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5.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78" r:id="rId2"/>
    <p:sldMasterId id="2147483679" r:id="rId3"/>
    <p:sldMasterId id="2147483680" r:id="rId4"/>
    <p:sldMasterId id="2147483681" r:id="rId5"/>
    <p:sldMasterId id="2147483682" r:id="rId6"/>
    <p:sldMasterId id="2147483683" r:id="rId7"/>
    <p:sldMasterId id="2147483684" r:id="rId8"/>
    <p:sldMasterId id="2147483685" r:id="rId9"/>
    <p:sldMasterId id="2147483686" r:id="rId10"/>
    <p:sldMasterId id="2147483687" r:id="rId11"/>
    <p:sldMasterId id="2147483688" r:id="rId12"/>
    <p:sldMasterId id="2147483689" r:id="rId13"/>
    <p:sldMasterId id="2147483690" r:id="rId14"/>
    <p:sldMasterId id="2147483691" r:id="rId15"/>
    <p:sldMasterId id="2147483692" r:id="rId16"/>
  </p:sldMasterIdLst>
  <p:notesMasterIdLst>
    <p:notesMasterId r:id="rId78"/>
  </p:notesMasterIdLst>
  <p:handoutMasterIdLst>
    <p:handoutMasterId r:id="rId79"/>
  </p:handoutMasterIdLst>
  <p:sldIdLst>
    <p:sldId id="821" r:id="rId17"/>
    <p:sldId id="914" r:id="rId18"/>
    <p:sldId id="989" r:id="rId19"/>
    <p:sldId id="823" r:id="rId20"/>
    <p:sldId id="937" r:id="rId21"/>
    <p:sldId id="997" r:id="rId22"/>
    <p:sldId id="990" r:id="rId23"/>
    <p:sldId id="817" r:id="rId24"/>
    <p:sldId id="939" r:id="rId25"/>
    <p:sldId id="1003" r:id="rId26"/>
    <p:sldId id="991" r:id="rId27"/>
    <p:sldId id="940" r:id="rId28"/>
    <p:sldId id="869" r:id="rId29"/>
    <p:sldId id="992" r:id="rId30"/>
    <p:sldId id="998" r:id="rId31"/>
    <p:sldId id="920" r:id="rId32"/>
    <p:sldId id="942" r:id="rId33"/>
    <p:sldId id="922" r:id="rId34"/>
    <p:sldId id="943" r:id="rId35"/>
    <p:sldId id="923" r:id="rId36"/>
    <p:sldId id="945" r:id="rId37"/>
    <p:sldId id="924" r:id="rId38"/>
    <p:sldId id="993" r:id="rId39"/>
    <p:sldId id="999" r:id="rId40"/>
    <p:sldId id="978" r:id="rId41"/>
    <p:sldId id="946" r:id="rId42"/>
    <p:sldId id="1004" r:id="rId43"/>
    <p:sldId id="1006" r:id="rId44"/>
    <p:sldId id="1005" r:id="rId45"/>
    <p:sldId id="1016" r:id="rId46"/>
    <p:sldId id="948" r:id="rId47"/>
    <p:sldId id="949" r:id="rId48"/>
    <p:sldId id="1007" r:id="rId49"/>
    <p:sldId id="1008" r:id="rId50"/>
    <p:sldId id="1009" r:id="rId51"/>
    <p:sldId id="1010" r:id="rId52"/>
    <p:sldId id="950" r:id="rId53"/>
    <p:sldId id="1011" r:id="rId54"/>
    <p:sldId id="1012" r:id="rId55"/>
    <p:sldId id="1013" r:id="rId56"/>
    <p:sldId id="1014" r:id="rId57"/>
    <p:sldId id="1017" r:id="rId58"/>
    <p:sldId id="951" r:id="rId59"/>
    <p:sldId id="994" r:id="rId60"/>
    <p:sldId id="1015" r:id="rId61"/>
    <p:sldId id="952" r:id="rId62"/>
    <p:sldId id="983" r:id="rId63"/>
    <p:sldId id="984" r:id="rId64"/>
    <p:sldId id="985" r:id="rId65"/>
    <p:sldId id="986" r:id="rId66"/>
    <p:sldId id="987" r:id="rId67"/>
    <p:sldId id="988" r:id="rId68"/>
    <p:sldId id="995" r:id="rId69"/>
    <p:sldId id="1001" r:id="rId70"/>
    <p:sldId id="953" r:id="rId71"/>
    <p:sldId id="954" r:id="rId72"/>
    <p:sldId id="996" r:id="rId73"/>
    <p:sldId id="1002" r:id="rId74"/>
    <p:sldId id="955" r:id="rId75"/>
    <p:sldId id="956" r:id="rId76"/>
    <p:sldId id="547" r:id="rId77"/>
  </p:sldIdLst>
  <p:sldSz cx="9144000" cy="6858000" type="screen4x3"/>
  <p:notesSz cx="9596438" cy="6853238"/>
  <p:defaultTextStyle>
    <a:defPPr>
      <a:defRPr lang="en-US"/>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158">
          <p15:clr>
            <a:srgbClr val="A4A3A4"/>
          </p15:clr>
        </p15:guide>
        <p15:guide id="2" pos="30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FFFF"/>
    <a:srgbClr val="E0E8EC"/>
    <a:srgbClr val="808080"/>
    <a:srgbClr val="E0DAF2"/>
    <a:srgbClr val="CCECFF"/>
    <a:srgbClr val="FF0000"/>
    <a:srgbClr val="CA3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5" autoAdjust="0"/>
    <p:restoredTop sz="98331" autoAdjust="0"/>
  </p:normalViewPr>
  <p:slideViewPr>
    <p:cSldViewPr>
      <p:cViewPr varScale="1">
        <p:scale>
          <a:sx n="67" d="100"/>
          <a:sy n="67" d="100"/>
        </p:scale>
        <p:origin x="-1312"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86" d="100"/>
          <a:sy n="86" d="100"/>
        </p:scale>
        <p:origin x="-798" y="-84"/>
      </p:cViewPr>
      <p:guideLst>
        <p:guide orient="horz" pos="2158"/>
        <p:guide pos="3022"/>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45.xml"/><Relationship Id="rId82" Type="http://schemas.openxmlformats.org/officeDocument/2006/relationships/theme" Target="theme/theme1.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7" Type="http://schemas.openxmlformats.org/officeDocument/2006/relationships/slideMaster" Target="slideMasters/slideMaster7.xml"/><Relationship Id="rId71" Type="http://schemas.openxmlformats.org/officeDocument/2006/relationships/slide" Target="slides/slide55.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4175125" cy="37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New Roman" pitchFamily="18" charset="0"/>
              </a:defRPr>
            </a:lvl1pPr>
          </a:lstStyle>
          <a:p>
            <a:pPr>
              <a:defRPr/>
            </a:pPr>
            <a:endParaRPr lang="en-US" altLang="en-US"/>
          </a:p>
        </p:txBody>
      </p:sp>
      <p:sp>
        <p:nvSpPr>
          <p:cNvPr id="238595" name="Rectangle 3"/>
          <p:cNvSpPr>
            <a:spLocks noGrp="1" noChangeArrowheads="1"/>
          </p:cNvSpPr>
          <p:nvPr>
            <p:ph type="dt" sz="quarter" idx="1"/>
          </p:nvPr>
        </p:nvSpPr>
        <p:spPr bwMode="auto">
          <a:xfrm>
            <a:off x="5435600" y="0"/>
            <a:ext cx="4175125" cy="37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itchFamily="18" charset="0"/>
              </a:defRPr>
            </a:lvl1pPr>
          </a:lstStyle>
          <a:p>
            <a:pPr>
              <a:defRPr/>
            </a:pPr>
            <a:endParaRPr lang="en-US" altLang="en-US"/>
          </a:p>
        </p:txBody>
      </p:sp>
      <p:sp>
        <p:nvSpPr>
          <p:cNvPr id="238596" name="Rectangle 4"/>
          <p:cNvSpPr>
            <a:spLocks noGrp="1" noChangeArrowheads="1"/>
          </p:cNvSpPr>
          <p:nvPr>
            <p:ph type="ftr" sz="quarter" idx="2"/>
          </p:nvPr>
        </p:nvSpPr>
        <p:spPr bwMode="auto">
          <a:xfrm>
            <a:off x="0" y="6499225"/>
            <a:ext cx="4175125"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New Roman" pitchFamily="18" charset="0"/>
              </a:defRPr>
            </a:lvl1pPr>
          </a:lstStyle>
          <a:p>
            <a:pPr>
              <a:defRPr/>
            </a:pPr>
            <a:endParaRPr lang="en-US" altLang="en-US"/>
          </a:p>
        </p:txBody>
      </p:sp>
      <p:sp>
        <p:nvSpPr>
          <p:cNvPr id="238597" name="Rectangle 5"/>
          <p:cNvSpPr>
            <a:spLocks noGrp="1" noChangeArrowheads="1"/>
          </p:cNvSpPr>
          <p:nvPr>
            <p:ph type="sldNum" sz="quarter" idx="3"/>
          </p:nvPr>
        </p:nvSpPr>
        <p:spPr bwMode="auto">
          <a:xfrm>
            <a:off x="5435600" y="6499225"/>
            <a:ext cx="4175125" cy="373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itchFamily="18" charset="0"/>
              </a:defRPr>
            </a:lvl1pPr>
          </a:lstStyle>
          <a:p>
            <a:pPr>
              <a:defRPr/>
            </a:pPr>
            <a:fld id="{C133772C-ACB0-4D0F-851F-1D281DFE11A0}" type="slidenum">
              <a:rPr lang="en-US" altLang="en-US"/>
              <a:pPr>
                <a:defRPr/>
              </a:pPr>
              <a:t>‹#›</a:t>
            </a:fld>
            <a:endParaRPr lang="en-US" altLang="en-US"/>
          </a:p>
        </p:txBody>
      </p:sp>
    </p:spTree>
    <p:extLst>
      <p:ext uri="{BB962C8B-B14F-4D97-AF65-F5344CB8AC3E}">
        <p14:creationId xmlns:p14="http://schemas.microsoft.com/office/powerpoint/2010/main" val="1370508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idx="2"/>
          </p:nvPr>
        </p:nvSpPr>
        <p:spPr bwMode="auto">
          <a:xfrm>
            <a:off x="2257425" y="304800"/>
            <a:ext cx="5080000" cy="3122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6" name="Text Box 8"/>
          <p:cNvSpPr txBox="1">
            <a:spLocks noChangeArrowheads="1"/>
          </p:cNvSpPr>
          <p:nvPr/>
        </p:nvSpPr>
        <p:spPr bwMode="auto">
          <a:xfrm>
            <a:off x="320675" y="6472238"/>
            <a:ext cx="3517900" cy="274637"/>
          </a:xfrm>
          <a:prstGeom prst="rect">
            <a:avLst/>
          </a:prstGeom>
          <a:noFill/>
          <a:ln w="9525">
            <a:noFill/>
            <a:miter lim="800000"/>
            <a:headEnd/>
            <a:tailEnd/>
          </a:ln>
          <a:effectLst/>
        </p:spPr>
        <p:txBody>
          <a:bodyPr lIns="92985" tIns="46493" rIns="92985" bIns="46493">
            <a:spAutoFit/>
          </a:bodyPr>
          <a:lstStyle/>
          <a:p>
            <a:pPr defTabSz="930275">
              <a:defRPr/>
            </a:pPr>
            <a:r>
              <a:rPr lang="en-US" altLang="en-US" sz="1200"/>
              <a:t>WebEx. </a:t>
            </a:r>
            <a:fld id="{5B63A678-DCDE-40F7-911E-EDFE9FB36932}" type="slidenum">
              <a:rPr lang="en-US" altLang="en-US" sz="1200"/>
              <a:pPr defTabSz="930275">
                <a:defRPr/>
              </a:pPr>
              <a:t>‹#›</a:t>
            </a:fld>
            <a:endParaRPr lang="en-US" altLang="en-US" sz="2400">
              <a:latin typeface="Times New Roman" pitchFamily="18" charset="0"/>
            </a:endParaRPr>
          </a:p>
        </p:txBody>
      </p:sp>
      <p:sp>
        <p:nvSpPr>
          <p:cNvPr id="37897" name="Text Box 9"/>
          <p:cNvSpPr txBox="1">
            <a:spLocks noChangeArrowheads="1"/>
          </p:cNvSpPr>
          <p:nvPr/>
        </p:nvSpPr>
        <p:spPr bwMode="auto">
          <a:xfrm>
            <a:off x="5599113" y="6472238"/>
            <a:ext cx="3517900" cy="274637"/>
          </a:xfrm>
          <a:prstGeom prst="rect">
            <a:avLst/>
          </a:prstGeom>
          <a:noFill/>
          <a:ln w="9525">
            <a:noFill/>
            <a:miter lim="800000"/>
            <a:headEnd/>
            <a:tailEnd/>
          </a:ln>
          <a:effectLst/>
        </p:spPr>
        <p:txBody>
          <a:bodyPr lIns="92985" tIns="46493" rIns="92985" bIns="46493">
            <a:spAutoFit/>
          </a:bodyPr>
          <a:lstStyle/>
          <a:p>
            <a:pPr algn="r" defTabSz="930275">
              <a:defRPr/>
            </a:pPr>
            <a:fld id="{147E8E25-8DF8-43E0-A7B2-F6A90DE15733}" type="datetime1">
              <a:rPr lang="en-US" altLang="en-US" sz="1200"/>
              <a:pPr algn="r" defTabSz="930275">
                <a:defRPr/>
              </a:pPr>
              <a:t>4/16/2018</a:t>
            </a:fld>
            <a:endParaRPr lang="en-US" altLang="en-US" sz="2400">
              <a:latin typeface="Times New Roman" pitchFamily="18" charset="0"/>
            </a:endParaRPr>
          </a:p>
        </p:txBody>
      </p:sp>
    </p:spTree>
    <p:extLst>
      <p:ext uri="{BB962C8B-B14F-4D97-AF65-F5344CB8AC3E}">
        <p14:creationId xmlns:p14="http://schemas.microsoft.com/office/powerpoint/2010/main" val="1187930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2716213" y="304800"/>
            <a:ext cx="4162425" cy="3122613"/>
          </a:xfrm>
          <a:ln/>
        </p:spPr>
      </p:sp>
      <p:sp>
        <p:nvSpPr>
          <p:cNvPr id="4813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84707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2716213" y="304800"/>
            <a:ext cx="4162425" cy="3122613"/>
          </a:xfrm>
          <a:ln/>
        </p:spPr>
      </p:sp>
      <p:sp>
        <p:nvSpPr>
          <p:cNvPr id="3450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48252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ChangeArrowheads="1" noTextEdit="1"/>
          </p:cNvSpPr>
          <p:nvPr>
            <p:ph type="sldImg"/>
          </p:nvPr>
        </p:nvSpPr>
        <p:spPr>
          <a:xfrm>
            <a:off x="2716213" y="304800"/>
            <a:ext cx="4162425" cy="3122613"/>
          </a:xfrm>
          <a:ln/>
        </p:spPr>
      </p:sp>
      <p:sp>
        <p:nvSpPr>
          <p:cNvPr id="2979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28824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ChangeArrowheads="1" noTextEdit="1"/>
          </p:cNvSpPr>
          <p:nvPr>
            <p:ph type="sldImg"/>
          </p:nvPr>
        </p:nvSpPr>
        <p:spPr>
          <a:xfrm>
            <a:off x="2716213" y="304800"/>
            <a:ext cx="4162425" cy="3122613"/>
          </a:xfrm>
          <a:ln/>
        </p:spPr>
      </p:sp>
      <p:sp>
        <p:nvSpPr>
          <p:cNvPr id="3010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005687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Rot="1" noChangeAspect="1" noChangeArrowheads="1" noTextEdit="1"/>
          </p:cNvSpPr>
          <p:nvPr>
            <p:ph type="sldImg"/>
          </p:nvPr>
        </p:nvSpPr>
        <p:spPr>
          <a:xfrm>
            <a:off x="2716213" y="304800"/>
            <a:ext cx="4162425" cy="3122613"/>
          </a:xfrm>
          <a:ln/>
        </p:spPr>
      </p:sp>
      <p:sp>
        <p:nvSpPr>
          <p:cNvPr id="37273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4820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Rot="1" noChangeAspect="1" noChangeArrowheads="1" noTextEdit="1"/>
          </p:cNvSpPr>
          <p:nvPr>
            <p:ph type="sldImg"/>
          </p:nvPr>
        </p:nvSpPr>
        <p:spPr>
          <a:xfrm>
            <a:off x="2716213" y="304800"/>
            <a:ext cx="4162425" cy="3122613"/>
          </a:xfrm>
          <a:ln/>
        </p:spPr>
      </p:sp>
      <p:sp>
        <p:nvSpPr>
          <p:cNvPr id="37478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2835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ChangeArrowheads="1" noTextEdit="1"/>
          </p:cNvSpPr>
          <p:nvPr>
            <p:ph type="sldImg"/>
          </p:nvPr>
        </p:nvSpPr>
        <p:spPr>
          <a:xfrm>
            <a:off x="2716213" y="304800"/>
            <a:ext cx="4162425" cy="3122613"/>
          </a:xfrm>
          <a:ln/>
        </p:spPr>
      </p:sp>
      <p:sp>
        <p:nvSpPr>
          <p:cNvPr id="3061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5003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Rot="1" noChangeAspect="1" noChangeArrowheads="1" noTextEdit="1"/>
          </p:cNvSpPr>
          <p:nvPr>
            <p:ph type="sldImg"/>
          </p:nvPr>
        </p:nvSpPr>
        <p:spPr>
          <a:xfrm>
            <a:off x="2716213" y="304800"/>
            <a:ext cx="4162425" cy="3122613"/>
          </a:xfrm>
          <a:ln/>
        </p:spPr>
      </p:sp>
      <p:sp>
        <p:nvSpPr>
          <p:cNvPr id="37683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55847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ChangeArrowheads="1" noTextEdit="1"/>
          </p:cNvSpPr>
          <p:nvPr>
            <p:ph type="sldImg"/>
          </p:nvPr>
        </p:nvSpPr>
        <p:spPr>
          <a:xfrm>
            <a:off x="2716213" y="304800"/>
            <a:ext cx="4162425" cy="3122613"/>
          </a:xfrm>
          <a:ln/>
        </p:spPr>
      </p:sp>
      <p:sp>
        <p:nvSpPr>
          <p:cNvPr id="30925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77465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2716213" y="304800"/>
            <a:ext cx="4162425" cy="3122613"/>
          </a:xfrm>
          <a:ln/>
        </p:spPr>
      </p:sp>
      <p:sp>
        <p:nvSpPr>
          <p:cNvPr id="7065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79347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716213" y="304800"/>
            <a:ext cx="4162425" cy="3122613"/>
          </a:xfrm>
          <a:ln/>
        </p:spPr>
      </p:sp>
      <p:sp>
        <p:nvSpPr>
          <p:cNvPr id="4915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6818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spect="1" noChangeArrowheads="1" noTextEdit="1"/>
          </p:cNvSpPr>
          <p:nvPr>
            <p:ph type="sldImg"/>
          </p:nvPr>
        </p:nvSpPr>
        <p:spPr>
          <a:xfrm>
            <a:off x="2716213" y="304800"/>
            <a:ext cx="4162425" cy="3122613"/>
          </a:xfrm>
          <a:ln/>
        </p:spPr>
      </p:sp>
      <p:sp>
        <p:nvSpPr>
          <p:cNvPr id="364547"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641420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2716213" y="304800"/>
            <a:ext cx="4162425" cy="3122613"/>
          </a:xfrm>
          <a:ln/>
        </p:spPr>
      </p:sp>
      <p:sp>
        <p:nvSpPr>
          <p:cNvPr id="5017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422511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xfrm>
            <a:off x="2716213" y="304800"/>
            <a:ext cx="4162425" cy="3122613"/>
          </a:xfrm>
          <a:ln/>
        </p:spPr>
      </p:sp>
      <p:sp>
        <p:nvSpPr>
          <p:cNvPr id="366595"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588411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2716213" y="304800"/>
            <a:ext cx="4162425" cy="3122613"/>
          </a:xfrm>
          <a:ln/>
        </p:spPr>
      </p:sp>
      <p:sp>
        <p:nvSpPr>
          <p:cNvPr id="5120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9346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Rot="1" noChangeAspect="1" noChangeArrowheads="1" noTextEdit="1"/>
          </p:cNvSpPr>
          <p:nvPr>
            <p:ph type="sldImg"/>
          </p:nvPr>
        </p:nvSpPr>
        <p:spPr>
          <a:xfrm>
            <a:off x="2716213" y="304800"/>
            <a:ext cx="4162425" cy="3122613"/>
          </a:xfrm>
          <a:ln/>
        </p:spPr>
      </p:sp>
      <p:sp>
        <p:nvSpPr>
          <p:cNvPr id="368643"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81562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2716213" y="304800"/>
            <a:ext cx="4162425" cy="3122613"/>
          </a:xfrm>
          <a:ln/>
        </p:spPr>
      </p:sp>
      <p:sp>
        <p:nvSpPr>
          <p:cNvPr id="260099"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02253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Rot="1" noChangeAspect="1" noChangeArrowheads="1" noTextEdit="1"/>
          </p:cNvSpPr>
          <p:nvPr>
            <p:ph type="sldImg"/>
          </p:nvPr>
        </p:nvSpPr>
        <p:spPr>
          <a:xfrm>
            <a:off x="2716213" y="304800"/>
            <a:ext cx="4162425" cy="3122613"/>
          </a:xfrm>
          <a:ln/>
        </p:spPr>
      </p:sp>
      <p:sp>
        <p:nvSpPr>
          <p:cNvPr id="370691" name="Rectangle 3"/>
          <p:cNvSpPr>
            <a:spLocks noGrp="1" noChangeArrowheads="1"/>
          </p:cNvSpPr>
          <p:nvPr>
            <p:ph type="body" idx="1"/>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92422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E_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922338" y="6530975"/>
            <a:ext cx="896937" cy="122238"/>
          </a:xfrm>
          <a:prstGeom prst="rect">
            <a:avLst/>
          </a:prstGeom>
          <a:noFill/>
          <a:ln w="9525" algn="ctr">
            <a:noFill/>
            <a:miter lim="800000"/>
            <a:headEnd/>
            <a:tailEnd/>
          </a:ln>
          <a:effectLst/>
        </p:spPr>
        <p:txBody>
          <a:bodyPr wrap="none" lIns="0" tIns="0" rIns="0" bIns="0" anchor="b">
            <a:spAutoFit/>
          </a:bodyPr>
          <a:lstStyle/>
          <a:p>
            <a:pPr>
              <a:defRPr/>
            </a:pPr>
            <a:r>
              <a:rPr lang="en-US" altLang="zh-CN" sz="800">
                <a:solidFill>
                  <a:schemeClr val="hlink"/>
                </a:solidFill>
                <a:ea typeface="宋体" pitchFamily="2" charset="-122"/>
              </a:rPr>
              <a:t>WebEx Confidential</a:t>
            </a:r>
          </a:p>
        </p:txBody>
      </p:sp>
      <p:sp>
        <p:nvSpPr>
          <p:cNvPr id="1712131" name="Rectangle 3"/>
          <p:cNvSpPr>
            <a:spLocks noGrp="1" noChangeArrowheads="1"/>
          </p:cNvSpPr>
          <p:nvPr>
            <p:ph type="subTitle" idx="1"/>
          </p:nvPr>
        </p:nvSpPr>
        <p:spPr>
          <a:xfrm>
            <a:off x="914400" y="3767138"/>
            <a:ext cx="7583488" cy="273050"/>
          </a:xfrm>
          <a:ln>
            <a:prstDash val="lgDashDotDot"/>
          </a:ln>
        </p:spPr>
        <p:txBody>
          <a:bodyPr tIns="0"/>
          <a:lstStyle>
            <a:lvl1pPr marL="0" indent="0">
              <a:spcBef>
                <a:spcPct val="0"/>
              </a:spcBef>
              <a:spcAft>
                <a:spcPct val="0"/>
              </a:spcAft>
              <a:buFontTx/>
              <a:buNone/>
              <a:defRPr sz="2000" i="1">
                <a:solidFill>
                  <a:schemeClr val="tx1"/>
                </a:solidFill>
              </a:defRPr>
            </a:lvl1pPr>
          </a:lstStyle>
          <a:p>
            <a:r>
              <a:rPr lang="en-US" altLang="zh-CN"/>
              <a:t>Click to edit Master subtitle </a:t>
            </a:r>
          </a:p>
        </p:txBody>
      </p:sp>
      <p:sp>
        <p:nvSpPr>
          <p:cNvPr id="1712132" name="Rectangle 4"/>
          <p:cNvSpPr>
            <a:spLocks noGrp="1" noChangeArrowheads="1"/>
          </p:cNvSpPr>
          <p:nvPr>
            <p:ph type="ctrTitle"/>
          </p:nvPr>
        </p:nvSpPr>
        <p:spPr>
          <a:xfrm>
            <a:off x="914400" y="3225800"/>
            <a:ext cx="7583488" cy="496888"/>
          </a:xfrm>
        </p:spPr>
        <p:txBody>
          <a:bodyPr anchor="b"/>
          <a:lstStyle>
            <a:lvl1pPr>
              <a:defRPr sz="3600">
                <a:solidFill>
                  <a:schemeClr val="tx2"/>
                </a:solidFill>
              </a:defRPr>
            </a:lvl1pPr>
          </a:lstStyle>
          <a:p>
            <a:r>
              <a:rPr lang="en-US" altLang="zh-CN"/>
              <a:t>Click to edit Master title style</a:t>
            </a:r>
          </a:p>
        </p:txBody>
      </p:sp>
      <p:sp>
        <p:nvSpPr>
          <p:cNvPr id="6" name="Rectangle 6"/>
          <p:cNvSpPr>
            <a:spLocks noGrp="1" noChangeArrowheads="1"/>
          </p:cNvSpPr>
          <p:nvPr>
            <p:ph type="sldNum" sz="quarter" idx="10"/>
          </p:nvPr>
        </p:nvSpPr>
        <p:spPr/>
        <p:txBody>
          <a:bodyPr/>
          <a:lstStyle>
            <a:lvl1pPr>
              <a:defRPr/>
            </a:lvl1pPr>
          </a:lstStyle>
          <a:p>
            <a:pPr>
              <a:defRPr/>
            </a:pPr>
            <a:fld id="{9CAB891A-D293-4811-801D-FA94538DA04E}" type="slidenum">
              <a:rPr lang="zh-CN" altLang="en-US"/>
              <a:pPr>
                <a:defRPr/>
              </a:pPr>
              <a:t>‹#›</a:t>
            </a:fld>
            <a:endParaRPr lang="en-US" altLang="zh-CN"/>
          </a:p>
        </p:txBody>
      </p:sp>
    </p:spTree>
    <p:extLst>
      <p:ext uri="{BB962C8B-B14F-4D97-AF65-F5344CB8AC3E}">
        <p14:creationId xmlns:p14="http://schemas.microsoft.com/office/powerpoint/2010/main" val="329011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B21AF22-B366-4144-8A75-B0EC192F88CD}" type="slidenum">
              <a:rPr lang="zh-CN" altLang="en-US"/>
              <a:pPr>
                <a:defRPr/>
              </a:pPr>
              <a:t>‹#›</a:t>
            </a:fld>
            <a:endParaRPr lang="en-US" altLang="zh-CN"/>
          </a:p>
        </p:txBody>
      </p:sp>
    </p:spTree>
    <p:extLst>
      <p:ext uri="{BB962C8B-B14F-4D97-AF65-F5344CB8AC3E}">
        <p14:creationId xmlns:p14="http://schemas.microsoft.com/office/powerpoint/2010/main" val="10734703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C09BA40C-6E68-45D6-9AAB-4A4D57B2EB5C}" type="slidenum">
              <a:rPr lang="en-US" altLang="zh-CN"/>
              <a:pPr>
                <a:defRPr/>
              </a:pPr>
              <a:t>‹#›</a:t>
            </a:fld>
            <a:endParaRPr lang="en-US" altLang="zh-CN"/>
          </a:p>
        </p:txBody>
      </p:sp>
    </p:spTree>
    <p:extLst>
      <p:ext uri="{BB962C8B-B14F-4D97-AF65-F5344CB8AC3E}">
        <p14:creationId xmlns:p14="http://schemas.microsoft.com/office/powerpoint/2010/main" val="12954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89CF2106-A130-49BA-A5CF-C3F6A22628DC}" type="slidenum">
              <a:rPr lang="en-US" altLang="zh-CN"/>
              <a:pPr>
                <a:defRPr/>
              </a:pPr>
              <a:t>‹#›</a:t>
            </a:fld>
            <a:endParaRPr lang="en-US" altLang="zh-CN"/>
          </a:p>
        </p:txBody>
      </p:sp>
    </p:spTree>
    <p:extLst>
      <p:ext uri="{BB962C8B-B14F-4D97-AF65-F5344CB8AC3E}">
        <p14:creationId xmlns:p14="http://schemas.microsoft.com/office/powerpoint/2010/main" val="14800561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5AD5DA2D-DD74-4463-AFC0-F982E5B0B05B}" type="slidenum">
              <a:rPr lang="en-US" altLang="zh-CN"/>
              <a:pPr>
                <a:defRPr/>
              </a:pPr>
              <a:t>‹#›</a:t>
            </a:fld>
            <a:endParaRPr lang="en-US" altLang="zh-CN"/>
          </a:p>
        </p:txBody>
      </p:sp>
    </p:spTree>
    <p:extLst>
      <p:ext uri="{BB962C8B-B14F-4D97-AF65-F5344CB8AC3E}">
        <p14:creationId xmlns:p14="http://schemas.microsoft.com/office/powerpoint/2010/main" val="55999961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C6C82D80-C7DB-4C63-91E5-A25C6E64D27E}" type="slidenum">
              <a:rPr lang="en-US" altLang="zh-CN"/>
              <a:pPr>
                <a:defRPr/>
              </a:pPr>
              <a:t>‹#›</a:t>
            </a:fld>
            <a:endParaRPr lang="en-US" altLang="zh-CN"/>
          </a:p>
        </p:txBody>
      </p:sp>
    </p:spTree>
    <p:extLst>
      <p:ext uri="{BB962C8B-B14F-4D97-AF65-F5344CB8AC3E}">
        <p14:creationId xmlns:p14="http://schemas.microsoft.com/office/powerpoint/2010/main" val="110956576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a:ln/>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ln/>
        </p:spPr>
        <p:txBody>
          <a:bodyPr/>
          <a:lstStyle>
            <a:lvl1pPr>
              <a:defRPr/>
            </a:lvl1pPr>
          </a:lstStyle>
          <a:p>
            <a:pPr>
              <a:defRPr/>
            </a:pPr>
            <a:fld id="{B19AD31E-9AE3-4DF9-AF7F-243765F6FCC8}" type="slidenum">
              <a:rPr lang="en-US" altLang="zh-CN"/>
              <a:pPr>
                <a:defRPr/>
              </a:pPr>
              <a:t>‹#›</a:t>
            </a:fld>
            <a:endParaRPr lang="en-US" altLang="zh-CN"/>
          </a:p>
        </p:txBody>
      </p:sp>
    </p:spTree>
    <p:extLst>
      <p:ext uri="{BB962C8B-B14F-4D97-AF65-F5344CB8AC3E}">
        <p14:creationId xmlns:p14="http://schemas.microsoft.com/office/powerpoint/2010/main" val="11736257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a:ln/>
        </p:spPr>
        <p:txBody>
          <a:bodyPr/>
          <a:lstStyle>
            <a:lvl1pPr>
              <a:defRPr/>
            </a:lvl1pPr>
          </a:lstStyle>
          <a:p>
            <a:pPr>
              <a:defRPr/>
            </a:pPr>
            <a:endParaRPr lang="en-US" altLang="zh-CN"/>
          </a:p>
        </p:txBody>
      </p:sp>
      <p:sp>
        <p:nvSpPr>
          <p:cNvPr id="4" name="页脚占位符 5"/>
          <p:cNvSpPr>
            <a:spLocks noGrp="1"/>
          </p:cNvSpPr>
          <p:nvPr>
            <p:ph type="ftr" sz="quarter" idx="11"/>
          </p:nvPr>
        </p:nvSpPr>
        <p:spPr/>
        <p:txBody>
          <a:bodyPr/>
          <a:lstStyle>
            <a:lvl1pPr>
              <a:defRPr/>
            </a:lvl1pPr>
          </a:lstStyle>
          <a:p>
            <a:pPr>
              <a:defRPr/>
            </a:pPr>
            <a:endParaRPr lang="en-US" altLang="zh-CN"/>
          </a:p>
        </p:txBody>
      </p:sp>
      <p:sp>
        <p:nvSpPr>
          <p:cNvPr id="5" name="灯片编号占位符 6"/>
          <p:cNvSpPr>
            <a:spLocks noGrp="1"/>
          </p:cNvSpPr>
          <p:nvPr>
            <p:ph type="sldNum" sz="quarter" idx="12"/>
          </p:nvPr>
        </p:nvSpPr>
        <p:spPr>
          <a:ln/>
        </p:spPr>
        <p:txBody>
          <a:bodyPr/>
          <a:lstStyle>
            <a:lvl1pPr>
              <a:defRPr/>
            </a:lvl1pPr>
          </a:lstStyle>
          <a:p>
            <a:pPr>
              <a:defRPr/>
            </a:pPr>
            <a:fld id="{00B2818A-80FF-427D-9D7F-77E0BDBBEEB2}" type="slidenum">
              <a:rPr lang="en-US" altLang="zh-CN"/>
              <a:pPr>
                <a:defRPr/>
              </a:pPr>
              <a:t>‹#›</a:t>
            </a:fld>
            <a:endParaRPr lang="en-US" altLang="zh-CN"/>
          </a:p>
        </p:txBody>
      </p:sp>
    </p:spTree>
    <p:extLst>
      <p:ext uri="{BB962C8B-B14F-4D97-AF65-F5344CB8AC3E}">
        <p14:creationId xmlns:p14="http://schemas.microsoft.com/office/powerpoint/2010/main" val="38611638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a:ln/>
        </p:spPr>
        <p:txBody>
          <a:bodyPr/>
          <a:lstStyle>
            <a:lvl1pPr>
              <a:defRPr/>
            </a:lvl1pPr>
          </a:lstStyle>
          <a:p>
            <a:pPr>
              <a:defRPr/>
            </a:pPr>
            <a:endParaRPr lang="en-US" altLang="zh-CN"/>
          </a:p>
        </p:txBody>
      </p:sp>
      <p:sp>
        <p:nvSpPr>
          <p:cNvPr id="3" name="页脚占位符 5"/>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a:ln/>
        </p:spPr>
        <p:txBody>
          <a:bodyPr/>
          <a:lstStyle>
            <a:lvl1pPr>
              <a:defRPr/>
            </a:lvl1pPr>
          </a:lstStyle>
          <a:p>
            <a:pPr>
              <a:defRPr/>
            </a:pPr>
            <a:fld id="{D6C296D9-8675-4216-8AC0-D827DA0AD30A}" type="slidenum">
              <a:rPr lang="en-US" altLang="zh-CN"/>
              <a:pPr>
                <a:defRPr/>
              </a:pPr>
              <a:t>‹#›</a:t>
            </a:fld>
            <a:endParaRPr lang="en-US" altLang="zh-CN"/>
          </a:p>
        </p:txBody>
      </p:sp>
    </p:spTree>
    <p:extLst>
      <p:ext uri="{BB962C8B-B14F-4D97-AF65-F5344CB8AC3E}">
        <p14:creationId xmlns:p14="http://schemas.microsoft.com/office/powerpoint/2010/main" val="241629306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803B8764-9FCB-4DCD-87F8-E7E6E9EC0B84}" type="slidenum">
              <a:rPr lang="en-US" altLang="zh-CN"/>
              <a:pPr>
                <a:defRPr/>
              </a:pPr>
              <a:t>‹#›</a:t>
            </a:fld>
            <a:endParaRPr lang="en-US" altLang="zh-CN"/>
          </a:p>
        </p:txBody>
      </p:sp>
    </p:spTree>
    <p:extLst>
      <p:ext uri="{BB962C8B-B14F-4D97-AF65-F5344CB8AC3E}">
        <p14:creationId xmlns:p14="http://schemas.microsoft.com/office/powerpoint/2010/main" val="228984977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76A1D982-ED9F-4437-BD27-E36536C582F1}" type="slidenum">
              <a:rPr lang="en-US" altLang="zh-CN"/>
              <a:pPr>
                <a:defRPr/>
              </a:pPr>
              <a:t>‹#›</a:t>
            </a:fld>
            <a:endParaRPr lang="en-US" altLang="zh-CN"/>
          </a:p>
        </p:txBody>
      </p:sp>
    </p:spTree>
    <p:extLst>
      <p:ext uri="{BB962C8B-B14F-4D97-AF65-F5344CB8AC3E}">
        <p14:creationId xmlns:p14="http://schemas.microsoft.com/office/powerpoint/2010/main" val="31161707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D35F2211-F5EF-4737-A0F8-84C310958F12}" type="slidenum">
              <a:rPr lang="en-US" altLang="zh-CN"/>
              <a:pPr>
                <a:defRPr/>
              </a:pPr>
              <a:t>‹#›</a:t>
            </a:fld>
            <a:endParaRPr lang="en-US" altLang="zh-CN"/>
          </a:p>
        </p:txBody>
      </p:sp>
    </p:spTree>
    <p:extLst>
      <p:ext uri="{BB962C8B-B14F-4D97-AF65-F5344CB8AC3E}">
        <p14:creationId xmlns:p14="http://schemas.microsoft.com/office/powerpoint/2010/main" val="300489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93675"/>
            <a:ext cx="2174875" cy="6053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66700" y="193675"/>
            <a:ext cx="6372225" cy="6053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F6D4B1B-720A-4CAA-8256-A7B1F3E77083}" type="slidenum">
              <a:rPr lang="zh-CN" altLang="en-US"/>
              <a:pPr>
                <a:defRPr/>
              </a:pPr>
              <a:t>‹#›</a:t>
            </a:fld>
            <a:endParaRPr lang="en-US" altLang="zh-CN"/>
          </a:p>
        </p:txBody>
      </p:sp>
    </p:spTree>
    <p:extLst>
      <p:ext uri="{BB962C8B-B14F-4D97-AF65-F5344CB8AC3E}">
        <p14:creationId xmlns:p14="http://schemas.microsoft.com/office/powerpoint/2010/main" val="28801316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7F85C27B-865C-43C5-A0EC-73949F1F6201}" type="slidenum">
              <a:rPr lang="en-US" altLang="zh-CN"/>
              <a:pPr>
                <a:defRPr/>
              </a:pPr>
              <a:t>‹#›</a:t>
            </a:fld>
            <a:endParaRPr lang="en-US" altLang="zh-CN"/>
          </a:p>
        </p:txBody>
      </p:sp>
    </p:spTree>
    <p:extLst>
      <p:ext uri="{BB962C8B-B14F-4D97-AF65-F5344CB8AC3E}">
        <p14:creationId xmlns:p14="http://schemas.microsoft.com/office/powerpoint/2010/main" val="87542330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BC4D1004-F6FC-492D-8BEC-FE4CD92F0A31}" type="slidenum">
              <a:rPr lang="en-US" altLang="zh-CN"/>
              <a:pPr>
                <a:defRPr/>
              </a:pPr>
              <a:t>‹#›</a:t>
            </a:fld>
            <a:endParaRPr lang="en-US" altLang="zh-CN"/>
          </a:p>
        </p:txBody>
      </p:sp>
    </p:spTree>
    <p:extLst>
      <p:ext uri="{BB962C8B-B14F-4D97-AF65-F5344CB8AC3E}">
        <p14:creationId xmlns:p14="http://schemas.microsoft.com/office/powerpoint/2010/main" val="352540404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27689500-4B10-482D-905F-F19F7999D8D6}" type="slidenum">
              <a:rPr lang="en-US" altLang="zh-CN"/>
              <a:pPr>
                <a:defRPr/>
              </a:pPr>
              <a:t>‹#›</a:t>
            </a:fld>
            <a:endParaRPr lang="en-US" altLang="zh-CN"/>
          </a:p>
        </p:txBody>
      </p:sp>
    </p:spTree>
    <p:extLst>
      <p:ext uri="{BB962C8B-B14F-4D97-AF65-F5344CB8AC3E}">
        <p14:creationId xmlns:p14="http://schemas.microsoft.com/office/powerpoint/2010/main" val="30036896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A4DB5152-774B-430A-B50D-EA5C3291C8ED}" type="slidenum">
              <a:rPr lang="en-US" altLang="zh-CN"/>
              <a:pPr>
                <a:defRPr/>
              </a:pPr>
              <a:t>‹#›</a:t>
            </a:fld>
            <a:endParaRPr lang="en-US" altLang="zh-CN"/>
          </a:p>
        </p:txBody>
      </p:sp>
    </p:spTree>
    <p:extLst>
      <p:ext uri="{BB962C8B-B14F-4D97-AF65-F5344CB8AC3E}">
        <p14:creationId xmlns:p14="http://schemas.microsoft.com/office/powerpoint/2010/main" val="33526334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1DD4E38F-ABAC-48F7-AC0F-C341E6958762}" type="slidenum">
              <a:rPr lang="en-US" altLang="zh-CN"/>
              <a:pPr>
                <a:defRPr/>
              </a:pPr>
              <a:t>‹#›</a:t>
            </a:fld>
            <a:endParaRPr lang="en-US" altLang="zh-CN"/>
          </a:p>
        </p:txBody>
      </p:sp>
    </p:spTree>
    <p:extLst>
      <p:ext uri="{BB962C8B-B14F-4D97-AF65-F5344CB8AC3E}">
        <p14:creationId xmlns:p14="http://schemas.microsoft.com/office/powerpoint/2010/main" val="37152336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ln/>
        </p:spPr>
        <p:txBody>
          <a:bodyPr/>
          <a:lstStyle>
            <a:lvl1pPr>
              <a:defRPr/>
            </a:lvl1pPr>
          </a:lstStyle>
          <a:p>
            <a:pPr>
              <a:defRPr/>
            </a:pPr>
            <a:fld id="{DF781F26-7195-4FF3-83C8-AF2CEF9F557F}" type="slidenum">
              <a:rPr lang="en-US" altLang="zh-CN"/>
              <a:pPr>
                <a:defRPr/>
              </a:pPr>
              <a:t>‹#›</a:t>
            </a:fld>
            <a:endParaRPr lang="en-US" altLang="zh-CN"/>
          </a:p>
        </p:txBody>
      </p:sp>
    </p:spTree>
    <p:extLst>
      <p:ext uri="{BB962C8B-B14F-4D97-AF65-F5344CB8AC3E}">
        <p14:creationId xmlns:p14="http://schemas.microsoft.com/office/powerpoint/2010/main" val="281274272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a:ln/>
        </p:spPr>
        <p:txBody>
          <a:bodyPr/>
          <a:lstStyle>
            <a:lvl1pPr>
              <a:defRPr/>
            </a:lvl1pPr>
          </a:lstStyle>
          <a:p>
            <a:pPr>
              <a:defRPr/>
            </a:pPr>
            <a:fld id="{EF62B60F-39F6-49E3-B835-D77B8C6B0643}" type="slidenum">
              <a:rPr lang="en-US" altLang="zh-CN"/>
              <a:pPr>
                <a:defRPr/>
              </a:pPr>
              <a:t>‹#›</a:t>
            </a:fld>
            <a:endParaRPr lang="en-US" altLang="zh-CN"/>
          </a:p>
        </p:txBody>
      </p:sp>
    </p:spTree>
    <p:extLst>
      <p:ext uri="{BB962C8B-B14F-4D97-AF65-F5344CB8AC3E}">
        <p14:creationId xmlns:p14="http://schemas.microsoft.com/office/powerpoint/2010/main" val="31621489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a:ln/>
        </p:spPr>
        <p:txBody>
          <a:bodyPr/>
          <a:lstStyle>
            <a:lvl1pPr>
              <a:defRPr/>
            </a:lvl1pPr>
          </a:lstStyle>
          <a:p>
            <a:pPr>
              <a:defRPr/>
            </a:pPr>
            <a:fld id="{0EA0227D-FE45-4F13-945A-321B6BED58CA}" type="slidenum">
              <a:rPr lang="en-US" altLang="zh-CN"/>
              <a:pPr>
                <a:defRPr/>
              </a:pPr>
              <a:t>‹#›</a:t>
            </a:fld>
            <a:endParaRPr lang="en-US" altLang="zh-CN"/>
          </a:p>
        </p:txBody>
      </p:sp>
    </p:spTree>
    <p:extLst>
      <p:ext uri="{BB962C8B-B14F-4D97-AF65-F5344CB8AC3E}">
        <p14:creationId xmlns:p14="http://schemas.microsoft.com/office/powerpoint/2010/main" val="318660897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5B70D652-7A90-442E-A24D-72A27A91C1B3}" type="slidenum">
              <a:rPr lang="en-US" altLang="zh-CN"/>
              <a:pPr>
                <a:defRPr/>
              </a:pPr>
              <a:t>‹#›</a:t>
            </a:fld>
            <a:endParaRPr lang="en-US" altLang="zh-CN"/>
          </a:p>
        </p:txBody>
      </p:sp>
    </p:spTree>
    <p:extLst>
      <p:ext uri="{BB962C8B-B14F-4D97-AF65-F5344CB8AC3E}">
        <p14:creationId xmlns:p14="http://schemas.microsoft.com/office/powerpoint/2010/main" val="1797950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848237FB-402E-4A38-8AF7-96445B1FC1FB}" type="slidenum">
              <a:rPr lang="en-US" altLang="zh-CN"/>
              <a:pPr>
                <a:defRPr/>
              </a:pPr>
              <a:t>‹#›</a:t>
            </a:fld>
            <a:endParaRPr lang="en-US" altLang="zh-CN"/>
          </a:p>
        </p:txBody>
      </p:sp>
    </p:spTree>
    <p:extLst>
      <p:ext uri="{BB962C8B-B14F-4D97-AF65-F5344CB8AC3E}">
        <p14:creationId xmlns:p14="http://schemas.microsoft.com/office/powerpoint/2010/main" val="2125769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1505B7D-0AFD-42C7-8C9B-F03106DD8243}" type="slidenum">
              <a:rPr lang="en-US" altLang="zh-CN"/>
              <a:pPr>
                <a:defRPr/>
              </a:pPr>
              <a:t>‹#›</a:t>
            </a:fld>
            <a:endParaRPr lang="en-US" altLang="zh-CN" dirty="0"/>
          </a:p>
        </p:txBody>
      </p:sp>
    </p:spTree>
    <p:extLst>
      <p:ext uri="{BB962C8B-B14F-4D97-AF65-F5344CB8AC3E}">
        <p14:creationId xmlns:p14="http://schemas.microsoft.com/office/powerpoint/2010/main" val="426607445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B03AF1A5-8EEA-4C79-9981-E9CD45CF37E5}" type="slidenum">
              <a:rPr lang="en-US" altLang="zh-CN"/>
              <a:pPr>
                <a:defRPr/>
              </a:pPr>
              <a:t>‹#›</a:t>
            </a:fld>
            <a:endParaRPr lang="en-US" altLang="zh-CN"/>
          </a:p>
        </p:txBody>
      </p:sp>
    </p:spTree>
    <p:extLst>
      <p:ext uri="{BB962C8B-B14F-4D97-AF65-F5344CB8AC3E}">
        <p14:creationId xmlns:p14="http://schemas.microsoft.com/office/powerpoint/2010/main" val="376781618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5EBD12F4-A8C7-41D9-9A17-984A1675C238}" type="slidenum">
              <a:rPr lang="en-US" altLang="zh-CN"/>
              <a:pPr>
                <a:defRPr/>
              </a:pPr>
              <a:t>‹#›</a:t>
            </a:fld>
            <a:endParaRPr lang="en-US" altLang="zh-CN"/>
          </a:p>
        </p:txBody>
      </p:sp>
    </p:spTree>
    <p:extLst>
      <p:ext uri="{BB962C8B-B14F-4D97-AF65-F5344CB8AC3E}">
        <p14:creationId xmlns:p14="http://schemas.microsoft.com/office/powerpoint/2010/main" val="258891768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7D3AA39C-B57E-4463-9BDA-06A7E512AEA3}" type="slidenum">
              <a:rPr lang="en-US" altLang="zh-CN"/>
              <a:pPr>
                <a:defRPr/>
              </a:pPr>
              <a:t>‹#›</a:t>
            </a:fld>
            <a:endParaRPr lang="en-US" altLang="zh-CN"/>
          </a:p>
        </p:txBody>
      </p:sp>
    </p:spTree>
    <p:extLst>
      <p:ext uri="{BB962C8B-B14F-4D97-AF65-F5344CB8AC3E}">
        <p14:creationId xmlns:p14="http://schemas.microsoft.com/office/powerpoint/2010/main" val="179252222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C817676D-E563-4B25-88E5-65E4077B9527}" type="slidenum">
              <a:rPr lang="en-US" altLang="zh-CN"/>
              <a:pPr>
                <a:defRPr/>
              </a:pPr>
              <a:t>‹#›</a:t>
            </a:fld>
            <a:endParaRPr lang="en-US" altLang="zh-CN"/>
          </a:p>
        </p:txBody>
      </p:sp>
    </p:spTree>
    <p:extLst>
      <p:ext uri="{BB962C8B-B14F-4D97-AF65-F5344CB8AC3E}">
        <p14:creationId xmlns:p14="http://schemas.microsoft.com/office/powerpoint/2010/main" val="296467428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FD6A40EA-1C32-43C9-89F2-F68F325DC58A}" type="slidenum">
              <a:rPr lang="en-US" altLang="zh-CN"/>
              <a:pPr>
                <a:defRPr/>
              </a:pPr>
              <a:t>‹#›</a:t>
            </a:fld>
            <a:endParaRPr lang="en-US" altLang="zh-CN"/>
          </a:p>
        </p:txBody>
      </p:sp>
    </p:spTree>
    <p:extLst>
      <p:ext uri="{BB962C8B-B14F-4D97-AF65-F5344CB8AC3E}">
        <p14:creationId xmlns:p14="http://schemas.microsoft.com/office/powerpoint/2010/main" val="134124371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D1CBBD27-4355-4D6F-9C92-7E9ADA9E284E}" type="slidenum">
              <a:rPr lang="en-US" altLang="zh-CN"/>
              <a:pPr>
                <a:defRPr/>
              </a:pPr>
              <a:t>‹#›</a:t>
            </a:fld>
            <a:endParaRPr lang="en-US" altLang="zh-CN"/>
          </a:p>
        </p:txBody>
      </p:sp>
    </p:spTree>
    <p:extLst>
      <p:ext uri="{BB962C8B-B14F-4D97-AF65-F5344CB8AC3E}">
        <p14:creationId xmlns:p14="http://schemas.microsoft.com/office/powerpoint/2010/main" val="301725970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ln/>
        </p:spPr>
        <p:txBody>
          <a:bodyPr/>
          <a:lstStyle>
            <a:lvl1pPr>
              <a:defRPr/>
            </a:lvl1pPr>
          </a:lstStyle>
          <a:p>
            <a:pPr>
              <a:defRPr/>
            </a:pPr>
            <a:fld id="{B04D8E81-DD2A-4625-80DB-5F653715795E}" type="slidenum">
              <a:rPr lang="en-US" altLang="zh-CN"/>
              <a:pPr>
                <a:defRPr/>
              </a:pPr>
              <a:t>‹#›</a:t>
            </a:fld>
            <a:endParaRPr lang="en-US" altLang="zh-CN"/>
          </a:p>
        </p:txBody>
      </p:sp>
    </p:spTree>
    <p:extLst>
      <p:ext uri="{BB962C8B-B14F-4D97-AF65-F5344CB8AC3E}">
        <p14:creationId xmlns:p14="http://schemas.microsoft.com/office/powerpoint/2010/main" val="424754788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a:ln/>
        </p:spPr>
        <p:txBody>
          <a:bodyPr/>
          <a:lstStyle>
            <a:lvl1pPr>
              <a:defRPr/>
            </a:lvl1pPr>
          </a:lstStyle>
          <a:p>
            <a:pPr>
              <a:defRPr/>
            </a:pPr>
            <a:fld id="{51FE0650-A9DB-4D99-AED7-4AD8C485AFCD}" type="slidenum">
              <a:rPr lang="en-US" altLang="zh-CN"/>
              <a:pPr>
                <a:defRPr/>
              </a:pPr>
              <a:t>‹#›</a:t>
            </a:fld>
            <a:endParaRPr lang="en-US" altLang="zh-CN"/>
          </a:p>
        </p:txBody>
      </p:sp>
    </p:spTree>
    <p:extLst>
      <p:ext uri="{BB962C8B-B14F-4D97-AF65-F5344CB8AC3E}">
        <p14:creationId xmlns:p14="http://schemas.microsoft.com/office/powerpoint/2010/main" val="12471211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a:ln/>
        </p:spPr>
        <p:txBody>
          <a:bodyPr/>
          <a:lstStyle>
            <a:lvl1pPr>
              <a:defRPr/>
            </a:lvl1pPr>
          </a:lstStyle>
          <a:p>
            <a:pPr>
              <a:defRPr/>
            </a:pPr>
            <a:fld id="{2802E0CC-B893-433E-88CB-6520B0723263}" type="slidenum">
              <a:rPr lang="en-US" altLang="zh-CN"/>
              <a:pPr>
                <a:defRPr/>
              </a:pPr>
              <a:t>‹#›</a:t>
            </a:fld>
            <a:endParaRPr lang="en-US" altLang="zh-CN"/>
          </a:p>
        </p:txBody>
      </p:sp>
    </p:spTree>
    <p:extLst>
      <p:ext uri="{BB962C8B-B14F-4D97-AF65-F5344CB8AC3E}">
        <p14:creationId xmlns:p14="http://schemas.microsoft.com/office/powerpoint/2010/main" val="41614669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7759FB09-9ED8-4596-A16E-1D70C0FB3266}" type="slidenum">
              <a:rPr lang="en-US" altLang="zh-CN"/>
              <a:pPr>
                <a:defRPr/>
              </a:pPr>
              <a:t>‹#›</a:t>
            </a:fld>
            <a:endParaRPr lang="en-US" altLang="zh-CN"/>
          </a:p>
        </p:txBody>
      </p:sp>
    </p:spTree>
    <p:extLst>
      <p:ext uri="{BB962C8B-B14F-4D97-AF65-F5344CB8AC3E}">
        <p14:creationId xmlns:p14="http://schemas.microsoft.com/office/powerpoint/2010/main" val="545566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2A0C26C-AB1D-4923-92D1-837A5C062744}" type="slidenum">
              <a:rPr lang="en-US" altLang="zh-CN"/>
              <a:pPr>
                <a:defRPr/>
              </a:pPr>
              <a:t>‹#›</a:t>
            </a:fld>
            <a:endParaRPr lang="en-US" altLang="zh-CN" dirty="0"/>
          </a:p>
        </p:txBody>
      </p:sp>
    </p:spTree>
    <p:extLst>
      <p:ext uri="{BB962C8B-B14F-4D97-AF65-F5344CB8AC3E}">
        <p14:creationId xmlns:p14="http://schemas.microsoft.com/office/powerpoint/2010/main" val="214513769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592361E6-5C20-4F7D-AFDB-F68CE21F9FFF}" type="slidenum">
              <a:rPr lang="en-US" altLang="zh-CN"/>
              <a:pPr>
                <a:defRPr/>
              </a:pPr>
              <a:t>‹#›</a:t>
            </a:fld>
            <a:endParaRPr lang="en-US" altLang="zh-CN"/>
          </a:p>
        </p:txBody>
      </p:sp>
    </p:spTree>
    <p:extLst>
      <p:ext uri="{BB962C8B-B14F-4D97-AF65-F5344CB8AC3E}">
        <p14:creationId xmlns:p14="http://schemas.microsoft.com/office/powerpoint/2010/main" val="345422982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AA899002-3822-45AA-A041-E9CEB4AD7233}" type="slidenum">
              <a:rPr lang="en-US" altLang="zh-CN"/>
              <a:pPr>
                <a:defRPr/>
              </a:pPr>
              <a:t>‹#›</a:t>
            </a:fld>
            <a:endParaRPr lang="en-US" altLang="zh-CN"/>
          </a:p>
        </p:txBody>
      </p:sp>
    </p:spTree>
    <p:extLst>
      <p:ext uri="{BB962C8B-B14F-4D97-AF65-F5344CB8AC3E}">
        <p14:creationId xmlns:p14="http://schemas.microsoft.com/office/powerpoint/2010/main" val="40767684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F6D1EBA7-A687-4341-BB33-A401083ED8C4}" type="slidenum">
              <a:rPr lang="en-US" altLang="zh-CN"/>
              <a:pPr>
                <a:defRPr/>
              </a:pPr>
              <a:t>‹#›</a:t>
            </a:fld>
            <a:endParaRPr lang="en-US" altLang="zh-CN"/>
          </a:p>
        </p:txBody>
      </p:sp>
    </p:spTree>
    <p:extLst>
      <p:ext uri="{BB962C8B-B14F-4D97-AF65-F5344CB8AC3E}">
        <p14:creationId xmlns:p14="http://schemas.microsoft.com/office/powerpoint/2010/main" val="48662105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BBFC7950-B40E-4992-B32C-9D4BD7B896BD}" type="slidenum">
              <a:rPr lang="en-US" altLang="zh-CN"/>
              <a:pPr>
                <a:defRPr/>
              </a:pPr>
              <a:t>‹#›</a:t>
            </a:fld>
            <a:endParaRPr lang="en-US" altLang="zh-CN"/>
          </a:p>
        </p:txBody>
      </p:sp>
    </p:spTree>
    <p:extLst>
      <p:ext uri="{BB962C8B-B14F-4D97-AF65-F5344CB8AC3E}">
        <p14:creationId xmlns:p14="http://schemas.microsoft.com/office/powerpoint/2010/main" val="39187410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0DB96893-6C8F-4027-92D3-926201647F95}" type="slidenum">
              <a:rPr lang="en-US" altLang="zh-CN"/>
              <a:pPr>
                <a:defRPr/>
              </a:pPr>
              <a:t>‹#›</a:t>
            </a:fld>
            <a:endParaRPr lang="en-US" altLang="zh-CN"/>
          </a:p>
        </p:txBody>
      </p:sp>
    </p:spTree>
    <p:extLst>
      <p:ext uri="{BB962C8B-B14F-4D97-AF65-F5344CB8AC3E}">
        <p14:creationId xmlns:p14="http://schemas.microsoft.com/office/powerpoint/2010/main" val="326202080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744C70B7-7DA5-4FBB-8126-6AD277F7CB25}" type="slidenum">
              <a:rPr lang="en-US" altLang="zh-CN"/>
              <a:pPr>
                <a:defRPr/>
              </a:pPr>
              <a:t>‹#›</a:t>
            </a:fld>
            <a:endParaRPr lang="en-US" altLang="zh-CN"/>
          </a:p>
        </p:txBody>
      </p:sp>
    </p:spTree>
    <p:extLst>
      <p:ext uri="{BB962C8B-B14F-4D97-AF65-F5344CB8AC3E}">
        <p14:creationId xmlns:p14="http://schemas.microsoft.com/office/powerpoint/2010/main" val="342134880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D6812F6F-79E0-447A-BDDF-1167BE9A4142}" type="slidenum">
              <a:rPr lang="en-US" altLang="zh-CN"/>
              <a:pPr>
                <a:defRPr/>
              </a:pPr>
              <a:t>‹#›</a:t>
            </a:fld>
            <a:endParaRPr lang="en-US" altLang="zh-CN"/>
          </a:p>
        </p:txBody>
      </p:sp>
    </p:spTree>
    <p:extLst>
      <p:ext uri="{BB962C8B-B14F-4D97-AF65-F5344CB8AC3E}">
        <p14:creationId xmlns:p14="http://schemas.microsoft.com/office/powerpoint/2010/main" val="26874703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ln/>
        </p:spPr>
        <p:txBody>
          <a:bodyPr/>
          <a:lstStyle>
            <a:lvl1pPr>
              <a:defRPr/>
            </a:lvl1pPr>
          </a:lstStyle>
          <a:p>
            <a:pPr>
              <a:defRPr/>
            </a:pPr>
            <a:fld id="{9E56FB0C-FBB8-46FC-B3F4-F0CA10FF310E}" type="slidenum">
              <a:rPr lang="en-US" altLang="zh-CN"/>
              <a:pPr>
                <a:defRPr/>
              </a:pPr>
              <a:t>‹#›</a:t>
            </a:fld>
            <a:endParaRPr lang="en-US" altLang="zh-CN"/>
          </a:p>
        </p:txBody>
      </p:sp>
    </p:spTree>
    <p:extLst>
      <p:ext uri="{BB962C8B-B14F-4D97-AF65-F5344CB8AC3E}">
        <p14:creationId xmlns:p14="http://schemas.microsoft.com/office/powerpoint/2010/main" val="12597573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a:ln/>
        </p:spPr>
        <p:txBody>
          <a:bodyPr/>
          <a:lstStyle>
            <a:lvl1pPr>
              <a:defRPr/>
            </a:lvl1pPr>
          </a:lstStyle>
          <a:p>
            <a:pPr>
              <a:defRPr/>
            </a:pPr>
            <a:fld id="{B20043C2-676C-4C3F-9573-E80B2095DB00}" type="slidenum">
              <a:rPr lang="en-US" altLang="zh-CN"/>
              <a:pPr>
                <a:defRPr/>
              </a:pPr>
              <a:t>‹#›</a:t>
            </a:fld>
            <a:endParaRPr lang="en-US" altLang="zh-CN"/>
          </a:p>
        </p:txBody>
      </p:sp>
    </p:spTree>
    <p:extLst>
      <p:ext uri="{BB962C8B-B14F-4D97-AF65-F5344CB8AC3E}">
        <p14:creationId xmlns:p14="http://schemas.microsoft.com/office/powerpoint/2010/main" val="120119229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a:ln/>
        </p:spPr>
        <p:txBody>
          <a:bodyPr/>
          <a:lstStyle>
            <a:lvl1pPr>
              <a:defRPr/>
            </a:lvl1pPr>
          </a:lstStyle>
          <a:p>
            <a:pPr>
              <a:defRPr/>
            </a:pPr>
            <a:fld id="{E2B7E687-634E-423C-AAA9-0A373EA9F63F}" type="slidenum">
              <a:rPr lang="en-US" altLang="zh-CN"/>
              <a:pPr>
                <a:defRPr/>
              </a:pPr>
              <a:t>‹#›</a:t>
            </a:fld>
            <a:endParaRPr lang="en-US" altLang="zh-CN"/>
          </a:p>
        </p:txBody>
      </p:sp>
    </p:spTree>
    <p:extLst>
      <p:ext uri="{BB962C8B-B14F-4D97-AF65-F5344CB8AC3E}">
        <p14:creationId xmlns:p14="http://schemas.microsoft.com/office/powerpoint/2010/main" val="421491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D8572C80-A281-459B-8824-7C0E409B00AD}" type="slidenum">
              <a:rPr lang="en-US" altLang="zh-CN"/>
              <a:pPr>
                <a:defRPr/>
              </a:pPr>
              <a:t>‹#›</a:t>
            </a:fld>
            <a:endParaRPr lang="en-US" altLang="zh-CN" dirty="0"/>
          </a:p>
        </p:txBody>
      </p:sp>
    </p:spTree>
    <p:extLst>
      <p:ext uri="{BB962C8B-B14F-4D97-AF65-F5344CB8AC3E}">
        <p14:creationId xmlns:p14="http://schemas.microsoft.com/office/powerpoint/2010/main" val="39974394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61CFC02B-F43D-4DDD-9FF4-9F4597750477}" type="slidenum">
              <a:rPr lang="en-US" altLang="zh-CN"/>
              <a:pPr>
                <a:defRPr/>
              </a:pPr>
              <a:t>‹#›</a:t>
            </a:fld>
            <a:endParaRPr lang="en-US" altLang="zh-CN"/>
          </a:p>
        </p:txBody>
      </p:sp>
    </p:spTree>
    <p:extLst>
      <p:ext uri="{BB962C8B-B14F-4D97-AF65-F5344CB8AC3E}">
        <p14:creationId xmlns:p14="http://schemas.microsoft.com/office/powerpoint/2010/main" val="339867562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C93CB3F8-FEFC-4D7C-81C6-49D166821050}" type="slidenum">
              <a:rPr lang="en-US" altLang="zh-CN"/>
              <a:pPr>
                <a:defRPr/>
              </a:pPr>
              <a:t>‹#›</a:t>
            </a:fld>
            <a:endParaRPr lang="en-US" altLang="zh-CN"/>
          </a:p>
        </p:txBody>
      </p:sp>
    </p:spTree>
    <p:extLst>
      <p:ext uri="{BB962C8B-B14F-4D97-AF65-F5344CB8AC3E}">
        <p14:creationId xmlns:p14="http://schemas.microsoft.com/office/powerpoint/2010/main" val="32002773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5F944935-6391-4E13-98ED-34D94FD01EF8}" type="slidenum">
              <a:rPr lang="en-US" altLang="zh-CN"/>
              <a:pPr>
                <a:defRPr/>
              </a:pPr>
              <a:t>‹#›</a:t>
            </a:fld>
            <a:endParaRPr lang="en-US" altLang="zh-CN"/>
          </a:p>
        </p:txBody>
      </p:sp>
    </p:spTree>
    <p:extLst>
      <p:ext uri="{BB962C8B-B14F-4D97-AF65-F5344CB8AC3E}">
        <p14:creationId xmlns:p14="http://schemas.microsoft.com/office/powerpoint/2010/main" val="232802307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3AF062AF-144D-4521-8760-D981679EDD87}" type="slidenum">
              <a:rPr lang="en-US" altLang="zh-CN"/>
              <a:pPr>
                <a:defRPr/>
              </a:pPr>
              <a:t>‹#›</a:t>
            </a:fld>
            <a:endParaRPr lang="en-US" altLang="zh-CN"/>
          </a:p>
        </p:txBody>
      </p:sp>
    </p:spTree>
    <p:extLst>
      <p:ext uri="{BB962C8B-B14F-4D97-AF65-F5344CB8AC3E}">
        <p14:creationId xmlns:p14="http://schemas.microsoft.com/office/powerpoint/2010/main" val="157378876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F9A4785-7194-49C9-88A6-5633B0463E95}"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561599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81A70B1-75BB-42AF-8806-0EAF9315945C}"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7281669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5C0EE44-EEBC-4439-9026-91E0752C0751}"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6213655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7A3F318A-8482-4748-9BA5-FB4D6372E18F}"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557234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1F750658-4BDD-455F-B62D-D289D26B24AB}" type="slidenum">
              <a:rPr lang="zh-CN" altLang="en-US"/>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8694549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38E5DD10-FB74-4500-9D68-A3BE233BCE36}" type="slidenum">
              <a:rPr lang="zh-CN" altLang="en-US"/>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30699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0A300991-61C2-478C-8DCA-C7F294889735}" type="slidenum">
              <a:rPr lang="en-US" altLang="zh-CN"/>
              <a:pPr>
                <a:defRPr/>
              </a:pPr>
              <a:t>‹#›</a:t>
            </a:fld>
            <a:endParaRPr lang="en-US" altLang="zh-CN" dirty="0"/>
          </a:p>
        </p:txBody>
      </p:sp>
    </p:spTree>
    <p:extLst>
      <p:ext uri="{BB962C8B-B14F-4D97-AF65-F5344CB8AC3E}">
        <p14:creationId xmlns:p14="http://schemas.microsoft.com/office/powerpoint/2010/main" val="390742514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969DFD3B-EDFB-497F-AADB-F27E4649C880}" type="slidenum">
              <a:rPr lang="zh-CN" altLang="en-US"/>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050494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64005F9-AA87-4642-B611-8079B1D05D27}"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710661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998BB8F-3EBB-4172-82D8-A356E63B4113}"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187380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C5246CE-6179-4210-B3B4-255043EAA06F}"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01713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609600"/>
            <a:ext cx="204787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609600"/>
            <a:ext cx="599122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FBBB852-97EE-4583-8B91-76B267ECF50E}"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5515647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3400" y="1611313"/>
            <a:ext cx="8191500" cy="4713287"/>
          </a:xfrm>
        </p:spPr>
        <p:txBody>
          <a:bodyPr/>
          <a:lstStyle/>
          <a:p>
            <a:endParaRPr lang="zh-CN" altLang="en-US"/>
          </a:p>
        </p:txBody>
      </p:sp>
      <p:sp>
        <p:nvSpPr>
          <p:cNvPr id="4" name="页脚占位符 3"/>
          <p:cNvSpPr>
            <a:spLocks noGrp="1"/>
          </p:cNvSpPr>
          <p:nvPr>
            <p:ph type="ftr" sz="quarter" idx="10"/>
          </p:nvPr>
        </p:nvSpPr>
        <p:spPr>
          <a:xfrm>
            <a:off x="7315200" y="6461125"/>
            <a:ext cx="1752600" cy="320675"/>
          </a:xfr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smtClean="0"/>
            </a:lvl1pPr>
          </a:lstStyle>
          <a:p>
            <a:pPr>
              <a:defRPr/>
            </a:pPr>
            <a:fld id="{3540ED56-F5D6-436F-AD94-CF635A6AD260}" type="slidenum">
              <a:rPr lang="zh-CN" altLang="en-US"/>
              <a:pPr>
                <a:defRPr/>
              </a:pPr>
              <a:t>‹#›</a:t>
            </a:fld>
            <a:endParaRPr lang="en-US" altLang="zh-CN"/>
          </a:p>
        </p:txBody>
      </p:sp>
      <p:sp>
        <p:nvSpPr>
          <p:cNvPr id="6" name="日期占位符 5"/>
          <p:cNvSpPr>
            <a:spLocks noGrp="1"/>
          </p:cNvSpPr>
          <p:nvPr>
            <p:ph type="dt" sz="half" idx="12"/>
          </p:nvPr>
        </p:nvSpPr>
        <p:spPr>
          <a:xfrm>
            <a:off x="293688" y="6477000"/>
            <a:ext cx="1905000" cy="261938"/>
          </a:xfrm>
        </p:spPr>
        <p:txBody>
          <a:bodyPr/>
          <a:lstStyle>
            <a:lvl1pPr>
              <a:defRPr/>
            </a:lvl1pPr>
          </a:lstStyle>
          <a:p>
            <a:pPr>
              <a:defRPr/>
            </a:pPr>
            <a:endParaRPr lang="en-US" altLang="zh-CN"/>
          </a:p>
        </p:txBody>
      </p:sp>
    </p:spTree>
    <p:extLst>
      <p:ext uri="{BB962C8B-B14F-4D97-AF65-F5344CB8AC3E}">
        <p14:creationId xmlns:p14="http://schemas.microsoft.com/office/powerpoint/2010/main" val="324312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5A1968E-CEE6-48E0-9733-F5BA0C77B084}" type="slidenum">
              <a:rPr lang="zh-CN" altLang="en-US"/>
              <a:pPr>
                <a:defRPr/>
              </a:pPr>
              <a:t>‹#›</a:t>
            </a:fld>
            <a:endParaRPr lang="en-US" altLang="zh-CN"/>
          </a:p>
        </p:txBody>
      </p:sp>
    </p:spTree>
    <p:extLst>
      <p:ext uri="{BB962C8B-B14F-4D97-AF65-F5344CB8AC3E}">
        <p14:creationId xmlns:p14="http://schemas.microsoft.com/office/powerpoint/2010/main" val="400545839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1DE1BE3-EDE3-4E06-A3A2-C7D328A91E0B}" type="slidenum">
              <a:rPr lang="zh-CN" altLang="en-US"/>
              <a:pPr>
                <a:defRPr/>
              </a:pPr>
              <a:t>‹#›</a:t>
            </a:fld>
            <a:endParaRPr lang="en-US" altLang="zh-CN"/>
          </a:p>
        </p:txBody>
      </p:sp>
    </p:spTree>
    <p:extLst>
      <p:ext uri="{BB962C8B-B14F-4D97-AF65-F5344CB8AC3E}">
        <p14:creationId xmlns:p14="http://schemas.microsoft.com/office/powerpoint/2010/main" val="332363966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0356941B-DB6E-4499-91D6-DEEDB6C6F9C7}" type="slidenum">
              <a:rPr lang="zh-CN" altLang="en-US"/>
              <a:pPr>
                <a:defRPr/>
              </a:pPr>
              <a:t>‹#›</a:t>
            </a:fld>
            <a:endParaRPr lang="en-US" altLang="zh-CN"/>
          </a:p>
        </p:txBody>
      </p:sp>
    </p:spTree>
    <p:extLst>
      <p:ext uri="{BB962C8B-B14F-4D97-AF65-F5344CB8AC3E}">
        <p14:creationId xmlns:p14="http://schemas.microsoft.com/office/powerpoint/2010/main" val="263558410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7238595-DE3F-4B22-877F-BFF505662F54}" type="slidenum">
              <a:rPr lang="zh-CN" altLang="en-US"/>
              <a:pPr>
                <a:defRPr/>
              </a:pPr>
              <a:t>‹#›</a:t>
            </a:fld>
            <a:endParaRPr lang="en-US" altLang="zh-CN"/>
          </a:p>
        </p:txBody>
      </p:sp>
    </p:spTree>
    <p:extLst>
      <p:ext uri="{BB962C8B-B14F-4D97-AF65-F5344CB8AC3E}">
        <p14:creationId xmlns:p14="http://schemas.microsoft.com/office/powerpoint/2010/main" val="141304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7C23A4C1-8148-4C3A-B331-6FAA5C497597}" type="slidenum">
              <a:rPr lang="en-US" altLang="zh-CN"/>
              <a:pPr>
                <a:defRPr/>
              </a:pPr>
              <a:t>‹#›</a:t>
            </a:fld>
            <a:endParaRPr lang="en-US" altLang="zh-CN" dirty="0"/>
          </a:p>
        </p:txBody>
      </p:sp>
    </p:spTree>
    <p:extLst>
      <p:ext uri="{BB962C8B-B14F-4D97-AF65-F5344CB8AC3E}">
        <p14:creationId xmlns:p14="http://schemas.microsoft.com/office/powerpoint/2010/main" val="114555695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E92EB353-5376-45DF-BC2E-CC40752838AA}" type="slidenum">
              <a:rPr lang="zh-CN" altLang="en-US"/>
              <a:pPr>
                <a:defRPr/>
              </a:pPr>
              <a:t>‹#›</a:t>
            </a:fld>
            <a:endParaRPr lang="en-US" altLang="zh-CN"/>
          </a:p>
        </p:txBody>
      </p:sp>
    </p:spTree>
    <p:extLst>
      <p:ext uri="{BB962C8B-B14F-4D97-AF65-F5344CB8AC3E}">
        <p14:creationId xmlns:p14="http://schemas.microsoft.com/office/powerpoint/2010/main" val="422553605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C11AC92B-7665-4017-9E2E-52664F932169}" type="slidenum">
              <a:rPr lang="zh-CN" altLang="en-US"/>
              <a:pPr>
                <a:defRPr/>
              </a:pPr>
              <a:t>‹#›</a:t>
            </a:fld>
            <a:endParaRPr lang="en-US" altLang="zh-CN"/>
          </a:p>
        </p:txBody>
      </p:sp>
    </p:spTree>
    <p:extLst>
      <p:ext uri="{BB962C8B-B14F-4D97-AF65-F5344CB8AC3E}">
        <p14:creationId xmlns:p14="http://schemas.microsoft.com/office/powerpoint/2010/main" val="11993445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C4A510D5-9FB7-439F-BD14-B17E22DBB5C5}" type="slidenum">
              <a:rPr lang="zh-CN" altLang="en-US"/>
              <a:pPr>
                <a:defRPr/>
              </a:pPr>
              <a:t>‹#›</a:t>
            </a:fld>
            <a:endParaRPr lang="en-US" altLang="zh-CN"/>
          </a:p>
        </p:txBody>
      </p:sp>
    </p:spTree>
    <p:extLst>
      <p:ext uri="{BB962C8B-B14F-4D97-AF65-F5344CB8AC3E}">
        <p14:creationId xmlns:p14="http://schemas.microsoft.com/office/powerpoint/2010/main" val="264381013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6FFE18EF-A2ED-4143-9373-06CA253F4FFE}" type="slidenum">
              <a:rPr lang="zh-CN" altLang="en-US"/>
              <a:pPr>
                <a:defRPr/>
              </a:pPr>
              <a:t>‹#›</a:t>
            </a:fld>
            <a:endParaRPr lang="en-US" altLang="zh-CN"/>
          </a:p>
        </p:txBody>
      </p:sp>
    </p:spTree>
    <p:extLst>
      <p:ext uri="{BB962C8B-B14F-4D97-AF65-F5344CB8AC3E}">
        <p14:creationId xmlns:p14="http://schemas.microsoft.com/office/powerpoint/2010/main" val="360258057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A9F51B2-CFB9-4483-BC91-35E73A00ABE7}" type="slidenum">
              <a:rPr lang="zh-CN" altLang="en-US"/>
              <a:pPr>
                <a:defRPr/>
              </a:pPr>
              <a:t>‹#›</a:t>
            </a:fld>
            <a:endParaRPr lang="en-US" altLang="zh-CN"/>
          </a:p>
        </p:txBody>
      </p:sp>
    </p:spTree>
    <p:extLst>
      <p:ext uri="{BB962C8B-B14F-4D97-AF65-F5344CB8AC3E}">
        <p14:creationId xmlns:p14="http://schemas.microsoft.com/office/powerpoint/2010/main" val="213917994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8C08113-B6E7-4B49-A93E-7C158535D9BD}" type="slidenum">
              <a:rPr lang="zh-CN" altLang="en-US"/>
              <a:pPr>
                <a:defRPr/>
              </a:pPr>
              <a:t>‹#›</a:t>
            </a:fld>
            <a:endParaRPr lang="en-US" altLang="zh-CN"/>
          </a:p>
        </p:txBody>
      </p:sp>
    </p:spTree>
    <p:extLst>
      <p:ext uri="{BB962C8B-B14F-4D97-AF65-F5344CB8AC3E}">
        <p14:creationId xmlns:p14="http://schemas.microsoft.com/office/powerpoint/2010/main" val="162901430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609600"/>
            <a:ext cx="204787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609600"/>
            <a:ext cx="599122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5EB060C2-57FF-433A-8AB6-49773CB769CA}" type="slidenum">
              <a:rPr lang="zh-CN" altLang="en-US"/>
              <a:pPr>
                <a:defRPr/>
              </a:pPr>
              <a:t>‹#›</a:t>
            </a:fld>
            <a:endParaRPr lang="en-US" altLang="zh-CN"/>
          </a:p>
        </p:txBody>
      </p:sp>
    </p:spTree>
    <p:extLst>
      <p:ext uri="{BB962C8B-B14F-4D97-AF65-F5344CB8AC3E}">
        <p14:creationId xmlns:p14="http://schemas.microsoft.com/office/powerpoint/2010/main" val="110374190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753E913-3194-4349-ABF2-E157253EEDC2}" type="slidenum">
              <a:rPr lang="zh-CN" altLang="en-US"/>
              <a:pPr>
                <a:defRPr/>
              </a:pPr>
              <a:t>‹#›</a:t>
            </a:fld>
            <a:endParaRPr lang="en-US" altLang="zh-CN"/>
          </a:p>
        </p:txBody>
      </p:sp>
    </p:spTree>
    <p:extLst>
      <p:ext uri="{BB962C8B-B14F-4D97-AF65-F5344CB8AC3E}">
        <p14:creationId xmlns:p14="http://schemas.microsoft.com/office/powerpoint/2010/main" val="2335467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802AC2A-49C9-4316-ADBD-9B1E6B90CE65}" type="slidenum">
              <a:rPr lang="zh-CN" altLang="en-US"/>
              <a:pPr>
                <a:defRPr/>
              </a:pPr>
              <a:t>‹#›</a:t>
            </a:fld>
            <a:endParaRPr lang="en-US" altLang="zh-CN"/>
          </a:p>
        </p:txBody>
      </p:sp>
    </p:spTree>
    <p:extLst>
      <p:ext uri="{BB962C8B-B14F-4D97-AF65-F5344CB8AC3E}">
        <p14:creationId xmlns:p14="http://schemas.microsoft.com/office/powerpoint/2010/main" val="17514209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9CC4AE7-9AE3-4067-9DF4-D70EB05093E2}" type="slidenum">
              <a:rPr lang="zh-CN" altLang="en-US"/>
              <a:pPr>
                <a:defRPr/>
              </a:pPr>
              <a:t>‹#›</a:t>
            </a:fld>
            <a:endParaRPr lang="en-US" altLang="zh-CN"/>
          </a:p>
        </p:txBody>
      </p:sp>
    </p:spTree>
    <p:extLst>
      <p:ext uri="{BB962C8B-B14F-4D97-AF65-F5344CB8AC3E}">
        <p14:creationId xmlns:p14="http://schemas.microsoft.com/office/powerpoint/2010/main" val="627621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AD2C198D-9C0C-42C6-957E-2F78ED5AAEEB}" type="slidenum">
              <a:rPr lang="en-US" altLang="zh-CN"/>
              <a:pPr>
                <a:defRPr/>
              </a:pPr>
              <a:t>‹#›</a:t>
            </a:fld>
            <a:endParaRPr lang="en-US" altLang="zh-CN" dirty="0"/>
          </a:p>
        </p:txBody>
      </p:sp>
    </p:spTree>
    <p:extLst>
      <p:ext uri="{BB962C8B-B14F-4D97-AF65-F5344CB8AC3E}">
        <p14:creationId xmlns:p14="http://schemas.microsoft.com/office/powerpoint/2010/main" val="318170767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AC148536-3242-446A-AFD7-12123314E883}" type="slidenum">
              <a:rPr lang="zh-CN" altLang="en-US"/>
              <a:pPr>
                <a:defRPr/>
              </a:pPr>
              <a:t>‹#›</a:t>
            </a:fld>
            <a:endParaRPr lang="en-US" altLang="zh-CN"/>
          </a:p>
        </p:txBody>
      </p:sp>
    </p:spTree>
    <p:extLst>
      <p:ext uri="{BB962C8B-B14F-4D97-AF65-F5344CB8AC3E}">
        <p14:creationId xmlns:p14="http://schemas.microsoft.com/office/powerpoint/2010/main" val="369798234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CDF8B88F-7301-487A-BC48-942143613D91}" type="slidenum">
              <a:rPr lang="zh-CN" altLang="en-US"/>
              <a:pPr>
                <a:defRPr/>
              </a:pPr>
              <a:t>‹#›</a:t>
            </a:fld>
            <a:endParaRPr lang="en-US" altLang="zh-CN"/>
          </a:p>
        </p:txBody>
      </p:sp>
    </p:spTree>
    <p:extLst>
      <p:ext uri="{BB962C8B-B14F-4D97-AF65-F5344CB8AC3E}">
        <p14:creationId xmlns:p14="http://schemas.microsoft.com/office/powerpoint/2010/main" val="250327777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9A51FAA8-99D6-46E5-A57B-C21AE1A50079}" type="slidenum">
              <a:rPr lang="zh-CN" altLang="en-US"/>
              <a:pPr>
                <a:defRPr/>
              </a:pPr>
              <a:t>‹#›</a:t>
            </a:fld>
            <a:endParaRPr lang="en-US" altLang="zh-CN"/>
          </a:p>
        </p:txBody>
      </p:sp>
    </p:spTree>
    <p:extLst>
      <p:ext uri="{BB962C8B-B14F-4D97-AF65-F5344CB8AC3E}">
        <p14:creationId xmlns:p14="http://schemas.microsoft.com/office/powerpoint/2010/main" val="22301029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99CD8F08-0EA3-4150-949C-5235E7A88639}" type="slidenum">
              <a:rPr lang="zh-CN" altLang="en-US"/>
              <a:pPr>
                <a:defRPr/>
              </a:pPr>
              <a:t>‹#›</a:t>
            </a:fld>
            <a:endParaRPr lang="en-US" altLang="zh-CN"/>
          </a:p>
        </p:txBody>
      </p:sp>
    </p:spTree>
    <p:extLst>
      <p:ext uri="{BB962C8B-B14F-4D97-AF65-F5344CB8AC3E}">
        <p14:creationId xmlns:p14="http://schemas.microsoft.com/office/powerpoint/2010/main" val="322970712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ADD3D9E-9FB8-4051-B8D9-846CEB46EA1A}" type="slidenum">
              <a:rPr lang="zh-CN" altLang="en-US"/>
              <a:pPr>
                <a:defRPr/>
              </a:pPr>
              <a:t>‹#›</a:t>
            </a:fld>
            <a:endParaRPr lang="en-US" altLang="zh-CN"/>
          </a:p>
        </p:txBody>
      </p:sp>
    </p:spTree>
    <p:extLst>
      <p:ext uri="{BB962C8B-B14F-4D97-AF65-F5344CB8AC3E}">
        <p14:creationId xmlns:p14="http://schemas.microsoft.com/office/powerpoint/2010/main" val="30547104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87EA6DB-C55E-4621-8110-FC544077D188}" type="slidenum">
              <a:rPr lang="zh-CN" altLang="en-US"/>
              <a:pPr>
                <a:defRPr/>
              </a:pPr>
              <a:t>‹#›</a:t>
            </a:fld>
            <a:endParaRPr lang="en-US" altLang="zh-CN"/>
          </a:p>
        </p:txBody>
      </p:sp>
    </p:spTree>
    <p:extLst>
      <p:ext uri="{BB962C8B-B14F-4D97-AF65-F5344CB8AC3E}">
        <p14:creationId xmlns:p14="http://schemas.microsoft.com/office/powerpoint/2010/main" val="367145409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32A6B93-645D-48CF-81B3-2A80D9A03758}" type="slidenum">
              <a:rPr lang="zh-CN" altLang="en-US"/>
              <a:pPr>
                <a:defRPr/>
              </a:pPr>
              <a:t>‹#›</a:t>
            </a:fld>
            <a:endParaRPr lang="en-US" altLang="zh-CN"/>
          </a:p>
        </p:txBody>
      </p:sp>
    </p:spTree>
    <p:extLst>
      <p:ext uri="{BB962C8B-B14F-4D97-AF65-F5344CB8AC3E}">
        <p14:creationId xmlns:p14="http://schemas.microsoft.com/office/powerpoint/2010/main" val="39206132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609600"/>
            <a:ext cx="204787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609600"/>
            <a:ext cx="5991225"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9C71429-F27D-4E87-9BDB-D722009EAFB7}" type="slidenum">
              <a:rPr lang="zh-CN" altLang="en-US"/>
              <a:pPr>
                <a:defRPr/>
              </a:pPr>
              <a:t>‹#›</a:t>
            </a:fld>
            <a:endParaRPr lang="en-US" altLang="zh-CN"/>
          </a:p>
        </p:txBody>
      </p:sp>
    </p:spTree>
    <p:extLst>
      <p:ext uri="{BB962C8B-B14F-4D97-AF65-F5344CB8AC3E}">
        <p14:creationId xmlns:p14="http://schemas.microsoft.com/office/powerpoint/2010/main" val="706910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6D02949B-0602-4F67-95AF-DC713A336F72}" type="slidenum">
              <a:rPr lang="en-US" altLang="zh-CN"/>
              <a:pPr>
                <a:defRPr/>
              </a:pPr>
              <a:t>‹#›</a:t>
            </a:fld>
            <a:endParaRPr lang="en-US" altLang="zh-CN" dirty="0"/>
          </a:p>
        </p:txBody>
      </p:sp>
    </p:spTree>
    <p:extLst>
      <p:ext uri="{BB962C8B-B14F-4D97-AF65-F5344CB8AC3E}">
        <p14:creationId xmlns:p14="http://schemas.microsoft.com/office/powerpoint/2010/main" val="94399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BEA1B14-CBCC-4471-A05F-231E9107BE07}" type="slidenum">
              <a:rPr lang="en-US" altLang="zh-CN"/>
              <a:pPr>
                <a:defRPr/>
              </a:pPr>
              <a:t>‹#›</a:t>
            </a:fld>
            <a:endParaRPr lang="en-US" altLang="zh-CN" dirty="0"/>
          </a:p>
        </p:txBody>
      </p:sp>
    </p:spTree>
    <p:extLst>
      <p:ext uri="{BB962C8B-B14F-4D97-AF65-F5344CB8AC3E}">
        <p14:creationId xmlns:p14="http://schemas.microsoft.com/office/powerpoint/2010/main" val="215829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07A5685A-B140-466B-B47C-3B340FFA2E4C}" type="slidenum">
              <a:rPr lang="zh-CN" altLang="en-US"/>
              <a:pPr>
                <a:defRPr/>
              </a:pPr>
              <a:t>‹#›</a:t>
            </a:fld>
            <a:endParaRPr lang="en-US" altLang="zh-CN"/>
          </a:p>
        </p:txBody>
      </p:sp>
    </p:spTree>
    <p:extLst>
      <p:ext uri="{BB962C8B-B14F-4D97-AF65-F5344CB8AC3E}">
        <p14:creationId xmlns:p14="http://schemas.microsoft.com/office/powerpoint/2010/main" val="30985372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30A20DB-BC87-46FD-BA45-E2B6A6EEE702}" type="slidenum">
              <a:rPr lang="en-US" altLang="zh-CN"/>
              <a:pPr>
                <a:defRPr/>
              </a:pPr>
              <a:t>‹#›</a:t>
            </a:fld>
            <a:endParaRPr lang="en-US" altLang="zh-CN" dirty="0"/>
          </a:p>
        </p:txBody>
      </p:sp>
    </p:spTree>
    <p:extLst>
      <p:ext uri="{BB962C8B-B14F-4D97-AF65-F5344CB8AC3E}">
        <p14:creationId xmlns:p14="http://schemas.microsoft.com/office/powerpoint/2010/main" val="2545688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B4BC477-F61E-4209-9BCC-D2D7CB3BFFEF}" type="slidenum">
              <a:rPr lang="en-US" altLang="zh-CN"/>
              <a:pPr>
                <a:defRPr/>
              </a:pPr>
              <a:t>‹#›</a:t>
            </a:fld>
            <a:endParaRPr lang="en-US" altLang="zh-CN" dirty="0"/>
          </a:p>
        </p:txBody>
      </p:sp>
    </p:spTree>
    <p:extLst>
      <p:ext uri="{BB962C8B-B14F-4D97-AF65-F5344CB8AC3E}">
        <p14:creationId xmlns:p14="http://schemas.microsoft.com/office/powerpoint/2010/main" val="3475851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6C5F5C25-B454-4891-BE31-5E9455718EED}" type="slidenum">
              <a:rPr lang="en-US" altLang="zh-CN"/>
              <a:pPr>
                <a:defRPr/>
              </a:pPr>
              <a:t>‹#›</a:t>
            </a:fld>
            <a:endParaRPr lang="en-US" altLang="zh-CN" dirty="0"/>
          </a:p>
        </p:txBody>
      </p:sp>
    </p:spTree>
    <p:extLst>
      <p:ext uri="{BB962C8B-B14F-4D97-AF65-F5344CB8AC3E}">
        <p14:creationId xmlns:p14="http://schemas.microsoft.com/office/powerpoint/2010/main" val="2775531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599772-0B8C-48CB-8804-9E83B850212E}" type="slidenum">
              <a:rPr lang="en-US" altLang="zh-CN"/>
              <a:pPr>
                <a:defRPr/>
              </a:pPr>
              <a:t>‹#›</a:t>
            </a:fld>
            <a:endParaRPr lang="en-US" altLang="zh-CN"/>
          </a:p>
        </p:txBody>
      </p:sp>
    </p:spTree>
    <p:extLst>
      <p:ext uri="{BB962C8B-B14F-4D97-AF65-F5344CB8AC3E}">
        <p14:creationId xmlns:p14="http://schemas.microsoft.com/office/powerpoint/2010/main" val="3613504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47B7DD6-424C-418D-A75E-FE38EEF620AA}" type="slidenum">
              <a:rPr lang="en-US" altLang="zh-CN"/>
              <a:pPr>
                <a:defRPr/>
              </a:pPr>
              <a:t>‹#›</a:t>
            </a:fld>
            <a:endParaRPr lang="en-US" altLang="zh-CN"/>
          </a:p>
        </p:txBody>
      </p:sp>
    </p:spTree>
    <p:extLst>
      <p:ext uri="{BB962C8B-B14F-4D97-AF65-F5344CB8AC3E}">
        <p14:creationId xmlns:p14="http://schemas.microsoft.com/office/powerpoint/2010/main" val="459608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7CC7B8-3935-4293-A895-9AC3F2BEEC86}" type="slidenum">
              <a:rPr lang="en-US" altLang="zh-CN"/>
              <a:pPr>
                <a:defRPr/>
              </a:pPr>
              <a:t>‹#›</a:t>
            </a:fld>
            <a:endParaRPr lang="en-US" altLang="zh-CN"/>
          </a:p>
        </p:txBody>
      </p:sp>
    </p:spTree>
    <p:extLst>
      <p:ext uri="{BB962C8B-B14F-4D97-AF65-F5344CB8AC3E}">
        <p14:creationId xmlns:p14="http://schemas.microsoft.com/office/powerpoint/2010/main" val="8052917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164CE3-F8C9-42B1-8F4A-2AF2290F8CE0}" type="slidenum">
              <a:rPr lang="en-US" altLang="zh-CN"/>
              <a:pPr>
                <a:defRPr/>
              </a:pPr>
              <a:t>‹#›</a:t>
            </a:fld>
            <a:endParaRPr lang="en-US" altLang="zh-CN"/>
          </a:p>
        </p:txBody>
      </p:sp>
    </p:spTree>
    <p:extLst>
      <p:ext uri="{BB962C8B-B14F-4D97-AF65-F5344CB8AC3E}">
        <p14:creationId xmlns:p14="http://schemas.microsoft.com/office/powerpoint/2010/main" val="2956842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2ADD54D-2F73-4A67-B908-7D8E1F73BFBE}" type="slidenum">
              <a:rPr lang="en-US" altLang="zh-CN"/>
              <a:pPr>
                <a:defRPr/>
              </a:pPr>
              <a:t>‹#›</a:t>
            </a:fld>
            <a:endParaRPr lang="en-US" altLang="zh-CN"/>
          </a:p>
        </p:txBody>
      </p:sp>
    </p:spTree>
    <p:extLst>
      <p:ext uri="{BB962C8B-B14F-4D97-AF65-F5344CB8AC3E}">
        <p14:creationId xmlns:p14="http://schemas.microsoft.com/office/powerpoint/2010/main" val="471522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8EBF08C-697D-4702-8B97-4CDCD4131B20}" type="slidenum">
              <a:rPr lang="en-US" altLang="zh-CN"/>
              <a:pPr>
                <a:defRPr/>
              </a:pPr>
              <a:t>‹#›</a:t>
            </a:fld>
            <a:endParaRPr lang="en-US" altLang="zh-CN"/>
          </a:p>
        </p:txBody>
      </p:sp>
    </p:spTree>
    <p:extLst>
      <p:ext uri="{BB962C8B-B14F-4D97-AF65-F5344CB8AC3E}">
        <p14:creationId xmlns:p14="http://schemas.microsoft.com/office/powerpoint/2010/main" val="15554349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D1BC41F-426A-4488-BF7F-C58C805D36CC}" type="slidenum">
              <a:rPr lang="en-US" altLang="zh-CN"/>
              <a:pPr>
                <a:defRPr/>
              </a:pPr>
              <a:t>‹#›</a:t>
            </a:fld>
            <a:endParaRPr lang="en-US" altLang="zh-CN"/>
          </a:p>
        </p:txBody>
      </p:sp>
    </p:spTree>
    <p:extLst>
      <p:ext uri="{BB962C8B-B14F-4D97-AF65-F5344CB8AC3E}">
        <p14:creationId xmlns:p14="http://schemas.microsoft.com/office/powerpoint/2010/main" val="307341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C2C1FA7B-DC47-4242-9F94-0743599D7226}" type="slidenum">
              <a:rPr lang="zh-CN" altLang="en-US"/>
              <a:pPr>
                <a:defRPr/>
              </a:pPr>
              <a:t>‹#›</a:t>
            </a:fld>
            <a:endParaRPr lang="en-US" altLang="zh-CN"/>
          </a:p>
        </p:txBody>
      </p:sp>
    </p:spTree>
    <p:extLst>
      <p:ext uri="{BB962C8B-B14F-4D97-AF65-F5344CB8AC3E}">
        <p14:creationId xmlns:p14="http://schemas.microsoft.com/office/powerpoint/2010/main" val="1778555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1E3EA4-1957-4DB6-A7CF-E82714C458A2}" type="slidenum">
              <a:rPr lang="en-US" altLang="zh-CN"/>
              <a:pPr>
                <a:defRPr/>
              </a:pPr>
              <a:t>‹#›</a:t>
            </a:fld>
            <a:endParaRPr lang="en-US" altLang="zh-CN"/>
          </a:p>
        </p:txBody>
      </p:sp>
    </p:spTree>
    <p:extLst>
      <p:ext uri="{BB962C8B-B14F-4D97-AF65-F5344CB8AC3E}">
        <p14:creationId xmlns:p14="http://schemas.microsoft.com/office/powerpoint/2010/main" val="2802873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CDE67A-59FD-44FC-9B0C-64171CA95F73}" type="slidenum">
              <a:rPr lang="en-US" altLang="zh-CN"/>
              <a:pPr>
                <a:defRPr/>
              </a:pPr>
              <a:t>‹#›</a:t>
            </a:fld>
            <a:endParaRPr lang="en-US" altLang="zh-CN"/>
          </a:p>
        </p:txBody>
      </p:sp>
    </p:spTree>
    <p:extLst>
      <p:ext uri="{BB962C8B-B14F-4D97-AF65-F5344CB8AC3E}">
        <p14:creationId xmlns:p14="http://schemas.microsoft.com/office/powerpoint/2010/main" val="13568571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A7E2E60-2932-4B90-B9D0-C1D1B289A0A8}" type="slidenum">
              <a:rPr lang="en-US" altLang="zh-CN"/>
              <a:pPr>
                <a:defRPr/>
              </a:pPr>
              <a:t>‹#›</a:t>
            </a:fld>
            <a:endParaRPr lang="en-US" altLang="zh-CN"/>
          </a:p>
        </p:txBody>
      </p:sp>
    </p:spTree>
    <p:extLst>
      <p:ext uri="{BB962C8B-B14F-4D97-AF65-F5344CB8AC3E}">
        <p14:creationId xmlns:p14="http://schemas.microsoft.com/office/powerpoint/2010/main" val="2681151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C289A4-AE64-46FB-AACD-E4714370D7F4}" type="slidenum">
              <a:rPr lang="en-US" altLang="zh-CN"/>
              <a:pPr>
                <a:defRPr/>
              </a:pPr>
              <a:t>‹#›</a:t>
            </a:fld>
            <a:endParaRPr lang="en-US" altLang="zh-CN"/>
          </a:p>
        </p:txBody>
      </p:sp>
    </p:spTree>
    <p:extLst>
      <p:ext uri="{BB962C8B-B14F-4D97-AF65-F5344CB8AC3E}">
        <p14:creationId xmlns:p14="http://schemas.microsoft.com/office/powerpoint/2010/main" val="22264644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9B40CD50-1161-4CDB-82E7-A1B3D0C52E16}" type="slidenum">
              <a:rPr lang="en-US" altLang="zh-CN"/>
              <a:pPr>
                <a:defRPr/>
              </a:pPr>
              <a:t>‹#›</a:t>
            </a:fld>
            <a:endParaRPr lang="en-US" altLang="zh-CN"/>
          </a:p>
        </p:txBody>
      </p:sp>
    </p:spTree>
    <p:extLst>
      <p:ext uri="{BB962C8B-B14F-4D97-AF65-F5344CB8AC3E}">
        <p14:creationId xmlns:p14="http://schemas.microsoft.com/office/powerpoint/2010/main" val="21577190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012CD021-F147-4293-A918-34E3DA41E6AB}" type="slidenum">
              <a:rPr lang="en-US" altLang="zh-CN"/>
              <a:pPr>
                <a:defRPr/>
              </a:pPr>
              <a:t>‹#›</a:t>
            </a:fld>
            <a:endParaRPr lang="en-US" altLang="zh-CN"/>
          </a:p>
        </p:txBody>
      </p:sp>
    </p:spTree>
    <p:extLst>
      <p:ext uri="{BB962C8B-B14F-4D97-AF65-F5344CB8AC3E}">
        <p14:creationId xmlns:p14="http://schemas.microsoft.com/office/powerpoint/2010/main" val="1632392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327B0E27-A99C-4C13-97F4-607A2B1CD140}" type="slidenum">
              <a:rPr lang="en-US" altLang="zh-CN"/>
              <a:pPr>
                <a:defRPr/>
              </a:pPr>
              <a:t>‹#›</a:t>
            </a:fld>
            <a:endParaRPr lang="en-US" altLang="zh-CN"/>
          </a:p>
        </p:txBody>
      </p:sp>
    </p:spTree>
    <p:extLst>
      <p:ext uri="{BB962C8B-B14F-4D97-AF65-F5344CB8AC3E}">
        <p14:creationId xmlns:p14="http://schemas.microsoft.com/office/powerpoint/2010/main" val="17988963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7560EFCD-A278-4204-A777-3A7F0AA722D3}" type="slidenum">
              <a:rPr lang="en-US" altLang="zh-CN"/>
              <a:pPr>
                <a:defRPr/>
              </a:pPr>
              <a:t>‹#›</a:t>
            </a:fld>
            <a:endParaRPr lang="en-US" altLang="zh-CN"/>
          </a:p>
        </p:txBody>
      </p:sp>
    </p:spTree>
    <p:extLst>
      <p:ext uri="{BB962C8B-B14F-4D97-AF65-F5344CB8AC3E}">
        <p14:creationId xmlns:p14="http://schemas.microsoft.com/office/powerpoint/2010/main" val="20065594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a:ln/>
        </p:spPr>
        <p:txBody>
          <a:bodyPr/>
          <a:lstStyle>
            <a:lvl1pPr>
              <a:defRPr/>
            </a:lvl1pPr>
          </a:lstStyle>
          <a:p>
            <a:pPr>
              <a:defRPr/>
            </a:pPr>
            <a:fld id="{FE19FB67-C75C-4A1D-9C35-C8BD6531DF4C}" type="slidenum">
              <a:rPr lang="en-US" altLang="zh-CN"/>
              <a:pPr>
                <a:defRPr/>
              </a:pPr>
              <a:t>‹#›</a:t>
            </a:fld>
            <a:endParaRPr lang="en-US" altLang="zh-CN"/>
          </a:p>
        </p:txBody>
      </p:sp>
    </p:spTree>
    <p:extLst>
      <p:ext uri="{BB962C8B-B14F-4D97-AF65-F5344CB8AC3E}">
        <p14:creationId xmlns:p14="http://schemas.microsoft.com/office/powerpoint/2010/main" val="20817488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ln/>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a:ln/>
        </p:spPr>
        <p:txBody>
          <a:bodyPr/>
          <a:lstStyle>
            <a:lvl1pPr>
              <a:defRPr/>
            </a:lvl1pPr>
          </a:lstStyle>
          <a:p>
            <a:pPr>
              <a:defRPr/>
            </a:pPr>
            <a:fld id="{84D3208E-A641-405F-920C-DD56F26DCE8B}" type="slidenum">
              <a:rPr lang="en-US" altLang="zh-CN"/>
              <a:pPr>
                <a:defRPr/>
              </a:pPr>
              <a:t>‹#›</a:t>
            </a:fld>
            <a:endParaRPr lang="en-US" altLang="zh-CN"/>
          </a:p>
        </p:txBody>
      </p:sp>
    </p:spTree>
    <p:extLst>
      <p:ext uri="{BB962C8B-B14F-4D97-AF65-F5344CB8AC3E}">
        <p14:creationId xmlns:p14="http://schemas.microsoft.com/office/powerpoint/2010/main" val="319004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35013" y="1841500"/>
            <a:ext cx="381000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7413" y="1841500"/>
            <a:ext cx="381000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DB8FF2DE-D1FD-42E1-BAEE-EF1EF4F5C0ED}" type="slidenum">
              <a:rPr lang="zh-CN" altLang="en-US"/>
              <a:pPr>
                <a:defRPr/>
              </a:pPr>
              <a:t>‹#›</a:t>
            </a:fld>
            <a:endParaRPr lang="en-US" altLang="zh-CN"/>
          </a:p>
        </p:txBody>
      </p:sp>
    </p:spTree>
    <p:extLst>
      <p:ext uri="{BB962C8B-B14F-4D97-AF65-F5344CB8AC3E}">
        <p14:creationId xmlns:p14="http://schemas.microsoft.com/office/powerpoint/2010/main" val="13649971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a:ln/>
        </p:spPr>
        <p:txBody>
          <a:bodyPr/>
          <a:lstStyle>
            <a:lvl1pPr>
              <a:defRPr/>
            </a:lvl1pPr>
          </a:lstStyle>
          <a:p>
            <a:pPr>
              <a:defRPr/>
            </a:pPr>
            <a:fld id="{24858F2C-FE4B-421C-AA68-8C1FFB34321A}" type="slidenum">
              <a:rPr lang="en-US" altLang="zh-CN"/>
              <a:pPr>
                <a:defRPr/>
              </a:pPr>
              <a:t>‹#›</a:t>
            </a:fld>
            <a:endParaRPr lang="en-US" altLang="zh-CN"/>
          </a:p>
        </p:txBody>
      </p:sp>
    </p:spTree>
    <p:extLst>
      <p:ext uri="{BB962C8B-B14F-4D97-AF65-F5344CB8AC3E}">
        <p14:creationId xmlns:p14="http://schemas.microsoft.com/office/powerpoint/2010/main" val="40370222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D2FA6B5F-F4E9-44F2-8FD2-7F8458571966}" type="slidenum">
              <a:rPr lang="en-US" altLang="zh-CN"/>
              <a:pPr>
                <a:defRPr/>
              </a:pPr>
              <a:t>‹#›</a:t>
            </a:fld>
            <a:endParaRPr lang="en-US" altLang="zh-CN"/>
          </a:p>
        </p:txBody>
      </p:sp>
    </p:spTree>
    <p:extLst>
      <p:ext uri="{BB962C8B-B14F-4D97-AF65-F5344CB8AC3E}">
        <p14:creationId xmlns:p14="http://schemas.microsoft.com/office/powerpoint/2010/main" val="9196861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ln/>
        </p:spPr>
        <p:txBody>
          <a:bodyPr/>
          <a:lstStyle>
            <a:lvl1pPr>
              <a:defRPr/>
            </a:lvl1pPr>
          </a:lstStyle>
          <a:p>
            <a:pPr>
              <a:defRPr/>
            </a:pPr>
            <a:fld id="{F80D1170-7AE3-4B22-83D8-F052B5214218}" type="slidenum">
              <a:rPr lang="en-US" altLang="zh-CN"/>
              <a:pPr>
                <a:defRPr/>
              </a:pPr>
              <a:t>‹#›</a:t>
            </a:fld>
            <a:endParaRPr lang="en-US" altLang="zh-CN"/>
          </a:p>
        </p:txBody>
      </p:sp>
    </p:spTree>
    <p:extLst>
      <p:ext uri="{BB962C8B-B14F-4D97-AF65-F5344CB8AC3E}">
        <p14:creationId xmlns:p14="http://schemas.microsoft.com/office/powerpoint/2010/main" val="2129314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91283C6F-5BA1-4375-882C-3D90506B6509}" type="slidenum">
              <a:rPr lang="en-US" altLang="zh-CN"/>
              <a:pPr>
                <a:defRPr/>
              </a:pPr>
              <a:t>‹#›</a:t>
            </a:fld>
            <a:endParaRPr lang="en-US" altLang="zh-CN"/>
          </a:p>
        </p:txBody>
      </p:sp>
    </p:spTree>
    <p:extLst>
      <p:ext uri="{BB962C8B-B14F-4D97-AF65-F5344CB8AC3E}">
        <p14:creationId xmlns:p14="http://schemas.microsoft.com/office/powerpoint/2010/main" val="2441251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ln/>
        </p:spPr>
        <p:txBody>
          <a:bodyPr/>
          <a:lstStyle>
            <a:lvl1pPr>
              <a:defRPr/>
            </a:lvl1pPr>
          </a:lstStyle>
          <a:p>
            <a:pPr>
              <a:defRPr/>
            </a:pPr>
            <a:fld id="{CC22F2BE-B7F1-477D-9093-7747071F1576}" type="slidenum">
              <a:rPr lang="en-US" altLang="zh-CN"/>
              <a:pPr>
                <a:defRPr/>
              </a:pPr>
              <a:t>‹#›</a:t>
            </a:fld>
            <a:endParaRPr lang="en-US" altLang="zh-CN"/>
          </a:p>
        </p:txBody>
      </p:sp>
    </p:spTree>
    <p:extLst>
      <p:ext uri="{BB962C8B-B14F-4D97-AF65-F5344CB8AC3E}">
        <p14:creationId xmlns:p14="http://schemas.microsoft.com/office/powerpoint/2010/main" val="3830625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2E298B60-83E6-4965-B5F1-39C85F33FE04}" type="slidenum">
              <a:rPr lang="en-US" altLang="zh-CN"/>
              <a:pPr>
                <a:defRPr/>
              </a:pPr>
              <a:t>‹#›</a:t>
            </a:fld>
            <a:endParaRPr lang="en-US" altLang="zh-CN"/>
          </a:p>
        </p:txBody>
      </p:sp>
    </p:spTree>
    <p:extLst>
      <p:ext uri="{BB962C8B-B14F-4D97-AF65-F5344CB8AC3E}">
        <p14:creationId xmlns:p14="http://schemas.microsoft.com/office/powerpoint/2010/main" val="11942746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0CA26CF0-1E79-45DF-8177-1CF703DC7303}" type="slidenum">
              <a:rPr lang="en-US" altLang="zh-CN"/>
              <a:pPr>
                <a:defRPr/>
              </a:pPr>
              <a:t>‹#›</a:t>
            </a:fld>
            <a:endParaRPr lang="en-US" altLang="zh-CN"/>
          </a:p>
        </p:txBody>
      </p:sp>
    </p:spTree>
    <p:extLst>
      <p:ext uri="{BB962C8B-B14F-4D97-AF65-F5344CB8AC3E}">
        <p14:creationId xmlns:p14="http://schemas.microsoft.com/office/powerpoint/2010/main" val="88345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51AA4C57-7EB1-457F-923C-149D746AE514}" type="slidenum">
              <a:rPr lang="en-US" altLang="zh-CN"/>
              <a:pPr>
                <a:defRPr/>
              </a:pPr>
              <a:t>‹#›</a:t>
            </a:fld>
            <a:endParaRPr lang="en-US" altLang="zh-CN"/>
          </a:p>
        </p:txBody>
      </p:sp>
    </p:spTree>
    <p:extLst>
      <p:ext uri="{BB962C8B-B14F-4D97-AF65-F5344CB8AC3E}">
        <p14:creationId xmlns:p14="http://schemas.microsoft.com/office/powerpoint/2010/main" val="12678208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7EA00A91-6DAD-4952-A852-453DA56AC5F7}" type="slidenum">
              <a:rPr lang="en-US" altLang="zh-CN"/>
              <a:pPr>
                <a:defRPr/>
              </a:pPr>
              <a:t>‹#›</a:t>
            </a:fld>
            <a:endParaRPr lang="en-US" altLang="zh-CN"/>
          </a:p>
        </p:txBody>
      </p:sp>
    </p:spTree>
    <p:extLst>
      <p:ext uri="{BB962C8B-B14F-4D97-AF65-F5344CB8AC3E}">
        <p14:creationId xmlns:p14="http://schemas.microsoft.com/office/powerpoint/2010/main" val="14555770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a:ln/>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ln/>
        </p:spPr>
        <p:txBody>
          <a:bodyPr/>
          <a:lstStyle>
            <a:lvl1pPr>
              <a:defRPr/>
            </a:lvl1pPr>
          </a:lstStyle>
          <a:p>
            <a:pPr>
              <a:defRPr/>
            </a:pPr>
            <a:fld id="{F48CB885-04B9-4863-985A-7E402719F718}" type="slidenum">
              <a:rPr lang="en-US" altLang="zh-CN"/>
              <a:pPr>
                <a:defRPr/>
              </a:pPr>
              <a:t>‹#›</a:t>
            </a:fld>
            <a:endParaRPr lang="en-US" altLang="zh-CN"/>
          </a:p>
        </p:txBody>
      </p:sp>
    </p:spTree>
    <p:extLst>
      <p:ext uri="{BB962C8B-B14F-4D97-AF65-F5344CB8AC3E}">
        <p14:creationId xmlns:p14="http://schemas.microsoft.com/office/powerpoint/2010/main" val="283204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3DF71ED6-9656-4DBB-9B1F-13B33354B4DA}" type="slidenum">
              <a:rPr lang="zh-CN" altLang="en-US"/>
              <a:pPr>
                <a:defRPr/>
              </a:pPr>
              <a:t>‹#›</a:t>
            </a:fld>
            <a:endParaRPr lang="en-US" altLang="zh-CN"/>
          </a:p>
        </p:txBody>
      </p:sp>
    </p:spTree>
    <p:extLst>
      <p:ext uri="{BB962C8B-B14F-4D97-AF65-F5344CB8AC3E}">
        <p14:creationId xmlns:p14="http://schemas.microsoft.com/office/powerpoint/2010/main" val="34420188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a:ln/>
        </p:spPr>
        <p:txBody>
          <a:bodyPr/>
          <a:lstStyle>
            <a:lvl1pPr>
              <a:defRPr/>
            </a:lvl1pPr>
          </a:lstStyle>
          <a:p>
            <a:pPr>
              <a:defRPr/>
            </a:pPr>
            <a:endParaRPr lang="en-US" altLang="zh-CN"/>
          </a:p>
        </p:txBody>
      </p:sp>
      <p:sp>
        <p:nvSpPr>
          <p:cNvPr id="4" name="页脚占位符 5"/>
          <p:cNvSpPr>
            <a:spLocks noGrp="1"/>
          </p:cNvSpPr>
          <p:nvPr>
            <p:ph type="ftr" sz="quarter" idx="11"/>
          </p:nvPr>
        </p:nvSpPr>
        <p:spPr/>
        <p:txBody>
          <a:bodyPr/>
          <a:lstStyle>
            <a:lvl1pPr>
              <a:defRPr/>
            </a:lvl1pPr>
          </a:lstStyle>
          <a:p>
            <a:pPr>
              <a:defRPr/>
            </a:pPr>
            <a:endParaRPr lang="en-US" altLang="zh-CN"/>
          </a:p>
        </p:txBody>
      </p:sp>
      <p:sp>
        <p:nvSpPr>
          <p:cNvPr id="5" name="灯片编号占位符 6"/>
          <p:cNvSpPr>
            <a:spLocks noGrp="1"/>
          </p:cNvSpPr>
          <p:nvPr>
            <p:ph type="sldNum" sz="quarter" idx="12"/>
          </p:nvPr>
        </p:nvSpPr>
        <p:spPr>
          <a:ln/>
        </p:spPr>
        <p:txBody>
          <a:bodyPr/>
          <a:lstStyle>
            <a:lvl1pPr>
              <a:defRPr/>
            </a:lvl1pPr>
          </a:lstStyle>
          <a:p>
            <a:pPr>
              <a:defRPr/>
            </a:pPr>
            <a:fld id="{104D7130-546E-47D7-B37D-55BE6BA35248}" type="slidenum">
              <a:rPr lang="en-US" altLang="zh-CN"/>
              <a:pPr>
                <a:defRPr/>
              </a:pPr>
              <a:t>‹#›</a:t>
            </a:fld>
            <a:endParaRPr lang="en-US" altLang="zh-CN"/>
          </a:p>
        </p:txBody>
      </p:sp>
    </p:spTree>
    <p:extLst>
      <p:ext uri="{BB962C8B-B14F-4D97-AF65-F5344CB8AC3E}">
        <p14:creationId xmlns:p14="http://schemas.microsoft.com/office/powerpoint/2010/main" val="683555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a:ln/>
        </p:spPr>
        <p:txBody>
          <a:bodyPr/>
          <a:lstStyle>
            <a:lvl1pPr>
              <a:defRPr/>
            </a:lvl1pPr>
          </a:lstStyle>
          <a:p>
            <a:pPr>
              <a:defRPr/>
            </a:pPr>
            <a:endParaRPr lang="en-US" altLang="zh-CN"/>
          </a:p>
        </p:txBody>
      </p:sp>
      <p:sp>
        <p:nvSpPr>
          <p:cNvPr id="3" name="页脚占位符 5"/>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a:ln/>
        </p:spPr>
        <p:txBody>
          <a:bodyPr/>
          <a:lstStyle>
            <a:lvl1pPr>
              <a:defRPr/>
            </a:lvl1pPr>
          </a:lstStyle>
          <a:p>
            <a:pPr>
              <a:defRPr/>
            </a:pPr>
            <a:fld id="{23D644FC-6FF4-4421-A5DC-5127568DDB6F}" type="slidenum">
              <a:rPr lang="en-US" altLang="zh-CN"/>
              <a:pPr>
                <a:defRPr/>
              </a:pPr>
              <a:t>‹#›</a:t>
            </a:fld>
            <a:endParaRPr lang="en-US" altLang="zh-CN"/>
          </a:p>
        </p:txBody>
      </p:sp>
    </p:spTree>
    <p:extLst>
      <p:ext uri="{BB962C8B-B14F-4D97-AF65-F5344CB8AC3E}">
        <p14:creationId xmlns:p14="http://schemas.microsoft.com/office/powerpoint/2010/main" val="1878862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77AACA15-A066-4DF4-A7DD-A3E08D5CF5B9}" type="slidenum">
              <a:rPr lang="en-US" altLang="zh-CN"/>
              <a:pPr>
                <a:defRPr/>
              </a:pPr>
              <a:t>‹#›</a:t>
            </a:fld>
            <a:endParaRPr lang="en-US" altLang="zh-CN"/>
          </a:p>
        </p:txBody>
      </p:sp>
    </p:spTree>
    <p:extLst>
      <p:ext uri="{BB962C8B-B14F-4D97-AF65-F5344CB8AC3E}">
        <p14:creationId xmlns:p14="http://schemas.microsoft.com/office/powerpoint/2010/main" val="36360111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6F7E7147-94E4-421D-AAA4-596DC6BE3F09}" type="slidenum">
              <a:rPr lang="en-US" altLang="zh-CN"/>
              <a:pPr>
                <a:defRPr/>
              </a:pPr>
              <a:t>‹#›</a:t>
            </a:fld>
            <a:endParaRPr lang="en-US" altLang="zh-CN"/>
          </a:p>
        </p:txBody>
      </p:sp>
    </p:spTree>
    <p:extLst>
      <p:ext uri="{BB962C8B-B14F-4D97-AF65-F5344CB8AC3E}">
        <p14:creationId xmlns:p14="http://schemas.microsoft.com/office/powerpoint/2010/main" val="20004781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3B31D731-9666-4D10-87B8-F010E2CB4955}" type="slidenum">
              <a:rPr lang="en-US" altLang="zh-CN"/>
              <a:pPr>
                <a:defRPr/>
              </a:pPr>
              <a:t>‹#›</a:t>
            </a:fld>
            <a:endParaRPr lang="en-US" altLang="zh-CN"/>
          </a:p>
        </p:txBody>
      </p:sp>
    </p:spTree>
    <p:extLst>
      <p:ext uri="{BB962C8B-B14F-4D97-AF65-F5344CB8AC3E}">
        <p14:creationId xmlns:p14="http://schemas.microsoft.com/office/powerpoint/2010/main" val="14347526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0161FD71-243E-4741-BC53-EB4B2046DC8A}" type="slidenum">
              <a:rPr lang="en-US" altLang="zh-CN"/>
              <a:pPr>
                <a:defRPr/>
              </a:pPr>
              <a:t>‹#›</a:t>
            </a:fld>
            <a:endParaRPr lang="en-US" altLang="zh-CN"/>
          </a:p>
        </p:txBody>
      </p:sp>
    </p:spTree>
    <p:extLst>
      <p:ext uri="{BB962C8B-B14F-4D97-AF65-F5344CB8AC3E}">
        <p14:creationId xmlns:p14="http://schemas.microsoft.com/office/powerpoint/2010/main" val="22264350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p:cNvSpPr>
          <p:nvPr>
            <p:ph type="dt" sz="half" idx="10"/>
          </p:nvPr>
        </p:nvSpPr>
        <p:spPr>
          <a:ln/>
        </p:spPr>
        <p:txBody>
          <a:bodyPr/>
          <a:lstStyle>
            <a:lvl1pPr>
              <a:defRPr/>
            </a:lvl1pPr>
          </a:lstStyle>
          <a:p>
            <a:pPr>
              <a:defRPr/>
            </a:pPr>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en-US" altLang="zh-CN"/>
          </a:p>
        </p:txBody>
      </p:sp>
      <p:sp>
        <p:nvSpPr>
          <p:cNvPr id="6" name="灯片编号占位符 8"/>
          <p:cNvSpPr>
            <a:spLocks noGrp="1"/>
          </p:cNvSpPr>
          <p:nvPr>
            <p:ph type="sldNum" sz="quarter" idx="12"/>
          </p:nvPr>
        </p:nvSpPr>
        <p:spPr>
          <a:ln/>
        </p:spPr>
        <p:txBody>
          <a:bodyPr/>
          <a:lstStyle>
            <a:lvl1pPr>
              <a:defRPr/>
            </a:lvl1pPr>
          </a:lstStyle>
          <a:p>
            <a:pPr>
              <a:defRPr/>
            </a:pPr>
            <a:fld id="{2A64EBFA-10C6-49C1-97BD-076DE03A834C}" type="slidenum">
              <a:rPr lang="en-US" altLang="zh-CN"/>
              <a:pPr>
                <a:defRPr/>
              </a:pPr>
              <a:t>‹#›</a:t>
            </a:fld>
            <a:endParaRPr lang="en-US" altLang="zh-CN"/>
          </a:p>
        </p:txBody>
      </p:sp>
    </p:spTree>
    <p:extLst>
      <p:ext uri="{BB962C8B-B14F-4D97-AF65-F5344CB8AC3E}">
        <p14:creationId xmlns:p14="http://schemas.microsoft.com/office/powerpoint/2010/main" val="12557590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a:ln/>
        </p:spPr>
        <p:txBody>
          <a:bodyPr/>
          <a:lstStyle>
            <a:lvl1pPr>
              <a:defRPr/>
            </a:lvl1pPr>
          </a:lstStyle>
          <a:p>
            <a:pPr>
              <a:defRPr/>
            </a:pPr>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en-US" altLang="zh-CN"/>
          </a:p>
        </p:txBody>
      </p:sp>
      <p:sp>
        <p:nvSpPr>
          <p:cNvPr id="6" name="灯片编号占位符 8"/>
          <p:cNvSpPr>
            <a:spLocks noGrp="1"/>
          </p:cNvSpPr>
          <p:nvPr>
            <p:ph type="sldNum" sz="quarter" idx="12"/>
          </p:nvPr>
        </p:nvSpPr>
        <p:spPr>
          <a:ln/>
        </p:spPr>
        <p:txBody>
          <a:bodyPr/>
          <a:lstStyle>
            <a:lvl1pPr>
              <a:defRPr/>
            </a:lvl1pPr>
          </a:lstStyle>
          <a:p>
            <a:pPr>
              <a:defRPr/>
            </a:pPr>
            <a:fld id="{9B4954BC-9E8E-44F6-A195-183000C3D3B4}" type="slidenum">
              <a:rPr lang="en-US" altLang="zh-CN"/>
              <a:pPr>
                <a:defRPr/>
              </a:pPr>
              <a:t>‹#›</a:t>
            </a:fld>
            <a:endParaRPr lang="en-US" altLang="zh-CN"/>
          </a:p>
        </p:txBody>
      </p:sp>
    </p:spTree>
    <p:extLst>
      <p:ext uri="{BB962C8B-B14F-4D97-AF65-F5344CB8AC3E}">
        <p14:creationId xmlns:p14="http://schemas.microsoft.com/office/powerpoint/2010/main" val="11502458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p:cNvSpPr>
          <p:nvPr>
            <p:ph type="dt" sz="half" idx="10"/>
          </p:nvPr>
        </p:nvSpPr>
        <p:spPr>
          <a:ln/>
        </p:spPr>
        <p:txBody>
          <a:bodyPr/>
          <a:lstStyle>
            <a:lvl1pPr>
              <a:defRPr/>
            </a:lvl1pPr>
          </a:lstStyle>
          <a:p>
            <a:pPr>
              <a:defRPr/>
            </a:pPr>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en-US" altLang="zh-CN"/>
          </a:p>
        </p:txBody>
      </p:sp>
      <p:sp>
        <p:nvSpPr>
          <p:cNvPr id="6" name="灯片编号占位符 8"/>
          <p:cNvSpPr>
            <a:spLocks noGrp="1"/>
          </p:cNvSpPr>
          <p:nvPr>
            <p:ph type="sldNum" sz="quarter" idx="12"/>
          </p:nvPr>
        </p:nvSpPr>
        <p:spPr>
          <a:ln/>
        </p:spPr>
        <p:txBody>
          <a:bodyPr/>
          <a:lstStyle>
            <a:lvl1pPr>
              <a:defRPr/>
            </a:lvl1pPr>
          </a:lstStyle>
          <a:p>
            <a:pPr>
              <a:defRPr/>
            </a:pPr>
            <a:fld id="{050CC9B4-C6D0-4B0B-A145-C3E56199943E}" type="slidenum">
              <a:rPr lang="en-US" altLang="zh-CN"/>
              <a:pPr>
                <a:defRPr/>
              </a:pPr>
              <a:t>‹#›</a:t>
            </a:fld>
            <a:endParaRPr lang="en-US" altLang="zh-CN"/>
          </a:p>
        </p:txBody>
      </p:sp>
    </p:spTree>
    <p:extLst>
      <p:ext uri="{BB962C8B-B14F-4D97-AF65-F5344CB8AC3E}">
        <p14:creationId xmlns:p14="http://schemas.microsoft.com/office/powerpoint/2010/main" val="19489864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p:cNvSpPr>
          <p:nvPr>
            <p:ph type="dt" sz="half" idx="10"/>
          </p:nvPr>
        </p:nvSpPr>
        <p:spPr>
          <a:ln/>
        </p:spPr>
        <p:txBody>
          <a:bodyPr/>
          <a:lstStyle>
            <a:lvl1pPr>
              <a:defRPr/>
            </a:lvl1pPr>
          </a:lstStyle>
          <a:p>
            <a:pPr>
              <a:defRPr/>
            </a:pPr>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en-US" altLang="zh-CN"/>
          </a:p>
        </p:txBody>
      </p:sp>
      <p:sp>
        <p:nvSpPr>
          <p:cNvPr id="7" name="灯片编号占位符 8"/>
          <p:cNvSpPr>
            <a:spLocks noGrp="1"/>
          </p:cNvSpPr>
          <p:nvPr>
            <p:ph type="sldNum" sz="quarter" idx="12"/>
          </p:nvPr>
        </p:nvSpPr>
        <p:spPr>
          <a:ln/>
        </p:spPr>
        <p:txBody>
          <a:bodyPr/>
          <a:lstStyle>
            <a:lvl1pPr>
              <a:defRPr/>
            </a:lvl1pPr>
          </a:lstStyle>
          <a:p>
            <a:pPr>
              <a:defRPr/>
            </a:pPr>
            <a:fld id="{CBCDCBA8-E396-4B60-83FE-08F16CCC8970}" type="slidenum">
              <a:rPr lang="en-US" altLang="zh-CN"/>
              <a:pPr>
                <a:defRPr/>
              </a:pPr>
              <a:t>‹#›</a:t>
            </a:fld>
            <a:endParaRPr lang="en-US" altLang="zh-CN"/>
          </a:p>
        </p:txBody>
      </p:sp>
    </p:spTree>
    <p:extLst>
      <p:ext uri="{BB962C8B-B14F-4D97-AF65-F5344CB8AC3E}">
        <p14:creationId xmlns:p14="http://schemas.microsoft.com/office/powerpoint/2010/main" val="24593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3ECC06FE-874B-4511-A4FE-FB81C59264A6}" type="slidenum">
              <a:rPr lang="zh-CN" altLang="en-US"/>
              <a:pPr>
                <a:defRPr/>
              </a:pPr>
              <a:t>‹#›</a:t>
            </a:fld>
            <a:endParaRPr lang="en-US" altLang="zh-CN"/>
          </a:p>
        </p:txBody>
      </p:sp>
    </p:spTree>
    <p:extLst>
      <p:ext uri="{BB962C8B-B14F-4D97-AF65-F5344CB8AC3E}">
        <p14:creationId xmlns:p14="http://schemas.microsoft.com/office/powerpoint/2010/main" val="38571964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ln/>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a:ln/>
        </p:spPr>
        <p:txBody>
          <a:bodyPr/>
          <a:lstStyle>
            <a:lvl1pPr>
              <a:defRPr/>
            </a:lvl1pPr>
          </a:lstStyle>
          <a:p>
            <a:pPr>
              <a:defRPr/>
            </a:pPr>
            <a:fld id="{EB52E5C1-485A-489F-827D-29A0A65C613B}" type="slidenum">
              <a:rPr lang="en-US" altLang="zh-CN"/>
              <a:pPr>
                <a:defRPr/>
              </a:pPr>
              <a:t>‹#›</a:t>
            </a:fld>
            <a:endParaRPr lang="en-US" altLang="zh-CN"/>
          </a:p>
        </p:txBody>
      </p:sp>
    </p:spTree>
    <p:extLst>
      <p:ext uri="{BB962C8B-B14F-4D97-AF65-F5344CB8AC3E}">
        <p14:creationId xmlns:p14="http://schemas.microsoft.com/office/powerpoint/2010/main" val="15902979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p:cNvSpPr>
          <p:nvPr>
            <p:ph type="dt" sz="half" idx="10"/>
          </p:nvPr>
        </p:nvSpPr>
        <p:spPr>
          <a:ln/>
        </p:spPr>
        <p:txBody>
          <a:bodyPr/>
          <a:lstStyle>
            <a:lvl1pPr>
              <a:defRPr/>
            </a:lvl1pPr>
          </a:lstStyle>
          <a:p>
            <a:pPr>
              <a:defRPr/>
            </a:pPr>
            <a:endParaRPr lang="en-US" altLang="zh-CN"/>
          </a:p>
        </p:txBody>
      </p:sp>
      <p:sp>
        <p:nvSpPr>
          <p:cNvPr id="4" name="页脚占位符 7"/>
          <p:cNvSpPr>
            <a:spLocks noGrp="1"/>
          </p:cNvSpPr>
          <p:nvPr>
            <p:ph type="ftr" sz="quarter" idx="11"/>
          </p:nvPr>
        </p:nvSpPr>
        <p:spPr/>
        <p:txBody>
          <a:bodyPr/>
          <a:lstStyle>
            <a:lvl1pPr>
              <a:defRPr/>
            </a:lvl1pPr>
          </a:lstStyle>
          <a:p>
            <a:pPr>
              <a:defRPr/>
            </a:pPr>
            <a:endParaRPr lang="en-US" altLang="zh-CN"/>
          </a:p>
        </p:txBody>
      </p:sp>
      <p:sp>
        <p:nvSpPr>
          <p:cNvPr id="5" name="灯片编号占位符 8"/>
          <p:cNvSpPr>
            <a:spLocks noGrp="1"/>
          </p:cNvSpPr>
          <p:nvPr>
            <p:ph type="sldNum" sz="quarter" idx="12"/>
          </p:nvPr>
        </p:nvSpPr>
        <p:spPr>
          <a:ln/>
        </p:spPr>
        <p:txBody>
          <a:bodyPr/>
          <a:lstStyle>
            <a:lvl1pPr>
              <a:defRPr/>
            </a:lvl1pPr>
          </a:lstStyle>
          <a:p>
            <a:pPr>
              <a:defRPr/>
            </a:pPr>
            <a:fld id="{5B8E05D9-CCB3-46E4-B01A-E8115CCD2469}" type="slidenum">
              <a:rPr lang="en-US" altLang="zh-CN"/>
              <a:pPr>
                <a:defRPr/>
              </a:pPr>
              <a:t>‹#›</a:t>
            </a:fld>
            <a:endParaRPr lang="en-US" altLang="zh-CN"/>
          </a:p>
        </p:txBody>
      </p:sp>
    </p:spTree>
    <p:extLst>
      <p:ext uri="{BB962C8B-B14F-4D97-AF65-F5344CB8AC3E}">
        <p14:creationId xmlns:p14="http://schemas.microsoft.com/office/powerpoint/2010/main" val="34575421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p:cNvSpPr>
          <p:nvPr>
            <p:ph type="dt" sz="half" idx="10"/>
          </p:nvPr>
        </p:nvSpPr>
        <p:spPr>
          <a:ln/>
        </p:spPr>
        <p:txBody>
          <a:bodyPr/>
          <a:lstStyle>
            <a:lvl1pPr>
              <a:defRPr/>
            </a:lvl1pPr>
          </a:lstStyle>
          <a:p>
            <a:pPr>
              <a:defRPr/>
            </a:pPr>
            <a:endParaRPr lang="en-US" altLang="zh-CN"/>
          </a:p>
        </p:txBody>
      </p:sp>
      <p:sp>
        <p:nvSpPr>
          <p:cNvPr id="3" name="页脚占位符 7"/>
          <p:cNvSpPr>
            <a:spLocks noGrp="1"/>
          </p:cNvSpPr>
          <p:nvPr>
            <p:ph type="ftr" sz="quarter" idx="11"/>
          </p:nvPr>
        </p:nvSpPr>
        <p:spPr/>
        <p:txBody>
          <a:bodyPr/>
          <a:lstStyle>
            <a:lvl1pPr>
              <a:defRPr/>
            </a:lvl1pPr>
          </a:lstStyle>
          <a:p>
            <a:pPr>
              <a:defRPr/>
            </a:pPr>
            <a:endParaRPr lang="en-US" altLang="zh-CN"/>
          </a:p>
        </p:txBody>
      </p:sp>
      <p:sp>
        <p:nvSpPr>
          <p:cNvPr id="4" name="灯片编号占位符 8"/>
          <p:cNvSpPr>
            <a:spLocks noGrp="1"/>
          </p:cNvSpPr>
          <p:nvPr>
            <p:ph type="sldNum" sz="quarter" idx="12"/>
          </p:nvPr>
        </p:nvSpPr>
        <p:spPr>
          <a:ln/>
        </p:spPr>
        <p:txBody>
          <a:bodyPr/>
          <a:lstStyle>
            <a:lvl1pPr>
              <a:defRPr/>
            </a:lvl1pPr>
          </a:lstStyle>
          <a:p>
            <a:pPr>
              <a:defRPr/>
            </a:pPr>
            <a:fld id="{2587945D-7AE7-49EC-99DC-1EB978D6F59F}" type="slidenum">
              <a:rPr lang="en-US" altLang="zh-CN"/>
              <a:pPr>
                <a:defRPr/>
              </a:pPr>
              <a:t>‹#›</a:t>
            </a:fld>
            <a:endParaRPr lang="en-US" altLang="zh-CN"/>
          </a:p>
        </p:txBody>
      </p:sp>
    </p:spTree>
    <p:extLst>
      <p:ext uri="{BB962C8B-B14F-4D97-AF65-F5344CB8AC3E}">
        <p14:creationId xmlns:p14="http://schemas.microsoft.com/office/powerpoint/2010/main" val="40196034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a:ln/>
        </p:spPr>
        <p:txBody>
          <a:bodyPr/>
          <a:lstStyle>
            <a:lvl1pPr>
              <a:defRPr/>
            </a:lvl1pPr>
          </a:lstStyle>
          <a:p>
            <a:pPr>
              <a:defRPr/>
            </a:pPr>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en-US" altLang="zh-CN"/>
          </a:p>
        </p:txBody>
      </p:sp>
      <p:sp>
        <p:nvSpPr>
          <p:cNvPr id="7" name="灯片编号占位符 8"/>
          <p:cNvSpPr>
            <a:spLocks noGrp="1"/>
          </p:cNvSpPr>
          <p:nvPr>
            <p:ph type="sldNum" sz="quarter" idx="12"/>
          </p:nvPr>
        </p:nvSpPr>
        <p:spPr>
          <a:ln/>
        </p:spPr>
        <p:txBody>
          <a:bodyPr/>
          <a:lstStyle>
            <a:lvl1pPr>
              <a:defRPr/>
            </a:lvl1pPr>
          </a:lstStyle>
          <a:p>
            <a:pPr>
              <a:defRPr/>
            </a:pPr>
            <a:fld id="{84DC3C9E-70CE-48C2-A4D8-676DF61206AD}" type="slidenum">
              <a:rPr lang="en-US" altLang="zh-CN"/>
              <a:pPr>
                <a:defRPr/>
              </a:pPr>
              <a:t>‹#›</a:t>
            </a:fld>
            <a:endParaRPr lang="en-US" altLang="zh-CN"/>
          </a:p>
        </p:txBody>
      </p:sp>
    </p:spTree>
    <p:extLst>
      <p:ext uri="{BB962C8B-B14F-4D97-AF65-F5344CB8AC3E}">
        <p14:creationId xmlns:p14="http://schemas.microsoft.com/office/powerpoint/2010/main" val="9462160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p:cNvSpPr>
          <p:nvPr>
            <p:ph type="dt" sz="half" idx="10"/>
          </p:nvPr>
        </p:nvSpPr>
        <p:spPr>
          <a:ln/>
        </p:spPr>
        <p:txBody>
          <a:bodyPr/>
          <a:lstStyle>
            <a:lvl1pPr>
              <a:defRPr/>
            </a:lvl1pPr>
          </a:lstStyle>
          <a:p>
            <a:pPr>
              <a:defRPr/>
            </a:pPr>
            <a:endParaRPr lang="en-US" altLang="zh-CN"/>
          </a:p>
        </p:txBody>
      </p:sp>
      <p:sp>
        <p:nvSpPr>
          <p:cNvPr id="6" name="页脚占位符 7"/>
          <p:cNvSpPr>
            <a:spLocks noGrp="1"/>
          </p:cNvSpPr>
          <p:nvPr>
            <p:ph type="ftr" sz="quarter" idx="11"/>
          </p:nvPr>
        </p:nvSpPr>
        <p:spPr/>
        <p:txBody>
          <a:bodyPr/>
          <a:lstStyle>
            <a:lvl1pPr>
              <a:defRPr/>
            </a:lvl1pPr>
          </a:lstStyle>
          <a:p>
            <a:pPr>
              <a:defRPr/>
            </a:pPr>
            <a:endParaRPr lang="en-US" altLang="zh-CN"/>
          </a:p>
        </p:txBody>
      </p:sp>
      <p:sp>
        <p:nvSpPr>
          <p:cNvPr id="7" name="灯片编号占位符 8"/>
          <p:cNvSpPr>
            <a:spLocks noGrp="1"/>
          </p:cNvSpPr>
          <p:nvPr>
            <p:ph type="sldNum" sz="quarter" idx="12"/>
          </p:nvPr>
        </p:nvSpPr>
        <p:spPr>
          <a:ln/>
        </p:spPr>
        <p:txBody>
          <a:bodyPr/>
          <a:lstStyle>
            <a:lvl1pPr>
              <a:defRPr/>
            </a:lvl1pPr>
          </a:lstStyle>
          <a:p>
            <a:pPr>
              <a:defRPr/>
            </a:pPr>
            <a:fld id="{AE34AF41-B556-4D87-809F-748C95954582}" type="slidenum">
              <a:rPr lang="en-US" altLang="zh-CN"/>
              <a:pPr>
                <a:defRPr/>
              </a:pPr>
              <a:t>‹#›</a:t>
            </a:fld>
            <a:endParaRPr lang="en-US" altLang="zh-CN"/>
          </a:p>
        </p:txBody>
      </p:sp>
    </p:spTree>
    <p:extLst>
      <p:ext uri="{BB962C8B-B14F-4D97-AF65-F5344CB8AC3E}">
        <p14:creationId xmlns:p14="http://schemas.microsoft.com/office/powerpoint/2010/main" val="30636110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a:ln/>
        </p:spPr>
        <p:txBody>
          <a:bodyPr/>
          <a:lstStyle>
            <a:lvl1pPr>
              <a:defRPr/>
            </a:lvl1pPr>
          </a:lstStyle>
          <a:p>
            <a:pPr>
              <a:defRPr/>
            </a:pPr>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en-US" altLang="zh-CN"/>
          </a:p>
        </p:txBody>
      </p:sp>
      <p:sp>
        <p:nvSpPr>
          <p:cNvPr id="6" name="灯片编号占位符 8"/>
          <p:cNvSpPr>
            <a:spLocks noGrp="1"/>
          </p:cNvSpPr>
          <p:nvPr>
            <p:ph type="sldNum" sz="quarter" idx="12"/>
          </p:nvPr>
        </p:nvSpPr>
        <p:spPr>
          <a:ln/>
        </p:spPr>
        <p:txBody>
          <a:bodyPr/>
          <a:lstStyle>
            <a:lvl1pPr>
              <a:defRPr/>
            </a:lvl1pPr>
          </a:lstStyle>
          <a:p>
            <a:pPr>
              <a:defRPr/>
            </a:pPr>
            <a:fld id="{F74C3CA3-59C5-4C00-A48D-BA6F81D17AAE}" type="slidenum">
              <a:rPr lang="en-US" altLang="zh-CN"/>
              <a:pPr>
                <a:defRPr/>
              </a:pPr>
              <a:t>‹#›</a:t>
            </a:fld>
            <a:endParaRPr lang="en-US" altLang="zh-CN"/>
          </a:p>
        </p:txBody>
      </p:sp>
    </p:spTree>
    <p:extLst>
      <p:ext uri="{BB962C8B-B14F-4D97-AF65-F5344CB8AC3E}">
        <p14:creationId xmlns:p14="http://schemas.microsoft.com/office/powerpoint/2010/main" val="15357317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p:cNvSpPr>
          <p:nvPr>
            <p:ph type="dt" sz="half" idx="10"/>
          </p:nvPr>
        </p:nvSpPr>
        <p:spPr>
          <a:ln/>
        </p:spPr>
        <p:txBody>
          <a:bodyPr/>
          <a:lstStyle>
            <a:lvl1pPr>
              <a:defRPr/>
            </a:lvl1pPr>
          </a:lstStyle>
          <a:p>
            <a:pPr>
              <a:defRPr/>
            </a:pPr>
            <a:endParaRPr lang="en-US" altLang="zh-CN"/>
          </a:p>
        </p:txBody>
      </p:sp>
      <p:sp>
        <p:nvSpPr>
          <p:cNvPr id="5" name="页脚占位符 7"/>
          <p:cNvSpPr>
            <a:spLocks noGrp="1"/>
          </p:cNvSpPr>
          <p:nvPr>
            <p:ph type="ftr" sz="quarter" idx="11"/>
          </p:nvPr>
        </p:nvSpPr>
        <p:spPr/>
        <p:txBody>
          <a:bodyPr/>
          <a:lstStyle>
            <a:lvl1pPr>
              <a:defRPr/>
            </a:lvl1pPr>
          </a:lstStyle>
          <a:p>
            <a:pPr>
              <a:defRPr/>
            </a:pPr>
            <a:endParaRPr lang="en-US" altLang="zh-CN"/>
          </a:p>
        </p:txBody>
      </p:sp>
      <p:sp>
        <p:nvSpPr>
          <p:cNvPr id="6" name="灯片编号占位符 8"/>
          <p:cNvSpPr>
            <a:spLocks noGrp="1"/>
          </p:cNvSpPr>
          <p:nvPr>
            <p:ph type="sldNum" sz="quarter" idx="12"/>
          </p:nvPr>
        </p:nvSpPr>
        <p:spPr>
          <a:ln/>
        </p:spPr>
        <p:txBody>
          <a:bodyPr/>
          <a:lstStyle>
            <a:lvl1pPr>
              <a:defRPr/>
            </a:lvl1pPr>
          </a:lstStyle>
          <a:p>
            <a:pPr>
              <a:defRPr/>
            </a:pPr>
            <a:fld id="{F6BA1547-CB0B-4379-B96D-D39022B7F88B}" type="slidenum">
              <a:rPr lang="en-US" altLang="zh-CN"/>
              <a:pPr>
                <a:defRPr/>
              </a:pPr>
              <a:t>‹#›</a:t>
            </a:fld>
            <a:endParaRPr lang="en-US" altLang="zh-CN"/>
          </a:p>
        </p:txBody>
      </p:sp>
    </p:spTree>
    <p:extLst>
      <p:ext uri="{BB962C8B-B14F-4D97-AF65-F5344CB8AC3E}">
        <p14:creationId xmlns:p14="http://schemas.microsoft.com/office/powerpoint/2010/main" val="20859962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p:cNvSpPr>
          <p:nvPr>
            <p:ph type="dt" sz="half" idx="10"/>
          </p:nvPr>
        </p:nvSpPr>
        <p:spPr>
          <a:ln/>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ln/>
        </p:spPr>
        <p:txBody>
          <a:bodyPr/>
          <a:lstStyle>
            <a:lvl1pPr>
              <a:defRPr/>
            </a:lvl1pPr>
          </a:lstStyle>
          <a:p>
            <a:pPr>
              <a:defRPr/>
            </a:pPr>
            <a:fld id="{6E7C70FA-878A-41A1-B35E-CC490AFAF541}" type="slidenum">
              <a:rPr lang="en-US" altLang="zh-CN"/>
              <a:pPr>
                <a:defRPr/>
              </a:pPr>
              <a:t>‹#›</a:t>
            </a:fld>
            <a:endParaRPr lang="en-US" altLang="zh-CN"/>
          </a:p>
        </p:txBody>
      </p:sp>
    </p:spTree>
    <p:extLst>
      <p:ext uri="{BB962C8B-B14F-4D97-AF65-F5344CB8AC3E}">
        <p14:creationId xmlns:p14="http://schemas.microsoft.com/office/powerpoint/2010/main" val="1325150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p:cNvSpPr>
          <p:nvPr>
            <p:ph type="dt" sz="half" idx="10"/>
          </p:nvPr>
        </p:nvSpPr>
        <p:spPr>
          <a:ln/>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ln/>
        </p:spPr>
        <p:txBody>
          <a:bodyPr/>
          <a:lstStyle>
            <a:lvl1pPr>
              <a:defRPr/>
            </a:lvl1pPr>
          </a:lstStyle>
          <a:p>
            <a:pPr>
              <a:defRPr/>
            </a:pPr>
            <a:fld id="{AA5DDF93-1EF2-45B6-919D-8F72FDAD410B}" type="slidenum">
              <a:rPr lang="en-US" altLang="zh-CN"/>
              <a:pPr>
                <a:defRPr/>
              </a:pPr>
              <a:t>‹#›</a:t>
            </a:fld>
            <a:endParaRPr lang="en-US" altLang="zh-CN"/>
          </a:p>
        </p:txBody>
      </p:sp>
    </p:spTree>
    <p:extLst>
      <p:ext uri="{BB962C8B-B14F-4D97-AF65-F5344CB8AC3E}">
        <p14:creationId xmlns:p14="http://schemas.microsoft.com/office/powerpoint/2010/main" val="2271215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p:cNvSpPr>
          <p:nvPr>
            <p:ph type="dt" sz="half" idx="10"/>
          </p:nvPr>
        </p:nvSpPr>
        <p:spPr>
          <a:ln/>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ln/>
        </p:spPr>
        <p:txBody>
          <a:bodyPr/>
          <a:lstStyle>
            <a:lvl1pPr>
              <a:defRPr/>
            </a:lvl1pPr>
          </a:lstStyle>
          <a:p>
            <a:pPr>
              <a:defRPr/>
            </a:pPr>
            <a:fld id="{A15B80F8-01C2-4502-9030-F62BBDC4E27B}" type="slidenum">
              <a:rPr lang="en-US" altLang="zh-CN"/>
              <a:pPr>
                <a:defRPr/>
              </a:pPr>
              <a:t>‹#›</a:t>
            </a:fld>
            <a:endParaRPr lang="en-US" altLang="zh-CN"/>
          </a:p>
        </p:txBody>
      </p:sp>
    </p:spTree>
    <p:extLst>
      <p:ext uri="{BB962C8B-B14F-4D97-AF65-F5344CB8AC3E}">
        <p14:creationId xmlns:p14="http://schemas.microsoft.com/office/powerpoint/2010/main" val="34476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471BEFA-7D00-4DA3-8CD2-3BA740568AEF}" type="slidenum">
              <a:rPr lang="zh-CN" altLang="en-US"/>
              <a:pPr>
                <a:defRPr/>
              </a:pPr>
              <a:t>‹#›</a:t>
            </a:fld>
            <a:endParaRPr lang="en-US" altLang="zh-CN"/>
          </a:p>
        </p:txBody>
      </p:sp>
    </p:spTree>
    <p:extLst>
      <p:ext uri="{BB962C8B-B14F-4D97-AF65-F5344CB8AC3E}">
        <p14:creationId xmlns:p14="http://schemas.microsoft.com/office/powerpoint/2010/main" val="33960580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p:cNvSpPr>
          <p:nvPr>
            <p:ph type="dt" sz="half" idx="10"/>
          </p:nvPr>
        </p:nvSpPr>
        <p:spPr>
          <a:ln/>
        </p:spPr>
        <p:txBody>
          <a:bodyPr/>
          <a:lstStyle>
            <a:lvl1pPr>
              <a:defRPr/>
            </a:lvl1pPr>
          </a:lstStyle>
          <a:p>
            <a:pPr>
              <a:defRPr/>
            </a:pPr>
            <a:endParaRPr lang="en-US" altLang="zh-CN"/>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a:ln/>
        </p:spPr>
        <p:txBody>
          <a:bodyPr/>
          <a:lstStyle>
            <a:lvl1pPr>
              <a:defRPr/>
            </a:lvl1pPr>
          </a:lstStyle>
          <a:p>
            <a:pPr>
              <a:defRPr/>
            </a:pPr>
            <a:fld id="{615146DE-9C1F-48D4-9265-88A56AA0DC22}" type="slidenum">
              <a:rPr lang="en-US" altLang="zh-CN"/>
              <a:pPr>
                <a:defRPr/>
              </a:pPr>
              <a:t>‹#›</a:t>
            </a:fld>
            <a:endParaRPr lang="en-US" altLang="zh-CN"/>
          </a:p>
        </p:txBody>
      </p:sp>
    </p:spTree>
    <p:extLst>
      <p:ext uri="{BB962C8B-B14F-4D97-AF65-F5344CB8AC3E}">
        <p14:creationId xmlns:p14="http://schemas.microsoft.com/office/powerpoint/2010/main" val="38412963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p:cNvSpPr>
          <p:nvPr>
            <p:ph type="dt" sz="half" idx="10"/>
          </p:nvPr>
        </p:nvSpPr>
        <p:spPr>
          <a:ln/>
        </p:spPr>
        <p:txBody>
          <a:bodyPr/>
          <a:lstStyle>
            <a:lvl1pPr>
              <a:defRPr/>
            </a:lvl1pPr>
          </a:lstStyle>
          <a:p>
            <a:pPr>
              <a:defRPr/>
            </a:pPr>
            <a:endParaRPr lang="en-US" altLang="zh-CN"/>
          </a:p>
        </p:txBody>
      </p:sp>
      <p:sp>
        <p:nvSpPr>
          <p:cNvPr id="8" name="页脚占位符 3"/>
          <p:cNvSpPr>
            <a:spLocks noGrp="1"/>
          </p:cNvSpPr>
          <p:nvPr>
            <p:ph type="ftr" sz="quarter" idx="11"/>
          </p:nvPr>
        </p:nvSpPr>
        <p:spPr/>
        <p:txBody>
          <a:bodyPr/>
          <a:lstStyle>
            <a:lvl1pPr>
              <a:defRPr/>
            </a:lvl1pPr>
          </a:lstStyle>
          <a:p>
            <a:pPr>
              <a:defRPr/>
            </a:pPr>
            <a:endParaRPr lang="en-US" altLang="zh-CN"/>
          </a:p>
        </p:txBody>
      </p:sp>
      <p:sp>
        <p:nvSpPr>
          <p:cNvPr id="9" name="灯片编号占位符 4"/>
          <p:cNvSpPr>
            <a:spLocks noGrp="1"/>
          </p:cNvSpPr>
          <p:nvPr>
            <p:ph type="sldNum" sz="quarter" idx="12"/>
          </p:nvPr>
        </p:nvSpPr>
        <p:spPr>
          <a:ln/>
        </p:spPr>
        <p:txBody>
          <a:bodyPr/>
          <a:lstStyle>
            <a:lvl1pPr>
              <a:defRPr/>
            </a:lvl1pPr>
          </a:lstStyle>
          <a:p>
            <a:pPr>
              <a:defRPr/>
            </a:pPr>
            <a:fld id="{DEEEE360-BFB6-4E4A-8C9C-D88A5DFDAE86}" type="slidenum">
              <a:rPr lang="en-US" altLang="zh-CN"/>
              <a:pPr>
                <a:defRPr/>
              </a:pPr>
              <a:t>‹#›</a:t>
            </a:fld>
            <a:endParaRPr lang="en-US" altLang="zh-CN"/>
          </a:p>
        </p:txBody>
      </p:sp>
    </p:spTree>
    <p:extLst>
      <p:ext uri="{BB962C8B-B14F-4D97-AF65-F5344CB8AC3E}">
        <p14:creationId xmlns:p14="http://schemas.microsoft.com/office/powerpoint/2010/main" val="40499892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ln/>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ln/>
        </p:spPr>
        <p:txBody>
          <a:bodyPr/>
          <a:lstStyle>
            <a:lvl1pPr>
              <a:defRPr/>
            </a:lvl1pPr>
          </a:lstStyle>
          <a:p>
            <a:pPr>
              <a:defRPr/>
            </a:pPr>
            <a:fld id="{8ED31085-347D-4430-8236-9A5755721E4A}" type="slidenum">
              <a:rPr lang="en-US" altLang="zh-CN"/>
              <a:pPr>
                <a:defRPr/>
              </a:pPr>
              <a:t>‹#›</a:t>
            </a:fld>
            <a:endParaRPr lang="en-US" altLang="zh-CN"/>
          </a:p>
        </p:txBody>
      </p:sp>
    </p:spTree>
    <p:extLst>
      <p:ext uri="{BB962C8B-B14F-4D97-AF65-F5344CB8AC3E}">
        <p14:creationId xmlns:p14="http://schemas.microsoft.com/office/powerpoint/2010/main" val="33742342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a:ln/>
        </p:spPr>
        <p:txBody>
          <a:bodyPr/>
          <a:lstStyle>
            <a:lvl1pPr>
              <a:defRPr/>
            </a:lvl1pPr>
          </a:lstStyle>
          <a:p>
            <a:pPr>
              <a:defRPr/>
            </a:pPr>
            <a:endParaRPr lang="en-US" altLang="zh-CN"/>
          </a:p>
        </p:txBody>
      </p:sp>
      <p:sp>
        <p:nvSpPr>
          <p:cNvPr id="3" name="页脚占位符 3"/>
          <p:cNvSpPr>
            <a:spLocks noGrp="1"/>
          </p:cNvSpPr>
          <p:nvPr>
            <p:ph type="ftr" sz="quarter" idx="11"/>
          </p:nvPr>
        </p:nvSpPr>
        <p:spPr/>
        <p:txBody>
          <a:bodyPr/>
          <a:lstStyle>
            <a:lvl1pPr>
              <a:defRPr/>
            </a:lvl1pPr>
          </a:lstStyle>
          <a:p>
            <a:pPr>
              <a:defRPr/>
            </a:pPr>
            <a:endParaRPr lang="en-US" altLang="zh-CN"/>
          </a:p>
        </p:txBody>
      </p:sp>
      <p:sp>
        <p:nvSpPr>
          <p:cNvPr id="4" name="灯片编号占位符 4"/>
          <p:cNvSpPr>
            <a:spLocks noGrp="1"/>
          </p:cNvSpPr>
          <p:nvPr>
            <p:ph type="sldNum" sz="quarter" idx="12"/>
          </p:nvPr>
        </p:nvSpPr>
        <p:spPr>
          <a:ln/>
        </p:spPr>
        <p:txBody>
          <a:bodyPr/>
          <a:lstStyle>
            <a:lvl1pPr>
              <a:defRPr/>
            </a:lvl1pPr>
          </a:lstStyle>
          <a:p>
            <a:pPr>
              <a:defRPr/>
            </a:pPr>
            <a:fld id="{199A78DA-D91E-4FC9-8309-F23C0A6228B8}" type="slidenum">
              <a:rPr lang="en-US" altLang="zh-CN"/>
              <a:pPr>
                <a:defRPr/>
              </a:pPr>
              <a:t>‹#›</a:t>
            </a:fld>
            <a:endParaRPr lang="en-US" altLang="zh-CN"/>
          </a:p>
        </p:txBody>
      </p:sp>
    </p:spTree>
    <p:extLst>
      <p:ext uri="{BB962C8B-B14F-4D97-AF65-F5344CB8AC3E}">
        <p14:creationId xmlns:p14="http://schemas.microsoft.com/office/powerpoint/2010/main" val="3733312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p:cNvSpPr>
          <p:nvPr>
            <p:ph type="dt" sz="half" idx="10"/>
          </p:nvPr>
        </p:nvSpPr>
        <p:spPr>
          <a:ln/>
        </p:spPr>
        <p:txBody>
          <a:bodyPr/>
          <a:lstStyle>
            <a:lvl1pPr>
              <a:defRPr/>
            </a:lvl1pPr>
          </a:lstStyle>
          <a:p>
            <a:pPr>
              <a:defRPr/>
            </a:pPr>
            <a:endParaRPr lang="en-US" altLang="zh-CN"/>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a:ln/>
        </p:spPr>
        <p:txBody>
          <a:bodyPr/>
          <a:lstStyle>
            <a:lvl1pPr>
              <a:defRPr/>
            </a:lvl1pPr>
          </a:lstStyle>
          <a:p>
            <a:pPr>
              <a:defRPr/>
            </a:pPr>
            <a:fld id="{BB3B9912-C18F-4112-AE6E-B6E56D050B0D}" type="slidenum">
              <a:rPr lang="en-US" altLang="zh-CN"/>
              <a:pPr>
                <a:defRPr/>
              </a:pPr>
              <a:t>‹#›</a:t>
            </a:fld>
            <a:endParaRPr lang="en-US" altLang="zh-CN"/>
          </a:p>
        </p:txBody>
      </p:sp>
    </p:spTree>
    <p:extLst>
      <p:ext uri="{BB962C8B-B14F-4D97-AF65-F5344CB8AC3E}">
        <p14:creationId xmlns:p14="http://schemas.microsoft.com/office/powerpoint/2010/main" val="12820613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p:cNvSpPr>
          <p:nvPr>
            <p:ph type="dt" sz="half" idx="10"/>
          </p:nvPr>
        </p:nvSpPr>
        <p:spPr>
          <a:ln/>
        </p:spPr>
        <p:txBody>
          <a:bodyPr/>
          <a:lstStyle>
            <a:lvl1pPr>
              <a:defRPr/>
            </a:lvl1pPr>
          </a:lstStyle>
          <a:p>
            <a:pPr>
              <a:defRPr/>
            </a:pPr>
            <a:endParaRPr lang="en-US" altLang="zh-CN"/>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a:ln/>
        </p:spPr>
        <p:txBody>
          <a:bodyPr/>
          <a:lstStyle>
            <a:lvl1pPr>
              <a:defRPr/>
            </a:lvl1pPr>
          </a:lstStyle>
          <a:p>
            <a:pPr>
              <a:defRPr/>
            </a:pPr>
            <a:fld id="{3374FD6E-2305-4829-B995-BD5E713BE33E}" type="slidenum">
              <a:rPr lang="en-US" altLang="zh-CN"/>
              <a:pPr>
                <a:defRPr/>
              </a:pPr>
              <a:t>‹#›</a:t>
            </a:fld>
            <a:endParaRPr lang="en-US" altLang="zh-CN"/>
          </a:p>
        </p:txBody>
      </p:sp>
    </p:spTree>
    <p:extLst>
      <p:ext uri="{BB962C8B-B14F-4D97-AF65-F5344CB8AC3E}">
        <p14:creationId xmlns:p14="http://schemas.microsoft.com/office/powerpoint/2010/main" val="28248383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p:cNvSpPr>
          <p:nvPr>
            <p:ph type="dt" sz="half" idx="10"/>
          </p:nvPr>
        </p:nvSpPr>
        <p:spPr>
          <a:ln/>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ln/>
        </p:spPr>
        <p:txBody>
          <a:bodyPr/>
          <a:lstStyle>
            <a:lvl1pPr>
              <a:defRPr/>
            </a:lvl1pPr>
          </a:lstStyle>
          <a:p>
            <a:pPr>
              <a:defRPr/>
            </a:pPr>
            <a:fld id="{78BC84E7-7537-4F29-9B30-8DECD0374321}" type="slidenum">
              <a:rPr lang="en-US" altLang="zh-CN"/>
              <a:pPr>
                <a:defRPr/>
              </a:pPr>
              <a:t>‹#›</a:t>
            </a:fld>
            <a:endParaRPr lang="en-US" altLang="zh-CN"/>
          </a:p>
        </p:txBody>
      </p:sp>
    </p:spTree>
    <p:extLst>
      <p:ext uri="{BB962C8B-B14F-4D97-AF65-F5344CB8AC3E}">
        <p14:creationId xmlns:p14="http://schemas.microsoft.com/office/powerpoint/2010/main" val="44623364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p:cNvSpPr>
          <p:nvPr>
            <p:ph type="dt" sz="half" idx="10"/>
          </p:nvPr>
        </p:nvSpPr>
        <p:spPr>
          <a:ln/>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a:ln/>
        </p:spPr>
        <p:txBody>
          <a:bodyPr/>
          <a:lstStyle>
            <a:lvl1pPr>
              <a:defRPr/>
            </a:lvl1pPr>
          </a:lstStyle>
          <a:p>
            <a:pPr>
              <a:defRPr/>
            </a:pPr>
            <a:fld id="{EE2B4059-EEB8-4FA3-BA1E-8B10F3585B17}" type="slidenum">
              <a:rPr lang="en-US" altLang="zh-CN"/>
              <a:pPr>
                <a:defRPr/>
              </a:pPr>
              <a:t>‹#›</a:t>
            </a:fld>
            <a:endParaRPr lang="en-US" altLang="zh-CN"/>
          </a:p>
        </p:txBody>
      </p:sp>
    </p:spTree>
    <p:extLst>
      <p:ext uri="{BB962C8B-B14F-4D97-AF65-F5344CB8AC3E}">
        <p14:creationId xmlns:p14="http://schemas.microsoft.com/office/powerpoint/2010/main" val="37665927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p:cNvSpPr>
          <p:nvPr>
            <p:ph type="dt" sz="half" idx="10"/>
          </p:nvPr>
        </p:nvSpPr>
        <p:spPr>
          <a:ln/>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ln/>
        </p:spPr>
        <p:txBody>
          <a:bodyPr/>
          <a:lstStyle>
            <a:lvl1pPr>
              <a:defRPr/>
            </a:lvl1pPr>
          </a:lstStyle>
          <a:p>
            <a:pPr>
              <a:defRPr/>
            </a:pPr>
            <a:fld id="{755262C4-5E34-4BFB-97A3-47FA1E4B9BEE}" type="slidenum">
              <a:rPr lang="en-US" altLang="zh-CN"/>
              <a:pPr>
                <a:defRPr/>
              </a:pPr>
              <a:t>‹#›</a:t>
            </a:fld>
            <a:endParaRPr lang="en-US" altLang="zh-CN"/>
          </a:p>
        </p:txBody>
      </p:sp>
    </p:spTree>
    <p:extLst>
      <p:ext uri="{BB962C8B-B14F-4D97-AF65-F5344CB8AC3E}">
        <p14:creationId xmlns:p14="http://schemas.microsoft.com/office/powerpoint/2010/main" val="961050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a:ln/>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ln/>
        </p:spPr>
        <p:txBody>
          <a:bodyPr/>
          <a:lstStyle>
            <a:lvl1pPr>
              <a:defRPr/>
            </a:lvl1pPr>
          </a:lstStyle>
          <a:p>
            <a:pPr>
              <a:defRPr/>
            </a:pPr>
            <a:fld id="{C6DE428C-FCB3-4823-BA0E-D6D4135FDB84}" type="slidenum">
              <a:rPr lang="en-US" altLang="zh-CN"/>
              <a:pPr>
                <a:defRPr/>
              </a:pPr>
              <a:t>‹#›</a:t>
            </a:fld>
            <a:endParaRPr lang="en-US" altLang="zh-CN"/>
          </a:p>
        </p:txBody>
      </p:sp>
    </p:spTree>
    <p:extLst>
      <p:ext uri="{BB962C8B-B14F-4D97-AF65-F5344CB8AC3E}">
        <p14:creationId xmlns:p14="http://schemas.microsoft.com/office/powerpoint/2010/main" val="86954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8B065204-6132-4F44-ADA3-5901F9266F30}" type="slidenum">
              <a:rPr lang="zh-CN" altLang="en-US"/>
              <a:pPr>
                <a:defRPr/>
              </a:pPr>
              <a:t>‹#›</a:t>
            </a:fld>
            <a:endParaRPr lang="en-US" altLang="zh-CN"/>
          </a:p>
        </p:txBody>
      </p:sp>
    </p:spTree>
    <p:extLst>
      <p:ext uri="{BB962C8B-B14F-4D97-AF65-F5344CB8AC3E}">
        <p14:creationId xmlns:p14="http://schemas.microsoft.com/office/powerpoint/2010/main" val="14303272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p:cNvSpPr>
          <p:nvPr>
            <p:ph type="dt" sz="half" idx="10"/>
          </p:nvPr>
        </p:nvSpPr>
        <p:spPr>
          <a:ln/>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ln/>
        </p:spPr>
        <p:txBody>
          <a:bodyPr/>
          <a:lstStyle>
            <a:lvl1pPr>
              <a:defRPr/>
            </a:lvl1pPr>
          </a:lstStyle>
          <a:p>
            <a:pPr>
              <a:defRPr/>
            </a:pPr>
            <a:fld id="{46D82A2B-CD65-4AC9-ADCF-C33320BB4CA2}" type="slidenum">
              <a:rPr lang="en-US" altLang="zh-CN"/>
              <a:pPr>
                <a:defRPr/>
              </a:pPr>
              <a:t>‹#›</a:t>
            </a:fld>
            <a:endParaRPr lang="en-US" altLang="zh-CN"/>
          </a:p>
        </p:txBody>
      </p:sp>
    </p:spTree>
    <p:extLst>
      <p:ext uri="{BB962C8B-B14F-4D97-AF65-F5344CB8AC3E}">
        <p14:creationId xmlns:p14="http://schemas.microsoft.com/office/powerpoint/2010/main" val="41897037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p:cNvSpPr>
          <p:nvPr>
            <p:ph type="dt" sz="half" idx="10"/>
          </p:nvPr>
        </p:nvSpPr>
        <p:spPr>
          <a:ln/>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a:ln/>
        </p:spPr>
        <p:txBody>
          <a:bodyPr/>
          <a:lstStyle>
            <a:lvl1pPr>
              <a:defRPr/>
            </a:lvl1pPr>
          </a:lstStyle>
          <a:p>
            <a:pPr>
              <a:defRPr/>
            </a:pPr>
            <a:fld id="{5FE9E078-4B7D-4017-895A-02643510A0C0}" type="slidenum">
              <a:rPr lang="en-US" altLang="zh-CN"/>
              <a:pPr>
                <a:defRPr/>
              </a:pPr>
              <a:t>‹#›</a:t>
            </a:fld>
            <a:endParaRPr lang="en-US" altLang="zh-CN"/>
          </a:p>
        </p:txBody>
      </p:sp>
    </p:spTree>
    <p:extLst>
      <p:ext uri="{BB962C8B-B14F-4D97-AF65-F5344CB8AC3E}">
        <p14:creationId xmlns:p14="http://schemas.microsoft.com/office/powerpoint/2010/main" val="21960652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a:ln/>
        </p:spPr>
        <p:txBody>
          <a:bodyPr/>
          <a:lstStyle>
            <a:lvl1pPr>
              <a:defRPr/>
            </a:lvl1pPr>
          </a:lstStyle>
          <a:p>
            <a:pPr>
              <a:defRPr/>
            </a:pPr>
            <a:endParaRPr lang="en-US" altLang="zh-CN"/>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3"/>
          <p:cNvSpPr>
            <a:spLocks noGrp="1"/>
          </p:cNvSpPr>
          <p:nvPr>
            <p:ph type="sldNum" sz="quarter" idx="12"/>
          </p:nvPr>
        </p:nvSpPr>
        <p:spPr>
          <a:ln/>
        </p:spPr>
        <p:txBody>
          <a:bodyPr/>
          <a:lstStyle>
            <a:lvl1pPr>
              <a:defRPr/>
            </a:lvl1pPr>
          </a:lstStyle>
          <a:p>
            <a:pPr>
              <a:defRPr/>
            </a:pPr>
            <a:fld id="{F4B93C64-50AB-4C5A-92B0-F66B9CF93B6B}" type="slidenum">
              <a:rPr lang="en-US" altLang="zh-CN"/>
              <a:pPr>
                <a:defRPr/>
              </a:pPr>
              <a:t>‹#›</a:t>
            </a:fld>
            <a:endParaRPr lang="en-US" altLang="zh-CN"/>
          </a:p>
        </p:txBody>
      </p:sp>
    </p:spTree>
    <p:extLst>
      <p:ext uri="{BB962C8B-B14F-4D97-AF65-F5344CB8AC3E}">
        <p14:creationId xmlns:p14="http://schemas.microsoft.com/office/powerpoint/2010/main" val="13824424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p:cNvSpPr>
          <p:nvPr>
            <p:ph type="dt" sz="half" idx="10"/>
          </p:nvPr>
        </p:nvSpPr>
        <p:spPr>
          <a:ln/>
        </p:spPr>
        <p:txBody>
          <a:bodyPr/>
          <a:lstStyle>
            <a:lvl1pPr>
              <a:defRPr/>
            </a:lvl1pPr>
          </a:lstStyle>
          <a:p>
            <a:pPr>
              <a:defRPr/>
            </a:pPr>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a:ln/>
        </p:spPr>
        <p:txBody>
          <a:bodyPr/>
          <a:lstStyle>
            <a:lvl1pPr>
              <a:defRPr/>
            </a:lvl1pPr>
          </a:lstStyle>
          <a:p>
            <a:pPr>
              <a:defRPr/>
            </a:pPr>
            <a:fld id="{064ABD6D-DEB7-47BD-AE97-4367BD5C12DF}" type="slidenum">
              <a:rPr lang="en-US" altLang="zh-CN"/>
              <a:pPr>
                <a:defRPr/>
              </a:pPr>
              <a:t>‹#›</a:t>
            </a:fld>
            <a:endParaRPr lang="en-US" altLang="zh-CN"/>
          </a:p>
        </p:txBody>
      </p:sp>
    </p:spTree>
    <p:extLst>
      <p:ext uri="{BB962C8B-B14F-4D97-AF65-F5344CB8AC3E}">
        <p14:creationId xmlns:p14="http://schemas.microsoft.com/office/powerpoint/2010/main" val="31789495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ln/>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ln/>
        </p:spPr>
        <p:txBody>
          <a:bodyPr/>
          <a:lstStyle>
            <a:lvl1pPr>
              <a:defRPr/>
            </a:lvl1pPr>
          </a:lstStyle>
          <a:p>
            <a:pPr>
              <a:defRPr/>
            </a:pPr>
            <a:fld id="{1A78CD45-87A3-4A29-B966-C48528AF9EDD}" type="slidenum">
              <a:rPr lang="en-US" altLang="zh-CN"/>
              <a:pPr>
                <a:defRPr/>
              </a:pPr>
              <a:t>‹#›</a:t>
            </a:fld>
            <a:endParaRPr lang="en-US" altLang="zh-CN"/>
          </a:p>
        </p:txBody>
      </p:sp>
    </p:spTree>
    <p:extLst>
      <p:ext uri="{BB962C8B-B14F-4D97-AF65-F5344CB8AC3E}">
        <p14:creationId xmlns:p14="http://schemas.microsoft.com/office/powerpoint/2010/main" val="29719463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a:ln/>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a:ln/>
        </p:spPr>
        <p:txBody>
          <a:bodyPr/>
          <a:lstStyle>
            <a:lvl1pPr>
              <a:defRPr/>
            </a:lvl1pPr>
          </a:lstStyle>
          <a:p>
            <a:pPr>
              <a:defRPr/>
            </a:pPr>
            <a:fld id="{AA43D955-1D79-4FEF-B581-2D688A867096}" type="slidenum">
              <a:rPr lang="en-US" altLang="zh-CN"/>
              <a:pPr>
                <a:defRPr/>
              </a:pPr>
              <a:t>‹#›</a:t>
            </a:fld>
            <a:endParaRPr lang="en-US" altLang="zh-CN"/>
          </a:p>
        </p:txBody>
      </p:sp>
    </p:spTree>
    <p:extLst>
      <p:ext uri="{BB962C8B-B14F-4D97-AF65-F5344CB8AC3E}">
        <p14:creationId xmlns:p14="http://schemas.microsoft.com/office/powerpoint/2010/main" val="30751872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a:ln/>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a:ln/>
        </p:spPr>
        <p:txBody>
          <a:bodyPr/>
          <a:lstStyle>
            <a:lvl1pPr>
              <a:defRPr/>
            </a:lvl1pPr>
          </a:lstStyle>
          <a:p>
            <a:pPr>
              <a:defRPr/>
            </a:pPr>
            <a:fld id="{270136EB-CAA0-446E-85A6-1A875F27F1C9}" type="slidenum">
              <a:rPr lang="en-US" altLang="zh-CN"/>
              <a:pPr>
                <a:defRPr/>
              </a:pPr>
              <a:t>‹#›</a:t>
            </a:fld>
            <a:endParaRPr lang="en-US" altLang="zh-CN"/>
          </a:p>
        </p:txBody>
      </p:sp>
    </p:spTree>
    <p:extLst>
      <p:ext uri="{BB962C8B-B14F-4D97-AF65-F5344CB8AC3E}">
        <p14:creationId xmlns:p14="http://schemas.microsoft.com/office/powerpoint/2010/main" val="15649890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a:ln/>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ln/>
        </p:spPr>
        <p:txBody>
          <a:bodyPr/>
          <a:lstStyle>
            <a:lvl1pPr>
              <a:defRPr/>
            </a:lvl1pPr>
          </a:lstStyle>
          <a:p>
            <a:pPr>
              <a:defRPr/>
            </a:pPr>
            <a:fld id="{5720AEAF-AE3F-4BDB-B56A-609E5E829B72}" type="slidenum">
              <a:rPr lang="en-US" altLang="zh-CN"/>
              <a:pPr>
                <a:defRPr/>
              </a:pPr>
              <a:t>‹#›</a:t>
            </a:fld>
            <a:endParaRPr lang="en-US" altLang="zh-CN"/>
          </a:p>
        </p:txBody>
      </p:sp>
    </p:spTree>
    <p:extLst>
      <p:ext uri="{BB962C8B-B14F-4D97-AF65-F5344CB8AC3E}">
        <p14:creationId xmlns:p14="http://schemas.microsoft.com/office/powerpoint/2010/main" val="40084779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a:ln/>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ln/>
        </p:spPr>
        <p:txBody>
          <a:bodyPr/>
          <a:lstStyle>
            <a:lvl1pPr>
              <a:defRPr/>
            </a:lvl1pPr>
          </a:lstStyle>
          <a:p>
            <a:pPr>
              <a:defRPr/>
            </a:pPr>
            <a:fld id="{845D3C78-994A-463C-AE16-7321F2E3926B}" type="slidenum">
              <a:rPr lang="en-US" altLang="zh-CN"/>
              <a:pPr>
                <a:defRPr/>
              </a:pPr>
              <a:t>‹#›</a:t>
            </a:fld>
            <a:endParaRPr lang="en-US" altLang="zh-CN"/>
          </a:p>
        </p:txBody>
      </p:sp>
    </p:spTree>
    <p:extLst>
      <p:ext uri="{BB962C8B-B14F-4D97-AF65-F5344CB8AC3E}">
        <p14:creationId xmlns:p14="http://schemas.microsoft.com/office/powerpoint/2010/main" val="22127246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41ECECEB-1D76-4693-A96A-45129E310D1B}" type="slidenum">
              <a:rPr lang="en-US" altLang="zh-CN"/>
              <a:pPr>
                <a:defRPr/>
              </a:pPr>
              <a:t>‹#›</a:t>
            </a:fld>
            <a:endParaRPr lang="en-US" altLang="zh-CN"/>
          </a:p>
        </p:txBody>
      </p:sp>
    </p:spTree>
    <p:extLst>
      <p:ext uri="{BB962C8B-B14F-4D97-AF65-F5344CB8AC3E}">
        <p14:creationId xmlns:p14="http://schemas.microsoft.com/office/powerpoint/2010/main" val="153052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1DEB7458-AF54-46DE-8D49-600AE3F30D95}" type="slidenum">
              <a:rPr lang="zh-CN" altLang="en-US"/>
              <a:pPr>
                <a:defRPr/>
              </a:pPr>
              <a:t>‹#›</a:t>
            </a:fld>
            <a:endParaRPr lang="en-US" altLang="zh-CN"/>
          </a:p>
        </p:txBody>
      </p:sp>
    </p:spTree>
    <p:extLst>
      <p:ext uri="{BB962C8B-B14F-4D97-AF65-F5344CB8AC3E}">
        <p14:creationId xmlns:p14="http://schemas.microsoft.com/office/powerpoint/2010/main" val="35514137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518E408C-5EBB-4A49-905E-766390FBBAD4}" type="slidenum">
              <a:rPr lang="en-US" altLang="zh-CN"/>
              <a:pPr>
                <a:defRPr/>
              </a:pPr>
              <a:t>‹#›</a:t>
            </a:fld>
            <a:endParaRPr lang="en-US" altLang="zh-CN"/>
          </a:p>
        </p:txBody>
      </p:sp>
    </p:spTree>
    <p:extLst>
      <p:ext uri="{BB962C8B-B14F-4D97-AF65-F5344CB8AC3E}">
        <p14:creationId xmlns:p14="http://schemas.microsoft.com/office/powerpoint/2010/main" val="8662026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643887EA-FEF8-421B-A5BE-B5A16ACEC4FD}" type="slidenum">
              <a:rPr lang="en-US" altLang="zh-CN"/>
              <a:pPr>
                <a:defRPr/>
              </a:pPr>
              <a:t>‹#›</a:t>
            </a:fld>
            <a:endParaRPr lang="en-US" altLang="zh-CN"/>
          </a:p>
        </p:txBody>
      </p:sp>
    </p:spTree>
    <p:extLst>
      <p:ext uri="{BB962C8B-B14F-4D97-AF65-F5344CB8AC3E}">
        <p14:creationId xmlns:p14="http://schemas.microsoft.com/office/powerpoint/2010/main" val="6386912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BDEE7CA3-AC60-4CA5-8654-24EAB5CF83B8}" type="slidenum">
              <a:rPr lang="en-US" altLang="zh-CN"/>
              <a:pPr>
                <a:defRPr/>
              </a:pPr>
              <a:t>‹#›</a:t>
            </a:fld>
            <a:endParaRPr lang="en-US" altLang="zh-CN"/>
          </a:p>
        </p:txBody>
      </p:sp>
    </p:spTree>
    <p:extLst>
      <p:ext uri="{BB962C8B-B14F-4D97-AF65-F5344CB8AC3E}">
        <p14:creationId xmlns:p14="http://schemas.microsoft.com/office/powerpoint/2010/main" val="583741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a:ln/>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ln/>
        </p:spPr>
        <p:txBody>
          <a:bodyPr/>
          <a:lstStyle>
            <a:lvl1pPr>
              <a:defRPr/>
            </a:lvl1pPr>
          </a:lstStyle>
          <a:p>
            <a:pPr>
              <a:defRPr/>
            </a:pPr>
            <a:fld id="{5E4CB796-556E-4869-A9A7-17B3C10E061A}" type="slidenum">
              <a:rPr lang="en-US" altLang="zh-CN"/>
              <a:pPr>
                <a:defRPr/>
              </a:pPr>
              <a:t>‹#›</a:t>
            </a:fld>
            <a:endParaRPr lang="en-US" altLang="zh-CN"/>
          </a:p>
        </p:txBody>
      </p:sp>
    </p:spTree>
    <p:extLst>
      <p:ext uri="{BB962C8B-B14F-4D97-AF65-F5344CB8AC3E}">
        <p14:creationId xmlns:p14="http://schemas.microsoft.com/office/powerpoint/2010/main" val="902933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p:cNvSpPr>
          <p:nvPr>
            <p:ph type="dt" sz="half" idx="10"/>
          </p:nvPr>
        </p:nvSpPr>
        <p:spPr>
          <a:ln/>
        </p:spPr>
        <p:txBody>
          <a:bodyPr/>
          <a:lstStyle>
            <a:lvl1pPr>
              <a:defRPr/>
            </a:lvl1pPr>
          </a:lstStyle>
          <a:p>
            <a:pPr>
              <a:defRPr/>
            </a:pPr>
            <a:endParaRPr lang="en-US" altLang="zh-CN"/>
          </a:p>
        </p:txBody>
      </p:sp>
      <p:sp>
        <p:nvSpPr>
          <p:cNvPr id="4" name="页脚占位符 5"/>
          <p:cNvSpPr>
            <a:spLocks noGrp="1"/>
          </p:cNvSpPr>
          <p:nvPr>
            <p:ph type="ftr" sz="quarter" idx="11"/>
          </p:nvPr>
        </p:nvSpPr>
        <p:spPr/>
        <p:txBody>
          <a:bodyPr/>
          <a:lstStyle>
            <a:lvl1pPr>
              <a:defRPr/>
            </a:lvl1pPr>
          </a:lstStyle>
          <a:p>
            <a:pPr>
              <a:defRPr/>
            </a:pPr>
            <a:endParaRPr lang="en-US" altLang="zh-CN"/>
          </a:p>
        </p:txBody>
      </p:sp>
      <p:sp>
        <p:nvSpPr>
          <p:cNvPr id="5" name="灯片编号占位符 6"/>
          <p:cNvSpPr>
            <a:spLocks noGrp="1"/>
          </p:cNvSpPr>
          <p:nvPr>
            <p:ph type="sldNum" sz="quarter" idx="12"/>
          </p:nvPr>
        </p:nvSpPr>
        <p:spPr>
          <a:ln/>
        </p:spPr>
        <p:txBody>
          <a:bodyPr/>
          <a:lstStyle>
            <a:lvl1pPr>
              <a:defRPr/>
            </a:lvl1pPr>
          </a:lstStyle>
          <a:p>
            <a:pPr>
              <a:defRPr/>
            </a:pPr>
            <a:fld id="{5C66D787-4978-4315-9B23-1ACA6FD44913}" type="slidenum">
              <a:rPr lang="en-US" altLang="zh-CN"/>
              <a:pPr>
                <a:defRPr/>
              </a:pPr>
              <a:t>‹#›</a:t>
            </a:fld>
            <a:endParaRPr lang="en-US" altLang="zh-CN"/>
          </a:p>
        </p:txBody>
      </p:sp>
    </p:spTree>
    <p:extLst>
      <p:ext uri="{BB962C8B-B14F-4D97-AF65-F5344CB8AC3E}">
        <p14:creationId xmlns:p14="http://schemas.microsoft.com/office/powerpoint/2010/main" val="22944740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p:cNvSpPr>
          <p:nvPr>
            <p:ph type="dt" sz="half" idx="10"/>
          </p:nvPr>
        </p:nvSpPr>
        <p:spPr>
          <a:ln/>
        </p:spPr>
        <p:txBody>
          <a:bodyPr/>
          <a:lstStyle>
            <a:lvl1pPr>
              <a:defRPr/>
            </a:lvl1pPr>
          </a:lstStyle>
          <a:p>
            <a:pPr>
              <a:defRPr/>
            </a:pPr>
            <a:endParaRPr lang="en-US" altLang="zh-CN"/>
          </a:p>
        </p:txBody>
      </p:sp>
      <p:sp>
        <p:nvSpPr>
          <p:cNvPr id="3" name="页脚占位符 5"/>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a:ln/>
        </p:spPr>
        <p:txBody>
          <a:bodyPr/>
          <a:lstStyle>
            <a:lvl1pPr>
              <a:defRPr/>
            </a:lvl1pPr>
          </a:lstStyle>
          <a:p>
            <a:pPr>
              <a:defRPr/>
            </a:pPr>
            <a:fld id="{D2076FD9-9C64-4ACB-9118-4561E368770F}" type="slidenum">
              <a:rPr lang="en-US" altLang="zh-CN"/>
              <a:pPr>
                <a:defRPr/>
              </a:pPr>
              <a:t>‹#›</a:t>
            </a:fld>
            <a:endParaRPr lang="en-US" altLang="zh-CN"/>
          </a:p>
        </p:txBody>
      </p:sp>
    </p:spTree>
    <p:extLst>
      <p:ext uri="{BB962C8B-B14F-4D97-AF65-F5344CB8AC3E}">
        <p14:creationId xmlns:p14="http://schemas.microsoft.com/office/powerpoint/2010/main" val="271193064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2FBA7A74-E53F-4215-86E5-E0CE2ADB2D66}" type="slidenum">
              <a:rPr lang="en-US" altLang="zh-CN"/>
              <a:pPr>
                <a:defRPr/>
              </a:pPr>
              <a:t>‹#›</a:t>
            </a:fld>
            <a:endParaRPr lang="en-US" altLang="zh-CN"/>
          </a:p>
        </p:txBody>
      </p:sp>
    </p:spTree>
    <p:extLst>
      <p:ext uri="{BB962C8B-B14F-4D97-AF65-F5344CB8AC3E}">
        <p14:creationId xmlns:p14="http://schemas.microsoft.com/office/powerpoint/2010/main" val="10660170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ln/>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ln/>
        </p:spPr>
        <p:txBody>
          <a:bodyPr/>
          <a:lstStyle>
            <a:lvl1pPr>
              <a:defRPr/>
            </a:lvl1pPr>
          </a:lstStyle>
          <a:p>
            <a:pPr>
              <a:defRPr/>
            </a:pPr>
            <a:fld id="{DC9D3BA4-5B6D-44C0-87E3-ED5B691DC488}" type="slidenum">
              <a:rPr lang="en-US" altLang="zh-CN"/>
              <a:pPr>
                <a:defRPr/>
              </a:pPr>
              <a:t>‹#›</a:t>
            </a:fld>
            <a:endParaRPr lang="en-US" altLang="zh-CN"/>
          </a:p>
        </p:txBody>
      </p:sp>
    </p:spTree>
    <p:extLst>
      <p:ext uri="{BB962C8B-B14F-4D97-AF65-F5344CB8AC3E}">
        <p14:creationId xmlns:p14="http://schemas.microsoft.com/office/powerpoint/2010/main" val="10377386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A764B720-E867-4394-A0CB-8CF84C7547AD}" type="slidenum">
              <a:rPr lang="en-US" altLang="zh-CN"/>
              <a:pPr>
                <a:defRPr/>
              </a:pPr>
              <a:t>‹#›</a:t>
            </a:fld>
            <a:endParaRPr lang="en-US" altLang="zh-CN"/>
          </a:p>
        </p:txBody>
      </p:sp>
    </p:spTree>
    <p:extLst>
      <p:ext uri="{BB962C8B-B14F-4D97-AF65-F5344CB8AC3E}">
        <p14:creationId xmlns:p14="http://schemas.microsoft.com/office/powerpoint/2010/main" val="13568466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p:cNvSpPr>
          <p:nvPr>
            <p:ph type="dt" sz="half" idx="10"/>
          </p:nvPr>
        </p:nvSpPr>
        <p:spPr>
          <a:ln/>
        </p:spPr>
        <p:txBody>
          <a:bodyPr/>
          <a:lstStyle>
            <a:lvl1pPr>
              <a:defRPr/>
            </a:lvl1pPr>
          </a:lstStyle>
          <a:p>
            <a:pPr>
              <a:defRPr/>
            </a:pPr>
            <a:endParaRPr lang="en-US" altLang="zh-CN"/>
          </a:p>
        </p:txBody>
      </p:sp>
      <p:sp>
        <p:nvSpPr>
          <p:cNvPr id="5" name="页脚占位符 5"/>
          <p:cNvSpPr>
            <a:spLocks noGrp="1"/>
          </p:cNvSpPr>
          <p:nvPr>
            <p:ph type="ftr" sz="quarter" idx="11"/>
          </p:nvPr>
        </p:nvSpPr>
        <p:spPr/>
        <p:txBody>
          <a:bodyPr/>
          <a:lstStyle>
            <a:lvl1pPr>
              <a:defRPr/>
            </a:lvl1pPr>
          </a:lstStyle>
          <a:p>
            <a:pPr>
              <a:defRPr/>
            </a:pPr>
            <a:endParaRPr lang="en-US" altLang="zh-CN"/>
          </a:p>
        </p:txBody>
      </p:sp>
      <p:sp>
        <p:nvSpPr>
          <p:cNvPr id="6" name="灯片编号占位符 6"/>
          <p:cNvSpPr>
            <a:spLocks noGrp="1"/>
          </p:cNvSpPr>
          <p:nvPr>
            <p:ph type="sldNum" sz="quarter" idx="12"/>
          </p:nvPr>
        </p:nvSpPr>
        <p:spPr>
          <a:ln/>
        </p:spPr>
        <p:txBody>
          <a:bodyPr/>
          <a:lstStyle>
            <a:lvl1pPr>
              <a:defRPr/>
            </a:lvl1pPr>
          </a:lstStyle>
          <a:p>
            <a:pPr>
              <a:defRPr/>
            </a:pPr>
            <a:fld id="{E8583443-E463-4EF4-A0A3-875513C7FA06}" type="slidenum">
              <a:rPr lang="en-US" altLang="zh-CN"/>
              <a:pPr>
                <a:defRPr/>
              </a:pPr>
              <a:t>‹#›</a:t>
            </a:fld>
            <a:endParaRPr lang="en-US" altLang="zh-CN"/>
          </a:p>
        </p:txBody>
      </p:sp>
    </p:spTree>
    <p:extLst>
      <p:ext uri="{BB962C8B-B14F-4D97-AF65-F5344CB8AC3E}">
        <p14:creationId xmlns:p14="http://schemas.microsoft.com/office/powerpoint/2010/main" val="130367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17" Type="http://schemas.openxmlformats.org/officeDocument/2006/relationships/image" Target="../media/image7.png"/><Relationship Id="rId2" Type="http://schemas.openxmlformats.org/officeDocument/2006/relationships/slideLayout" Target="../slideLayouts/slideLayout101.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5" Type="http://schemas.openxmlformats.org/officeDocument/2006/relationships/image" Target="../media/image5.png"/><Relationship Id="rId10" Type="http://schemas.openxmlformats.org/officeDocument/2006/relationships/slideLayout" Target="../slideLayouts/slideLayout109.xml"/><Relationship Id="rId19" Type="http://schemas.openxmlformats.org/officeDocument/2006/relationships/image" Target="../media/image9.png"/><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17" Type="http://schemas.openxmlformats.org/officeDocument/2006/relationships/image" Target="../media/image7.png"/><Relationship Id="rId2" Type="http://schemas.openxmlformats.org/officeDocument/2006/relationships/slideLayout" Target="../slideLayouts/slideLayout112.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5.png"/><Relationship Id="rId10" Type="http://schemas.openxmlformats.org/officeDocument/2006/relationships/slideLayout" Target="../slideLayouts/slideLayout120.xml"/><Relationship Id="rId19" Type="http://schemas.openxmlformats.org/officeDocument/2006/relationships/image" Target="../media/image9.png"/><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4.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17" Type="http://schemas.openxmlformats.org/officeDocument/2006/relationships/image" Target="../media/image7.png"/><Relationship Id="rId2" Type="http://schemas.openxmlformats.org/officeDocument/2006/relationships/slideLayout" Target="../slideLayouts/slideLayout123.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image" Target="../media/image5.png"/><Relationship Id="rId10" Type="http://schemas.openxmlformats.org/officeDocument/2006/relationships/slideLayout" Target="../slideLayouts/slideLayout131.xml"/><Relationship Id="rId19" Type="http://schemas.openxmlformats.org/officeDocument/2006/relationships/image" Target="../media/image9.png"/><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17" Type="http://schemas.openxmlformats.org/officeDocument/2006/relationships/image" Target="../media/image7.png"/><Relationship Id="rId2" Type="http://schemas.openxmlformats.org/officeDocument/2006/relationships/slideLayout" Target="../slideLayouts/slideLayout134.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image" Target="../media/image5.png"/><Relationship Id="rId10" Type="http://schemas.openxmlformats.org/officeDocument/2006/relationships/slideLayout" Target="../slideLayouts/slideLayout142.xml"/><Relationship Id="rId19" Type="http://schemas.openxmlformats.org/officeDocument/2006/relationships/image" Target="../media/image9.png"/><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4.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17" Type="http://schemas.openxmlformats.org/officeDocument/2006/relationships/image" Target="../media/image13.png"/><Relationship Id="rId2" Type="http://schemas.openxmlformats.org/officeDocument/2006/relationships/slideLayout" Target="../slideLayouts/slideLayout145.xml"/><Relationship Id="rId16" Type="http://schemas.openxmlformats.org/officeDocument/2006/relationships/image" Target="../media/image12.pn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oleObject" Target="../embeddings/oleObject1.bin"/><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vmlDrawing" Target="../drawings/vmlDrawing1.v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image" Target="../media/image14.jpeg"/><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theme" Target="../theme/theme15.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4.xml"/><Relationship Id="rId13" Type="http://schemas.openxmlformats.org/officeDocument/2006/relationships/image" Target="../media/image14.jpeg"/><Relationship Id="rId3" Type="http://schemas.openxmlformats.org/officeDocument/2006/relationships/slideLayout" Target="../slideLayouts/slideLayout169.xml"/><Relationship Id="rId7" Type="http://schemas.openxmlformats.org/officeDocument/2006/relationships/slideLayout" Target="../slideLayouts/slideLayout173.xml"/><Relationship Id="rId12" Type="http://schemas.openxmlformats.org/officeDocument/2006/relationships/theme" Target="../theme/theme16.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11" Type="http://schemas.openxmlformats.org/officeDocument/2006/relationships/slideLayout" Target="../slideLayouts/slideLayout177.xml"/><Relationship Id="rId5" Type="http://schemas.openxmlformats.org/officeDocument/2006/relationships/slideLayout" Target="../slideLayouts/slideLayout171.xml"/><Relationship Id="rId10" Type="http://schemas.openxmlformats.org/officeDocument/2006/relationships/slideLayout" Target="../slideLayouts/slideLayout176.xml"/><Relationship Id="rId4" Type="http://schemas.openxmlformats.org/officeDocument/2006/relationships/slideLayout" Target="../slideLayouts/slideLayout170.xml"/><Relationship Id="rId9" Type="http://schemas.openxmlformats.org/officeDocument/2006/relationships/slideLayout" Target="../slideLayouts/slideLayout17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7.png"/><Relationship Id="rId2" Type="http://schemas.openxmlformats.org/officeDocument/2006/relationships/slideLayout" Target="../slideLayouts/slideLayout13.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19" Type="http://schemas.openxmlformats.org/officeDocument/2006/relationships/image" Target="../media/image9.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7.png"/><Relationship Id="rId2" Type="http://schemas.openxmlformats.org/officeDocument/2006/relationships/slideLayout" Target="../slideLayouts/slideLayout35.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5.png"/><Relationship Id="rId10" Type="http://schemas.openxmlformats.org/officeDocument/2006/relationships/slideLayout" Target="../slideLayouts/slideLayout43.xml"/><Relationship Id="rId19" Type="http://schemas.openxmlformats.org/officeDocument/2006/relationships/image" Target="../media/image9.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7.png"/><Relationship Id="rId2" Type="http://schemas.openxmlformats.org/officeDocument/2006/relationships/slideLayout" Target="../slideLayouts/slideLayout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5.png"/><Relationship Id="rId10" Type="http://schemas.openxmlformats.org/officeDocument/2006/relationships/slideLayout" Target="../slideLayouts/slideLayout54.xml"/><Relationship Id="rId19" Type="http://schemas.openxmlformats.org/officeDocument/2006/relationships/image" Target="../media/image9.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7.png"/><Relationship Id="rId2" Type="http://schemas.openxmlformats.org/officeDocument/2006/relationships/slideLayout" Target="../slideLayouts/slideLayout57.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5.png"/><Relationship Id="rId10" Type="http://schemas.openxmlformats.org/officeDocument/2006/relationships/slideLayout" Target="../slideLayouts/slideLayout65.xml"/><Relationship Id="rId19" Type="http://schemas.openxmlformats.org/officeDocument/2006/relationships/image" Target="../media/image9.png"/><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image" Target="../media/image7.png"/><Relationship Id="rId2" Type="http://schemas.openxmlformats.org/officeDocument/2006/relationships/slideLayout" Target="../slideLayouts/slideLayout68.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5.png"/><Relationship Id="rId10" Type="http://schemas.openxmlformats.org/officeDocument/2006/relationships/slideLayout" Target="../slideLayouts/slideLayout76.xml"/><Relationship Id="rId19" Type="http://schemas.openxmlformats.org/officeDocument/2006/relationships/image" Target="../media/image9.pn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image" Target="../media/image7.png"/><Relationship Id="rId2" Type="http://schemas.openxmlformats.org/officeDocument/2006/relationships/slideLayout" Target="../slideLayouts/slideLayout79.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5.png"/><Relationship Id="rId10" Type="http://schemas.openxmlformats.org/officeDocument/2006/relationships/slideLayout" Target="../slideLayouts/slideLayout87.xml"/><Relationship Id="rId19" Type="http://schemas.openxmlformats.org/officeDocument/2006/relationships/image" Target="../media/image9.png"/><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18" Type="http://schemas.openxmlformats.org/officeDocument/2006/relationships/image" Target="../media/image8.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image" Target="../media/image7.png"/><Relationship Id="rId2" Type="http://schemas.openxmlformats.org/officeDocument/2006/relationships/slideLayout" Target="../slideLayouts/slideLayout90.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5.png"/><Relationship Id="rId10" Type="http://schemas.openxmlformats.org/officeDocument/2006/relationships/slideLayout" Target="../slideLayouts/slideLayout98.xml"/><Relationship Id="rId19" Type="http://schemas.openxmlformats.org/officeDocument/2006/relationships/image" Target="../media/image9.png"/><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WE_slide-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body" idx="1"/>
          </p:nvPr>
        </p:nvSpPr>
        <p:spPr bwMode="auto">
          <a:xfrm>
            <a:off x="735013" y="1841500"/>
            <a:ext cx="7772400"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Rectangle 4"/>
          <p:cNvSpPr>
            <a:spLocks noGrp="1" noChangeArrowheads="1"/>
          </p:cNvSpPr>
          <p:nvPr>
            <p:ph type="title"/>
          </p:nvPr>
        </p:nvSpPr>
        <p:spPr bwMode="auto">
          <a:xfrm>
            <a:off x="266700" y="193675"/>
            <a:ext cx="8699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zh-CN" smtClean="0"/>
              <a:t>Click to edit Master title style</a:t>
            </a:r>
          </a:p>
        </p:txBody>
      </p:sp>
      <p:sp>
        <p:nvSpPr>
          <p:cNvPr id="1711109" name="Text Box 5"/>
          <p:cNvSpPr txBox="1">
            <a:spLocks noChangeArrowheads="1"/>
          </p:cNvSpPr>
          <p:nvPr/>
        </p:nvSpPr>
        <p:spPr bwMode="auto">
          <a:xfrm>
            <a:off x="922338" y="6530975"/>
            <a:ext cx="896937" cy="122238"/>
          </a:xfrm>
          <a:prstGeom prst="rect">
            <a:avLst/>
          </a:prstGeom>
          <a:noFill/>
          <a:ln w="9525" algn="ctr">
            <a:noFill/>
            <a:miter lim="800000"/>
            <a:headEnd/>
            <a:tailEnd/>
          </a:ln>
          <a:effectLst/>
        </p:spPr>
        <p:txBody>
          <a:bodyPr wrap="none" lIns="0" tIns="0" rIns="0" bIns="0" anchor="b">
            <a:spAutoFit/>
          </a:bodyPr>
          <a:lstStyle/>
          <a:p>
            <a:pPr>
              <a:defRPr/>
            </a:pPr>
            <a:r>
              <a:rPr lang="en-US" altLang="zh-CN" sz="800">
                <a:solidFill>
                  <a:schemeClr val="hlink"/>
                </a:solidFill>
                <a:ea typeface="宋体" pitchFamily="2" charset="-122"/>
              </a:rPr>
              <a:t>WebEx Confidential</a:t>
            </a:r>
          </a:p>
        </p:txBody>
      </p:sp>
      <p:sp>
        <p:nvSpPr>
          <p:cNvPr id="1711110" name="Rectangle 6"/>
          <p:cNvSpPr>
            <a:spLocks noGrp="1" noChangeArrowheads="1"/>
          </p:cNvSpPr>
          <p:nvPr>
            <p:ph type="sldNum" sz="quarter" idx="4"/>
          </p:nvPr>
        </p:nvSpPr>
        <p:spPr bwMode="auto">
          <a:xfrm>
            <a:off x="266700" y="6502400"/>
            <a:ext cx="300038" cy="152400"/>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r">
              <a:spcBef>
                <a:spcPct val="0"/>
              </a:spcBef>
              <a:defRPr sz="1000" i="1">
                <a:solidFill>
                  <a:srgbClr val="4D4D4D"/>
                </a:solidFill>
                <a:ea typeface="宋体" pitchFamily="2" charset="-122"/>
              </a:defRPr>
            </a:lvl1pPr>
          </a:lstStyle>
          <a:p>
            <a:pPr>
              <a:defRPr/>
            </a:pPr>
            <a:fld id="{FD5BD0EB-1D42-4BFD-942C-87BD4E91A6E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76" r:id="rId1"/>
    <p:sldLayoutId id="2147484400" r:id="rId2"/>
    <p:sldLayoutId id="2147484401" r:id="rId3"/>
    <p:sldLayoutId id="2147484402" r:id="rId4"/>
    <p:sldLayoutId id="2147484403" r:id="rId5"/>
    <p:sldLayoutId id="2147484404" r:id="rId6"/>
    <p:sldLayoutId id="2147484405" r:id="rId7"/>
    <p:sldLayoutId id="2147484406" r:id="rId8"/>
    <p:sldLayoutId id="2147484407" r:id="rId9"/>
    <p:sldLayoutId id="2147484408" r:id="rId10"/>
    <p:sldLayoutId id="2147484409" r:id="rId11"/>
  </p:sldLayoutIdLst>
  <p:timing>
    <p:tnLst>
      <p:par>
        <p:cTn id="1" dur="indefinite" restart="never" nodeType="tmRoot"/>
      </p:par>
    </p:tnLst>
  </p:timing>
  <p:txStyles>
    <p:titleStyle>
      <a:lvl1pPr algn="l" rtl="0" eaLnBrk="0" fontAlgn="base" hangingPunct="0">
        <a:lnSpc>
          <a:spcPct val="95000"/>
        </a:lnSpc>
        <a:spcBef>
          <a:spcPct val="0"/>
        </a:spcBef>
        <a:spcAft>
          <a:spcPct val="0"/>
        </a:spcAft>
        <a:defRPr sz="2800" i="1">
          <a:solidFill>
            <a:schemeClr val="bg1"/>
          </a:solidFill>
          <a:latin typeface="+mj-lt"/>
          <a:ea typeface="+mj-ea"/>
          <a:cs typeface="+mj-cs"/>
        </a:defRPr>
      </a:lvl1pPr>
      <a:lvl2pPr algn="l" rtl="0" eaLnBrk="0" fontAlgn="base" hangingPunct="0">
        <a:lnSpc>
          <a:spcPct val="95000"/>
        </a:lnSpc>
        <a:spcBef>
          <a:spcPct val="0"/>
        </a:spcBef>
        <a:spcAft>
          <a:spcPct val="0"/>
        </a:spcAft>
        <a:defRPr sz="2800" i="1">
          <a:solidFill>
            <a:schemeClr val="bg1"/>
          </a:solidFill>
          <a:latin typeface="Arial" charset="0"/>
        </a:defRPr>
      </a:lvl2pPr>
      <a:lvl3pPr algn="l" rtl="0" eaLnBrk="0" fontAlgn="base" hangingPunct="0">
        <a:lnSpc>
          <a:spcPct val="95000"/>
        </a:lnSpc>
        <a:spcBef>
          <a:spcPct val="0"/>
        </a:spcBef>
        <a:spcAft>
          <a:spcPct val="0"/>
        </a:spcAft>
        <a:defRPr sz="2800" i="1">
          <a:solidFill>
            <a:schemeClr val="bg1"/>
          </a:solidFill>
          <a:latin typeface="Arial" charset="0"/>
        </a:defRPr>
      </a:lvl3pPr>
      <a:lvl4pPr algn="l" rtl="0" eaLnBrk="0" fontAlgn="base" hangingPunct="0">
        <a:lnSpc>
          <a:spcPct val="95000"/>
        </a:lnSpc>
        <a:spcBef>
          <a:spcPct val="0"/>
        </a:spcBef>
        <a:spcAft>
          <a:spcPct val="0"/>
        </a:spcAft>
        <a:defRPr sz="2800" i="1">
          <a:solidFill>
            <a:schemeClr val="bg1"/>
          </a:solidFill>
          <a:latin typeface="Arial" charset="0"/>
        </a:defRPr>
      </a:lvl4pPr>
      <a:lvl5pPr algn="l" rtl="0" eaLnBrk="0" fontAlgn="base" hangingPunct="0">
        <a:lnSpc>
          <a:spcPct val="95000"/>
        </a:lnSpc>
        <a:spcBef>
          <a:spcPct val="0"/>
        </a:spcBef>
        <a:spcAft>
          <a:spcPct val="0"/>
        </a:spcAft>
        <a:defRPr sz="2800" i="1">
          <a:solidFill>
            <a:schemeClr val="bg1"/>
          </a:solidFill>
          <a:latin typeface="Arial" charset="0"/>
        </a:defRPr>
      </a:lvl5pPr>
      <a:lvl6pPr marL="457200" algn="l" rtl="0" fontAlgn="base">
        <a:lnSpc>
          <a:spcPct val="95000"/>
        </a:lnSpc>
        <a:spcBef>
          <a:spcPct val="0"/>
        </a:spcBef>
        <a:spcAft>
          <a:spcPct val="0"/>
        </a:spcAft>
        <a:defRPr sz="2800" i="1">
          <a:solidFill>
            <a:schemeClr val="bg1"/>
          </a:solidFill>
          <a:latin typeface="Arial" charset="0"/>
        </a:defRPr>
      </a:lvl6pPr>
      <a:lvl7pPr marL="914400" algn="l" rtl="0" fontAlgn="base">
        <a:lnSpc>
          <a:spcPct val="95000"/>
        </a:lnSpc>
        <a:spcBef>
          <a:spcPct val="0"/>
        </a:spcBef>
        <a:spcAft>
          <a:spcPct val="0"/>
        </a:spcAft>
        <a:defRPr sz="2800" i="1">
          <a:solidFill>
            <a:schemeClr val="bg1"/>
          </a:solidFill>
          <a:latin typeface="Arial" charset="0"/>
        </a:defRPr>
      </a:lvl7pPr>
      <a:lvl8pPr marL="1371600" algn="l" rtl="0" fontAlgn="base">
        <a:lnSpc>
          <a:spcPct val="95000"/>
        </a:lnSpc>
        <a:spcBef>
          <a:spcPct val="0"/>
        </a:spcBef>
        <a:spcAft>
          <a:spcPct val="0"/>
        </a:spcAft>
        <a:defRPr sz="2800" i="1">
          <a:solidFill>
            <a:schemeClr val="bg1"/>
          </a:solidFill>
          <a:latin typeface="Arial" charset="0"/>
        </a:defRPr>
      </a:lvl8pPr>
      <a:lvl9pPr marL="1828800" algn="l" rtl="0" fontAlgn="base">
        <a:lnSpc>
          <a:spcPct val="95000"/>
        </a:lnSpc>
        <a:spcBef>
          <a:spcPct val="0"/>
        </a:spcBef>
        <a:spcAft>
          <a:spcPct val="0"/>
        </a:spcAft>
        <a:defRPr sz="2800" i="1">
          <a:solidFill>
            <a:schemeClr val="bg1"/>
          </a:solidFill>
          <a:latin typeface="Arial" charset="0"/>
        </a:defRPr>
      </a:lvl9pPr>
    </p:titleStyle>
    <p:bodyStyle>
      <a:lvl1pPr marL="288925" indent="-288925" algn="l" rtl="0" eaLnBrk="0" fontAlgn="base" hangingPunct="0">
        <a:lnSpc>
          <a:spcPct val="95000"/>
        </a:lnSpc>
        <a:spcBef>
          <a:spcPct val="30000"/>
        </a:spcBef>
        <a:spcAft>
          <a:spcPct val="15000"/>
        </a:spcAft>
        <a:buSzPct val="90000"/>
        <a:buChar char="•"/>
        <a:defRPr sz="2200">
          <a:solidFill>
            <a:schemeClr val="tx2"/>
          </a:solidFill>
          <a:latin typeface="+mn-lt"/>
          <a:ea typeface="+mn-ea"/>
          <a:cs typeface="+mn-cs"/>
        </a:defRPr>
      </a:lvl1pPr>
      <a:lvl2pPr marL="682625" indent="-279400" algn="l" rtl="0" eaLnBrk="0" fontAlgn="base" hangingPunct="0">
        <a:lnSpc>
          <a:spcPct val="95000"/>
        </a:lnSpc>
        <a:spcBef>
          <a:spcPct val="15000"/>
        </a:spcBef>
        <a:spcAft>
          <a:spcPct val="15000"/>
        </a:spcAft>
        <a:buClr>
          <a:srgbClr val="4D4D4D"/>
        </a:buClr>
        <a:buFont typeface="Times New Roman" pitchFamily="18" charset="0"/>
        <a:buChar char="–"/>
        <a:defRPr>
          <a:solidFill>
            <a:schemeClr val="tx1"/>
          </a:solidFill>
          <a:latin typeface="+mn-lt"/>
        </a:defRPr>
      </a:lvl2pPr>
      <a:lvl3pPr marL="1092200" indent="-228600" algn="l" rtl="0" eaLnBrk="0" fontAlgn="base" hangingPunct="0">
        <a:lnSpc>
          <a:spcPct val="95000"/>
        </a:lnSpc>
        <a:spcBef>
          <a:spcPct val="15000"/>
        </a:spcBef>
        <a:spcAft>
          <a:spcPct val="15000"/>
        </a:spcAft>
        <a:buSzPct val="90000"/>
        <a:buChar char="•"/>
        <a:defRPr sz="1600">
          <a:solidFill>
            <a:schemeClr val="tx1"/>
          </a:solidFill>
          <a:latin typeface="+mn-lt"/>
        </a:defRPr>
      </a:lvl3pPr>
      <a:lvl4pPr marL="1490663" indent="-228600" algn="l" rtl="0" eaLnBrk="0" fontAlgn="base" hangingPunct="0">
        <a:lnSpc>
          <a:spcPct val="95000"/>
        </a:lnSpc>
        <a:spcBef>
          <a:spcPct val="15000"/>
        </a:spcBef>
        <a:spcAft>
          <a:spcPct val="15000"/>
        </a:spcAft>
        <a:buClr>
          <a:srgbClr val="4D4D4D"/>
        </a:buClr>
        <a:buFont typeface="Times New Roman" pitchFamily="18" charset="0"/>
        <a:buChar char="–"/>
        <a:defRPr sz="1600">
          <a:solidFill>
            <a:schemeClr val="tx1"/>
          </a:solidFill>
          <a:latin typeface="+mn-lt"/>
        </a:defRPr>
      </a:lvl4pPr>
      <a:lvl5pPr marL="1889125" indent="-228600" algn="l" rtl="0" eaLnBrk="0" fontAlgn="base" hangingPunct="0">
        <a:lnSpc>
          <a:spcPct val="95000"/>
        </a:lnSpc>
        <a:spcBef>
          <a:spcPct val="15000"/>
        </a:spcBef>
        <a:spcAft>
          <a:spcPct val="15000"/>
        </a:spcAft>
        <a:buSzPct val="90000"/>
        <a:buChar char="•"/>
        <a:defRPr sz="1600">
          <a:solidFill>
            <a:schemeClr val="tx1"/>
          </a:solidFill>
          <a:latin typeface="+mn-lt"/>
        </a:defRPr>
      </a:lvl5pPr>
      <a:lvl6pPr marL="2346325" indent="-228600" algn="l" rtl="0" fontAlgn="base">
        <a:lnSpc>
          <a:spcPct val="95000"/>
        </a:lnSpc>
        <a:spcBef>
          <a:spcPct val="15000"/>
        </a:spcBef>
        <a:spcAft>
          <a:spcPct val="15000"/>
        </a:spcAft>
        <a:buSzPct val="90000"/>
        <a:buChar char="•"/>
        <a:defRPr sz="1600">
          <a:solidFill>
            <a:schemeClr val="tx1"/>
          </a:solidFill>
          <a:latin typeface="+mn-lt"/>
        </a:defRPr>
      </a:lvl6pPr>
      <a:lvl7pPr marL="2803525" indent="-228600" algn="l" rtl="0" fontAlgn="base">
        <a:lnSpc>
          <a:spcPct val="95000"/>
        </a:lnSpc>
        <a:spcBef>
          <a:spcPct val="15000"/>
        </a:spcBef>
        <a:spcAft>
          <a:spcPct val="15000"/>
        </a:spcAft>
        <a:buSzPct val="90000"/>
        <a:buChar char="•"/>
        <a:defRPr sz="1600">
          <a:solidFill>
            <a:schemeClr val="tx1"/>
          </a:solidFill>
          <a:latin typeface="+mn-lt"/>
        </a:defRPr>
      </a:lvl7pPr>
      <a:lvl8pPr marL="3260725" indent="-228600" algn="l" rtl="0" fontAlgn="base">
        <a:lnSpc>
          <a:spcPct val="95000"/>
        </a:lnSpc>
        <a:spcBef>
          <a:spcPct val="15000"/>
        </a:spcBef>
        <a:spcAft>
          <a:spcPct val="15000"/>
        </a:spcAft>
        <a:buSzPct val="90000"/>
        <a:buChar char="•"/>
        <a:defRPr sz="1600">
          <a:solidFill>
            <a:schemeClr val="tx1"/>
          </a:solidFill>
          <a:latin typeface="+mn-lt"/>
        </a:defRPr>
      </a:lvl8pPr>
      <a:lvl9pPr marL="3717925" indent="-228600" algn="l" rtl="0" fontAlgn="base">
        <a:lnSpc>
          <a:spcPct val="95000"/>
        </a:lnSpc>
        <a:spcBef>
          <a:spcPct val="15000"/>
        </a:spcBef>
        <a:spcAft>
          <a:spcPct val="15000"/>
        </a:spcAft>
        <a:buSzPct val="90000"/>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11268"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11276"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4"/>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5"/>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6"/>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501943F3-0D12-41B8-A0D9-EE61F8E2C7B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98" r:id="rId1"/>
    <p:sldLayoutId id="2147484499"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12292"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12300"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3"/>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5"/>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177D2D5D-EC04-43A7-B82D-64F64AE313C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13316"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13324"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3"/>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5"/>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F2CCF569-6161-42F4-B4FB-0ED63C11DCB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20" r:id="rId1"/>
    <p:sldLayoutId id="2147484521" r:id="rId2"/>
    <p:sldLayoutId id="2147484522" r:id="rId3"/>
    <p:sldLayoutId id="2147484523" r:id="rId4"/>
    <p:sldLayoutId id="2147484524" r:id="rId5"/>
    <p:sldLayoutId id="2147484525" r:id="rId6"/>
    <p:sldLayoutId id="2147484526" r:id="rId7"/>
    <p:sldLayoutId id="2147484527" r:id="rId8"/>
    <p:sldLayoutId id="2147484528" r:id="rId9"/>
    <p:sldLayoutId id="2147484529" r:id="rId10"/>
    <p:sldLayoutId id="214748453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338"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14340"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14348"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3"/>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5"/>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139BB6CF-D5F2-472D-95F4-03342F2B1A9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31"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87"/>
          <p:cNvGraphicFramePr>
            <a:graphicFrameLocks noChangeAspect="1"/>
          </p:cNvGraphicFramePr>
          <p:nvPr/>
        </p:nvGraphicFramePr>
        <p:xfrm>
          <a:off x="0" y="0"/>
          <a:ext cx="9144000" cy="1600200"/>
        </p:xfrm>
        <a:graphic>
          <a:graphicData uri="http://schemas.openxmlformats.org/presentationml/2006/ole">
            <mc:AlternateContent xmlns:mc="http://schemas.openxmlformats.org/markup-compatibility/2006">
              <mc:Choice xmlns:v="urn:schemas-microsoft-com:vml" Requires="v">
                <p:oleObj spid="_x0000_s1044" name="Image" r:id="rId15" imgW="13003175" imgH="2577778" progId="Photoshop.Image.7">
                  <p:embed/>
                </p:oleObj>
              </mc:Choice>
              <mc:Fallback>
                <p:oleObj name="Image" r:id="rId15" imgW="13003175" imgH="2577778" progId="Photoshop.Image.7">
                  <p:embed/>
                  <p:pic>
                    <p:nvPicPr>
                      <p:cNvPr id="0" name="Object 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3"/>
          <p:cNvSpPr>
            <a:spLocks noGrp="1" noChangeArrowheads="1"/>
          </p:cNvSpPr>
          <p:nvPr>
            <p:ph type="body" idx="1"/>
          </p:nvPr>
        </p:nvSpPr>
        <p:spPr bwMode="gray">
          <a:xfrm>
            <a:off x="533400" y="1611313"/>
            <a:ext cx="81915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gray">
          <a:xfrm>
            <a:off x="7315200" y="6461125"/>
            <a:ext cx="1752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chemeClr val="tx2"/>
                </a:solidFill>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gray">
          <a:xfrm>
            <a:off x="4191000" y="6477000"/>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000">
                <a:solidFill>
                  <a:schemeClr val="tx2"/>
                </a:solidFill>
                <a:ea typeface="宋体" charset="-122"/>
              </a:defRPr>
            </a:lvl1pPr>
          </a:lstStyle>
          <a:p>
            <a:pPr>
              <a:defRPr/>
            </a:pPr>
            <a:fld id="{429623CD-7132-4047-A2FE-B02B4830C61F}" type="slidenum">
              <a:rPr lang="zh-CN" altLang="en-US"/>
              <a:pPr>
                <a:defRPr/>
              </a:pPr>
              <a:t>‹#›</a:t>
            </a:fld>
            <a:endParaRPr lang="en-US" altLang="zh-CN"/>
          </a:p>
        </p:txBody>
      </p:sp>
      <p:sp>
        <p:nvSpPr>
          <p:cNvPr id="1031" name="Rectangle 2"/>
          <p:cNvSpPr>
            <a:spLocks noGrp="1" noChangeArrowheads="1"/>
          </p:cNvSpPr>
          <p:nvPr>
            <p:ph type="title"/>
          </p:nvPr>
        </p:nvSpPr>
        <p:spPr bwMode="gray">
          <a:xfrm>
            <a:off x="533400" y="609600"/>
            <a:ext cx="6400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 name="Rectangle 4"/>
          <p:cNvSpPr>
            <a:spLocks noGrp="1" noChangeArrowheads="1"/>
          </p:cNvSpPr>
          <p:nvPr>
            <p:ph type="dt" sz="half" idx="2"/>
          </p:nvPr>
        </p:nvSpPr>
        <p:spPr bwMode="gray">
          <a:xfrm>
            <a:off x="293688" y="6477000"/>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000">
                <a:solidFill>
                  <a:schemeClr val="tx2"/>
                </a:solidFill>
                <a:ea typeface="宋体" charset="-122"/>
              </a:defRPr>
            </a:lvl1pPr>
          </a:lstStyle>
          <a:p>
            <a:pPr>
              <a:defRPr/>
            </a:pPr>
            <a:endParaRPr lang="en-US" altLang="zh-CN"/>
          </a:p>
        </p:txBody>
      </p:sp>
      <p:pic>
        <p:nvPicPr>
          <p:cNvPr id="1033" name="Picture 84" descr="p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39000" y="190500"/>
            <a:ext cx="14509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0" y="0"/>
            <a:ext cx="1670050" cy="276225"/>
          </a:xfrm>
          <a:prstGeom prst="rect">
            <a:avLst/>
          </a:prstGeom>
          <a:noFill/>
        </p:spPr>
        <p:txBody>
          <a:bodyPr wrap="none">
            <a:spAutoFit/>
          </a:bodyPr>
          <a:lstStyle/>
          <a:p>
            <a:pPr>
              <a:spcBef>
                <a:spcPct val="0"/>
              </a:spcBef>
              <a:defRPr/>
            </a:pPr>
            <a:r>
              <a:rPr lang="en-US" altLang="zh-CN" sz="1200" dirty="0">
                <a:solidFill>
                  <a:srgbClr val="0070C0"/>
                </a:solidFill>
                <a:ea typeface="宋体" charset="-122"/>
              </a:rPr>
              <a:t>zhu.kerry@gmail.com</a:t>
            </a:r>
            <a:endParaRPr lang="zh-CN" altLang="en-US" sz="1200" dirty="0">
              <a:solidFill>
                <a:srgbClr val="0070C0"/>
              </a:solidFill>
              <a:ea typeface="宋体" charset="-122"/>
            </a:endParaRPr>
          </a:p>
        </p:txBody>
      </p:sp>
    </p:spTree>
  </p:cSld>
  <p:clrMap bg1="lt1" tx1="dk1" bg2="lt2" tx2="dk2" accent1="accent1" accent2="accent2" accent3="accent3" accent4="accent4" accent5="accent5" accent6="accent6" hlink="hlink" folHlink="folHlink"/>
  <p:sldLayoutIdLst>
    <p:sldLayoutId id="2147484542" r:id="rId1"/>
    <p:sldLayoutId id="2147484543" r:id="rId2"/>
    <p:sldLayoutId id="2147484544" r:id="rId3"/>
    <p:sldLayoutId id="2147484545" r:id="rId4"/>
    <p:sldLayoutId id="2147484546" r:id="rId5"/>
    <p:sldLayoutId id="2147484547" r:id="rId6"/>
    <p:sldLayoutId id="2147484548" r:id="rId7"/>
    <p:sldLayoutId id="2147484549" r:id="rId8"/>
    <p:sldLayoutId id="2147484550" r:id="rId9"/>
    <p:sldLayoutId id="2147484551" r:id="rId10"/>
    <p:sldLayoutId id="2147484552" r:id="rId11"/>
    <p:sldLayoutId id="2147484575" r:id="rId12"/>
  </p:sldLayoutIdLst>
  <p:timing>
    <p:tnLst>
      <p:par>
        <p:cTn id="1" dur="indefinite" restart="never" nodeType="tmRoot"/>
      </p:par>
    </p:tnLst>
  </p:timing>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charset="0"/>
        </a:defRPr>
      </a:lvl2pPr>
      <a:lvl3pPr algn="r" rtl="0" eaLnBrk="0" fontAlgn="base" hangingPunct="0">
        <a:spcBef>
          <a:spcPct val="0"/>
        </a:spcBef>
        <a:spcAft>
          <a:spcPct val="0"/>
        </a:spcAft>
        <a:defRPr sz="3200" b="1">
          <a:solidFill>
            <a:schemeClr val="tx2"/>
          </a:solidFill>
          <a:latin typeface="Arial" charset="0"/>
        </a:defRPr>
      </a:lvl3pPr>
      <a:lvl4pPr algn="r" rtl="0" eaLnBrk="0" fontAlgn="base" hangingPunct="0">
        <a:spcBef>
          <a:spcPct val="0"/>
        </a:spcBef>
        <a:spcAft>
          <a:spcPct val="0"/>
        </a:spcAft>
        <a:defRPr sz="3200" b="1">
          <a:solidFill>
            <a:schemeClr val="tx2"/>
          </a:solidFill>
          <a:latin typeface="Arial" charset="0"/>
        </a:defRPr>
      </a:lvl4pPr>
      <a:lvl5pPr algn="r" rtl="0" eaLnBrk="0" fontAlgn="base" hangingPunct="0">
        <a:spcBef>
          <a:spcPct val="0"/>
        </a:spcBef>
        <a:spcAft>
          <a:spcPct val="0"/>
        </a:spcAft>
        <a:defRPr sz="3200" b="1">
          <a:solidFill>
            <a:schemeClr val="tx2"/>
          </a:solidFill>
          <a:latin typeface="Arial" charset="0"/>
        </a:defRPr>
      </a:lvl5pPr>
      <a:lvl6pPr marL="457200" algn="r" rtl="0" eaLnBrk="0" fontAlgn="base" hangingPunct="0">
        <a:spcBef>
          <a:spcPct val="0"/>
        </a:spcBef>
        <a:spcAft>
          <a:spcPct val="0"/>
        </a:spcAft>
        <a:defRPr sz="3200" b="1">
          <a:solidFill>
            <a:schemeClr val="tx2"/>
          </a:solidFill>
          <a:latin typeface="Arial" charset="0"/>
        </a:defRPr>
      </a:lvl6pPr>
      <a:lvl7pPr marL="914400" algn="r" rtl="0" eaLnBrk="0" fontAlgn="base" hangingPunct="0">
        <a:spcBef>
          <a:spcPct val="0"/>
        </a:spcBef>
        <a:spcAft>
          <a:spcPct val="0"/>
        </a:spcAft>
        <a:defRPr sz="3200" b="1">
          <a:solidFill>
            <a:schemeClr val="tx2"/>
          </a:solidFill>
          <a:latin typeface="Arial" charset="0"/>
        </a:defRPr>
      </a:lvl7pPr>
      <a:lvl8pPr marL="1371600" algn="r" rtl="0" eaLnBrk="0" fontAlgn="base" hangingPunct="0">
        <a:spcBef>
          <a:spcPct val="0"/>
        </a:spcBef>
        <a:spcAft>
          <a:spcPct val="0"/>
        </a:spcAft>
        <a:defRPr sz="3200" b="1">
          <a:solidFill>
            <a:schemeClr val="tx2"/>
          </a:solidFill>
          <a:latin typeface="Arial" charset="0"/>
        </a:defRPr>
      </a:lvl8pPr>
      <a:lvl9pPr marL="1828800" algn="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bwMode="gray">
          <a:xfrm>
            <a:off x="533400" y="1611313"/>
            <a:ext cx="81915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363" name="Rectangle 2"/>
          <p:cNvSpPr>
            <a:spLocks noGrp="1" noChangeArrowheads="1"/>
          </p:cNvSpPr>
          <p:nvPr>
            <p:ph type="title"/>
          </p:nvPr>
        </p:nvSpPr>
        <p:spPr bwMode="gray">
          <a:xfrm>
            <a:off x="533400" y="609600"/>
            <a:ext cx="6400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 name="Rectangle 4"/>
          <p:cNvSpPr>
            <a:spLocks noGrp="1" noChangeArrowheads="1"/>
          </p:cNvSpPr>
          <p:nvPr>
            <p:ph type="dt" sz="half" idx="2"/>
          </p:nvPr>
        </p:nvSpPr>
        <p:spPr bwMode="gray">
          <a:xfrm>
            <a:off x="304800" y="6248400"/>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a typeface="宋体" charset="-122"/>
              </a:defRPr>
            </a:lvl1pPr>
          </a:lstStyle>
          <a:p>
            <a:pPr>
              <a:defRPr/>
            </a:pPr>
            <a:endParaRPr lang="en-US" altLang="zh-CN"/>
          </a:p>
        </p:txBody>
      </p:sp>
      <p:sp>
        <p:nvSpPr>
          <p:cNvPr id="12" name="Rectangle 6"/>
          <p:cNvSpPr>
            <a:spLocks noGrp="1" noChangeArrowheads="1"/>
          </p:cNvSpPr>
          <p:nvPr>
            <p:ph type="sldNum" sz="quarter" idx="4"/>
          </p:nvPr>
        </p:nvSpPr>
        <p:spPr bwMode="gray">
          <a:xfrm>
            <a:off x="3454400" y="63087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solidFill>
                  <a:schemeClr val="tx1"/>
                </a:solidFill>
                <a:ea typeface="宋体" charset="-122"/>
              </a:defRPr>
            </a:lvl1pPr>
          </a:lstStyle>
          <a:p>
            <a:pPr>
              <a:defRPr/>
            </a:pPr>
            <a:fld id="{DB86A14B-AA02-4FF0-B8BE-972F36FF698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53" r:id="rId1"/>
    <p:sldLayoutId id="2147484554" r:id="rId2"/>
    <p:sldLayoutId id="2147484555" r:id="rId3"/>
    <p:sldLayoutId id="2147484556" r:id="rId4"/>
    <p:sldLayoutId id="2147484557" r:id="rId5"/>
    <p:sldLayoutId id="2147484558" r:id="rId6"/>
    <p:sldLayoutId id="2147484559" r:id="rId7"/>
    <p:sldLayoutId id="2147484560" r:id="rId8"/>
    <p:sldLayoutId id="2147484561" r:id="rId9"/>
    <p:sldLayoutId id="2147484562" r:id="rId10"/>
    <p:sldLayoutId id="2147484563" r:id="rId11"/>
  </p:sldLayoutIdLst>
  <p:timing>
    <p:tnLst>
      <p:par>
        <p:cTn id="1" dur="indefinite" restart="never" nodeType="tmRoot"/>
      </p:par>
    </p:tnLst>
  </p:timing>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charset="0"/>
        </a:defRPr>
      </a:lvl2pPr>
      <a:lvl3pPr algn="r" rtl="0" eaLnBrk="0" fontAlgn="base" hangingPunct="0">
        <a:spcBef>
          <a:spcPct val="0"/>
        </a:spcBef>
        <a:spcAft>
          <a:spcPct val="0"/>
        </a:spcAft>
        <a:defRPr sz="3200" b="1">
          <a:solidFill>
            <a:schemeClr val="tx2"/>
          </a:solidFill>
          <a:latin typeface="Arial" charset="0"/>
        </a:defRPr>
      </a:lvl3pPr>
      <a:lvl4pPr algn="r" rtl="0" eaLnBrk="0" fontAlgn="base" hangingPunct="0">
        <a:spcBef>
          <a:spcPct val="0"/>
        </a:spcBef>
        <a:spcAft>
          <a:spcPct val="0"/>
        </a:spcAft>
        <a:defRPr sz="3200" b="1">
          <a:solidFill>
            <a:schemeClr val="tx2"/>
          </a:solidFill>
          <a:latin typeface="Arial" charset="0"/>
        </a:defRPr>
      </a:lvl4pPr>
      <a:lvl5pPr algn="r" rtl="0" eaLnBrk="0" fontAlgn="base" hangingPunct="0">
        <a:spcBef>
          <a:spcPct val="0"/>
        </a:spcBef>
        <a:spcAft>
          <a:spcPct val="0"/>
        </a:spcAft>
        <a:defRPr sz="3200" b="1">
          <a:solidFill>
            <a:schemeClr val="tx2"/>
          </a:solidFill>
          <a:latin typeface="Arial" charset="0"/>
        </a:defRPr>
      </a:lvl5pPr>
      <a:lvl6pPr marL="457200" algn="r" rtl="0" eaLnBrk="0" fontAlgn="base" hangingPunct="0">
        <a:spcBef>
          <a:spcPct val="0"/>
        </a:spcBef>
        <a:spcAft>
          <a:spcPct val="0"/>
        </a:spcAft>
        <a:defRPr sz="3200" b="1">
          <a:solidFill>
            <a:schemeClr val="tx2"/>
          </a:solidFill>
          <a:latin typeface="Arial" charset="0"/>
        </a:defRPr>
      </a:lvl6pPr>
      <a:lvl7pPr marL="914400" algn="r" rtl="0" eaLnBrk="0" fontAlgn="base" hangingPunct="0">
        <a:spcBef>
          <a:spcPct val="0"/>
        </a:spcBef>
        <a:spcAft>
          <a:spcPct val="0"/>
        </a:spcAft>
        <a:defRPr sz="3200" b="1">
          <a:solidFill>
            <a:schemeClr val="tx2"/>
          </a:solidFill>
          <a:latin typeface="Arial" charset="0"/>
        </a:defRPr>
      </a:lvl7pPr>
      <a:lvl8pPr marL="1371600" algn="r" rtl="0" eaLnBrk="0" fontAlgn="base" hangingPunct="0">
        <a:spcBef>
          <a:spcPct val="0"/>
        </a:spcBef>
        <a:spcAft>
          <a:spcPct val="0"/>
        </a:spcAft>
        <a:defRPr sz="3200" b="1">
          <a:solidFill>
            <a:schemeClr val="tx2"/>
          </a:solidFill>
          <a:latin typeface="Arial" charset="0"/>
        </a:defRPr>
      </a:lvl8pPr>
      <a:lvl9pPr marL="1828800" algn="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bwMode="gray">
          <a:xfrm>
            <a:off x="533400" y="1611313"/>
            <a:ext cx="81915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387" name="Rectangle 2"/>
          <p:cNvSpPr>
            <a:spLocks noGrp="1" noChangeArrowheads="1"/>
          </p:cNvSpPr>
          <p:nvPr>
            <p:ph type="title"/>
          </p:nvPr>
        </p:nvSpPr>
        <p:spPr bwMode="gray">
          <a:xfrm>
            <a:off x="533400" y="609600"/>
            <a:ext cx="6400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 name="Rectangle 4"/>
          <p:cNvSpPr>
            <a:spLocks noGrp="1" noChangeArrowheads="1"/>
          </p:cNvSpPr>
          <p:nvPr>
            <p:ph type="dt" sz="half" idx="2"/>
          </p:nvPr>
        </p:nvSpPr>
        <p:spPr bwMode="gray">
          <a:xfrm>
            <a:off x="304800" y="6248400"/>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ea typeface="宋体" charset="-122"/>
              </a:defRPr>
            </a:lvl1pPr>
          </a:lstStyle>
          <a:p>
            <a:pPr>
              <a:defRPr/>
            </a:pPr>
            <a:endParaRPr lang="en-US" altLang="zh-CN"/>
          </a:p>
        </p:txBody>
      </p:sp>
      <p:sp>
        <p:nvSpPr>
          <p:cNvPr id="12" name="Rectangle 6"/>
          <p:cNvSpPr>
            <a:spLocks noGrp="1" noChangeArrowheads="1"/>
          </p:cNvSpPr>
          <p:nvPr>
            <p:ph type="sldNum" sz="quarter" idx="4"/>
          </p:nvPr>
        </p:nvSpPr>
        <p:spPr bwMode="gray">
          <a:xfrm>
            <a:off x="3454400" y="63087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solidFill>
                  <a:schemeClr val="tx1"/>
                </a:solidFill>
                <a:ea typeface="宋体" charset="-122"/>
              </a:defRPr>
            </a:lvl1pPr>
          </a:lstStyle>
          <a:p>
            <a:pPr>
              <a:defRPr/>
            </a:pPr>
            <a:fld id="{F75317DA-CDB8-4776-9E69-9699039345E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64" r:id="rId1"/>
    <p:sldLayoutId id="2147484565" r:id="rId2"/>
    <p:sldLayoutId id="2147484566" r:id="rId3"/>
    <p:sldLayoutId id="2147484567" r:id="rId4"/>
    <p:sldLayoutId id="2147484568" r:id="rId5"/>
    <p:sldLayoutId id="2147484569" r:id="rId6"/>
    <p:sldLayoutId id="2147484570" r:id="rId7"/>
    <p:sldLayoutId id="2147484571" r:id="rId8"/>
    <p:sldLayoutId id="2147484572" r:id="rId9"/>
    <p:sldLayoutId id="2147484573" r:id="rId10"/>
    <p:sldLayoutId id="2147484574" r:id="rId11"/>
  </p:sldLayoutIdLst>
  <p:timing>
    <p:tnLst>
      <p:par>
        <p:cTn id="1" dur="indefinite" restart="never" nodeType="tmRoot"/>
      </p:par>
    </p:tnLst>
  </p:timing>
  <p:txStyles>
    <p:titleStyle>
      <a:lvl1pPr algn="r" rtl="0" eaLnBrk="0" fontAlgn="base" hangingPunct="0">
        <a:spcBef>
          <a:spcPct val="0"/>
        </a:spcBef>
        <a:spcAft>
          <a:spcPct val="0"/>
        </a:spcAft>
        <a:defRPr sz="3200" b="1">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charset="0"/>
        </a:defRPr>
      </a:lvl2pPr>
      <a:lvl3pPr algn="r" rtl="0" eaLnBrk="0" fontAlgn="base" hangingPunct="0">
        <a:spcBef>
          <a:spcPct val="0"/>
        </a:spcBef>
        <a:spcAft>
          <a:spcPct val="0"/>
        </a:spcAft>
        <a:defRPr sz="3200" b="1">
          <a:solidFill>
            <a:schemeClr val="tx2"/>
          </a:solidFill>
          <a:latin typeface="Arial" charset="0"/>
        </a:defRPr>
      </a:lvl3pPr>
      <a:lvl4pPr algn="r" rtl="0" eaLnBrk="0" fontAlgn="base" hangingPunct="0">
        <a:spcBef>
          <a:spcPct val="0"/>
        </a:spcBef>
        <a:spcAft>
          <a:spcPct val="0"/>
        </a:spcAft>
        <a:defRPr sz="3200" b="1">
          <a:solidFill>
            <a:schemeClr val="tx2"/>
          </a:solidFill>
          <a:latin typeface="Arial" charset="0"/>
        </a:defRPr>
      </a:lvl4pPr>
      <a:lvl5pPr algn="r" rtl="0" eaLnBrk="0" fontAlgn="base" hangingPunct="0">
        <a:spcBef>
          <a:spcPct val="0"/>
        </a:spcBef>
        <a:spcAft>
          <a:spcPct val="0"/>
        </a:spcAft>
        <a:defRPr sz="3200" b="1">
          <a:solidFill>
            <a:schemeClr val="tx2"/>
          </a:solidFill>
          <a:latin typeface="Arial" charset="0"/>
        </a:defRPr>
      </a:lvl5pPr>
      <a:lvl6pPr marL="457200" algn="r" rtl="0" eaLnBrk="0" fontAlgn="base" hangingPunct="0">
        <a:spcBef>
          <a:spcPct val="0"/>
        </a:spcBef>
        <a:spcAft>
          <a:spcPct val="0"/>
        </a:spcAft>
        <a:defRPr sz="3200" b="1">
          <a:solidFill>
            <a:schemeClr val="tx2"/>
          </a:solidFill>
          <a:latin typeface="Arial" charset="0"/>
        </a:defRPr>
      </a:lvl6pPr>
      <a:lvl7pPr marL="914400" algn="r" rtl="0" eaLnBrk="0" fontAlgn="base" hangingPunct="0">
        <a:spcBef>
          <a:spcPct val="0"/>
        </a:spcBef>
        <a:spcAft>
          <a:spcPct val="0"/>
        </a:spcAft>
        <a:defRPr sz="3200" b="1">
          <a:solidFill>
            <a:schemeClr val="tx2"/>
          </a:solidFill>
          <a:latin typeface="Arial" charset="0"/>
        </a:defRPr>
      </a:lvl7pPr>
      <a:lvl8pPr marL="1371600" algn="r" rtl="0" eaLnBrk="0" fontAlgn="base" hangingPunct="0">
        <a:spcBef>
          <a:spcPct val="0"/>
        </a:spcBef>
        <a:spcAft>
          <a:spcPct val="0"/>
        </a:spcAft>
        <a:defRPr sz="3200" b="1">
          <a:solidFill>
            <a:schemeClr val="tx2"/>
          </a:solidFill>
          <a:latin typeface="Arial" charset="0"/>
        </a:defRPr>
      </a:lvl8pPr>
      <a:lvl9pPr marL="1828800" algn="r"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sp>
        <p:nvSpPr>
          <p:cNvPr id="3076"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69E99F69-BBB6-4DCC-B55D-F3812A2DBF95}" type="slidenum">
              <a:rPr lang="en-US" altLang="zh-CN"/>
              <a:pPr>
                <a:defRPr/>
              </a:pPr>
              <a:t>‹#›</a:t>
            </a:fld>
            <a:endParaRPr lang="en-US" altLang="zh-CN" dirty="0"/>
          </a:p>
        </p:txBody>
      </p:sp>
      <p:pic>
        <p:nvPicPr>
          <p:cNvPr id="3079"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Tree>
  </p:cSld>
  <p:clrMap bg1="lt1" tx1="dk1" bg2="lt2" tx2="dk2" accent1="accent1" accent2="accent2" accent3="accent3" accent4="accent4" accent5="accent5" accent6="accent6" hlink="hlink" folHlink="folHlink"/>
  <p:sldLayoutIdLst>
    <p:sldLayoutId id="2147484410"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6"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grpSp>
        <p:nvGrpSpPr>
          <p:cNvPr id="4099" name="Group 15"/>
          <p:cNvGrpSpPr>
            <a:grpSpLocks/>
          </p:cNvGrpSpPr>
          <p:nvPr/>
        </p:nvGrpSpPr>
        <p:grpSpPr bwMode="auto">
          <a:xfrm>
            <a:off x="152400" y="381000"/>
            <a:ext cx="6838950" cy="3365500"/>
            <a:chOff x="664" y="1951"/>
            <a:chExt cx="4308" cy="2120"/>
          </a:xfrm>
        </p:grpSpPr>
        <p:sp>
          <p:nvSpPr>
            <p:cNvPr id="19"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0"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1"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2"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3"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4"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5"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6"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7"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8"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29"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0"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1"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2"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3"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4"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5"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6"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7"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8"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39"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0"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1"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2"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3"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4"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5"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6"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7"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8"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49"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0"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1"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2"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3"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4"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5"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6"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7"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8"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59"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0"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1"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2"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3"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4"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5"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6"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7"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8"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69"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0"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1"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2"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3"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4"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5"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6"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7"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8"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79"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0"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1"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2"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3"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4"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5"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6"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7"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8"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89"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0"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1"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2"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3"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4"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5"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6"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7"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8"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99"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0"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1"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2"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3"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4"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5"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6"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7"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8"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09"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0"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1"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2"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3"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4"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5"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6"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7"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8"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19"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0"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1"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2"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3"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4"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5"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sp>
          <p:nvSpPr>
            <p:cNvPr id="126"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spcBef>
                  <a:spcPct val="0"/>
                </a:spcBef>
                <a:defRPr/>
              </a:pPr>
              <a:endParaRPr lang="zh-CN" altLang="en-US">
                <a:ea typeface="宋体" charset="-122"/>
              </a:endParaRPr>
            </a:p>
          </p:txBody>
        </p:sp>
      </p:grpSp>
      <p:sp>
        <p:nvSpPr>
          <p:cNvPr id="127" name="Text Box 126"/>
          <p:cNvSpPr txBox="1">
            <a:spLocks noChangeArrowheads="1"/>
          </p:cNvSpPr>
          <p:nvPr/>
        </p:nvSpPr>
        <p:spPr bwMode="auto">
          <a:xfrm>
            <a:off x="8007350" y="152400"/>
            <a:ext cx="984250" cy="396875"/>
          </a:xfrm>
          <a:prstGeom prst="rect">
            <a:avLst/>
          </a:prstGeom>
          <a:noFill/>
          <a:ln w="9525">
            <a:noFill/>
            <a:miter lim="800000"/>
            <a:headEnd/>
            <a:tailEnd/>
          </a:ln>
          <a:effectLst/>
        </p:spPr>
        <p:txBody>
          <a:bodyPr wrap="none">
            <a:spAutoFit/>
          </a:bodyPr>
          <a:lstStyle/>
          <a:p>
            <a:pPr algn="r">
              <a:spcBef>
                <a:spcPct val="0"/>
              </a:spcBef>
              <a:defRPr/>
            </a:pPr>
            <a:r>
              <a:rPr lang="en-US" altLang="zh-CN" sz="2000" b="1">
                <a:solidFill>
                  <a:srgbClr val="000000"/>
                </a:solidFill>
                <a:latin typeface="Verdana" pitchFamily="34" charset="0"/>
                <a:ea typeface="宋体" charset="-122"/>
              </a:rPr>
              <a:t>LOGO</a:t>
            </a:r>
          </a:p>
        </p:txBody>
      </p:sp>
      <p:sp>
        <p:nvSpPr>
          <p:cNvPr id="128" name="TextBox 127"/>
          <p:cNvSpPr txBox="1"/>
          <p:nvPr/>
        </p:nvSpPr>
        <p:spPr>
          <a:xfrm>
            <a:off x="457200" y="5410200"/>
            <a:ext cx="1600200" cy="400050"/>
          </a:xfrm>
          <a:prstGeom prst="rect">
            <a:avLst/>
          </a:prstGeom>
          <a:noFill/>
        </p:spPr>
        <p:txBody>
          <a:bodyPr>
            <a:spAutoFit/>
          </a:bodyPr>
          <a:lstStyle/>
          <a:p>
            <a:pPr>
              <a:spcBef>
                <a:spcPct val="0"/>
              </a:spcBef>
              <a:defRPr/>
            </a:pPr>
            <a:r>
              <a:rPr lang="en-US" altLang="zh-CN" sz="2000" b="1" i="1">
                <a:solidFill>
                  <a:schemeClr val="bg1"/>
                </a:solidFill>
                <a:ea typeface="宋体" charset="-122"/>
              </a:rPr>
              <a:t>Kerry Zhu</a:t>
            </a:r>
            <a:endParaRPr lang="zh-CN" altLang="en-US" sz="2000" b="1" i="1">
              <a:solidFill>
                <a:schemeClr val="bg1"/>
              </a:solidFill>
              <a:ea typeface="宋体" charset="-122"/>
            </a:endParaRPr>
          </a:p>
        </p:txBody>
      </p:sp>
      <p:sp>
        <p:nvSpPr>
          <p:cNvPr id="4102"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29" name="Rectangle 4"/>
          <p:cNvSpPr>
            <a:spLocks noGrp="1" noChangeArrowheads="1"/>
          </p:cNvSpPr>
          <p:nvPr>
            <p:ph type="dt" sz="half" idx="2"/>
          </p:nvPr>
        </p:nvSpPr>
        <p:spPr bwMode="auto">
          <a:xfrm>
            <a:off x="304800" y="6477000"/>
            <a:ext cx="2133600" cy="1682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30" name="Rectangle 5"/>
          <p:cNvSpPr>
            <a:spLocks noGrp="1" noChangeArrowheads="1"/>
          </p:cNvSpPr>
          <p:nvPr>
            <p:ph type="ftr" sz="quarter" idx="3"/>
          </p:nvPr>
        </p:nvSpPr>
        <p:spPr>
          <a:xfrm>
            <a:off x="6705600" y="6477000"/>
            <a:ext cx="2286000" cy="168275"/>
          </a:xfrm>
          <a:prstGeom prst="rect">
            <a:avLst/>
          </a:prstGeom>
        </p:spPr>
        <p:txBody>
          <a:bodyPr vert="horz" wrap="square" lIns="91440" tIns="45720" rIns="91440" bIns="45720" numCol="1" anchor="t" anchorCtr="0" compatLnSpc="1">
            <a:prstTxWarp prst="textNoShape">
              <a:avLst/>
            </a:prstTxWarp>
          </a:bodyPr>
          <a:lstStyle>
            <a:lvl1pPr algn="r">
              <a:spcBef>
                <a:spcPct val="0"/>
              </a:spcBef>
              <a:defRPr>
                <a:ea typeface="宋体" charset="-122"/>
              </a:defRPr>
            </a:lvl1pPr>
          </a:lstStyle>
          <a:p>
            <a:pPr>
              <a:defRPr/>
            </a:pPr>
            <a:endParaRPr lang="en-US" altLang="zh-CN"/>
          </a:p>
        </p:txBody>
      </p:sp>
      <p:sp>
        <p:nvSpPr>
          <p:cNvPr id="131" name="Rectangle 6"/>
          <p:cNvSpPr>
            <a:spLocks noGrp="1" noChangeArrowheads="1"/>
          </p:cNvSpPr>
          <p:nvPr>
            <p:ph type="sldNum" sz="quarter" idx="4"/>
          </p:nvPr>
        </p:nvSpPr>
        <p:spPr bwMode="auto">
          <a:xfrm>
            <a:off x="3657600" y="6477000"/>
            <a:ext cx="2133600" cy="1682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ea typeface="宋体" charset="-122"/>
              </a:defRPr>
            </a:lvl1pPr>
          </a:lstStyle>
          <a:p>
            <a:pPr>
              <a:defRPr/>
            </a:pPr>
            <a:fld id="{5D9E2A41-FCEA-49B5-84D7-8DF2F93F3A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iming>
    <p:tnLst>
      <p:par>
        <p:cTn id="1" dur="indefinite" restart="never" nodeType="tmRoot"/>
      </p:par>
    </p:tn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5124"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5132"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3"/>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5"/>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81957EE5-9D3B-4A38-96DA-52009D9E9D5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6148"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6156"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4"/>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5"/>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6"/>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60014F0F-58F7-4873-B12D-F85F5DAC8E0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7172"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7180"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6"/>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7"/>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8"/>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71EC12A3-01C2-459F-8785-41186A6AA32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8196"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8204"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2"/>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3"/>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4"/>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A88B6D2E-6B3D-4A9C-B17F-C8E76567E71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9220"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9228"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1"/>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2"/>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3"/>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349C7AC3-D42A-481B-AA0B-BA040C5781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9" descr="1"/>
          <p:cNvPicPr>
            <a:picLocks noChangeAspect="1" noChangeArrowheads="1"/>
          </p:cNvPicPr>
          <p:nvPr/>
        </p:nvPicPr>
        <p:blipFill>
          <a:blip r:embed="rId13">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spcBef>
                <a:spcPct val="0"/>
              </a:spcBef>
              <a:defRPr/>
            </a:pPr>
            <a:endParaRPr lang="zh-CN" altLang="en-US">
              <a:ea typeface="宋体" charset="-122"/>
            </a:endParaRPr>
          </a:p>
        </p:txBody>
      </p:sp>
      <p:pic>
        <p:nvPicPr>
          <p:cNvPr id="10244" name="Picture 9" descr="artplus_nature_naturalcity42_a"/>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0" descr="artplus_nature_naturalcity42_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1" descr="artplus_nature_naturalcity42_e"/>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12" descr="artplus_nature_naturalcity42_d"/>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3" descr="artplus_nature_naturalcity42_i"/>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14" descr="artplus_nature_naturalcity42_c"/>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733800" y="6505575"/>
            <a:ext cx="1670050" cy="276225"/>
          </a:xfrm>
          <a:prstGeom prst="rect">
            <a:avLst/>
          </a:prstGeom>
          <a:noFill/>
        </p:spPr>
        <p:txBody>
          <a:bodyPr wrap="none">
            <a:spAutoFit/>
          </a:bodyPr>
          <a:lstStyle/>
          <a:p>
            <a:pPr>
              <a:spcBef>
                <a:spcPct val="0"/>
              </a:spcBef>
              <a:defRPr/>
            </a:pPr>
            <a:r>
              <a:rPr lang="en-US" altLang="zh-CN" sz="1200" dirty="0">
                <a:solidFill>
                  <a:schemeClr val="bg1"/>
                </a:solidFill>
                <a:ea typeface="宋体" charset="-122"/>
              </a:rPr>
              <a:t>zhu.kerry@gmail.com</a:t>
            </a:r>
            <a:endParaRPr lang="zh-CN" altLang="en-US" sz="1200" dirty="0">
              <a:solidFill>
                <a:schemeClr val="bg1"/>
              </a:solidFill>
              <a:ea typeface="宋体" charset="-122"/>
            </a:endParaRPr>
          </a:p>
        </p:txBody>
      </p:sp>
      <p:sp>
        <p:nvSpPr>
          <p:cNvPr id="10252"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 name="日期占位符 4"/>
          <p:cNvSpPr>
            <a:spLocks noGrp="1"/>
          </p:cNvSpPr>
          <p:nvPr>
            <p:ph type="dt" sz="half" idx="2"/>
          </p:nvPr>
        </p:nvSpPr>
        <p:spPr bwMode="auto">
          <a:xfrm>
            <a:off x="457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ea typeface="宋体" charset="-122"/>
              </a:defRPr>
            </a:lvl1pPr>
          </a:lstStyle>
          <a:p>
            <a:pPr>
              <a:defRPr/>
            </a:pPr>
            <a:endParaRPr lang="en-US" altLang="zh-CN"/>
          </a:p>
        </p:txBody>
      </p:sp>
      <p:sp>
        <p:nvSpPr>
          <p:cNvPr id="17" name="页脚占位符 5"/>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spcBef>
                <a:spcPct val="0"/>
              </a:spcBef>
              <a:defRPr>
                <a:ea typeface="宋体" charset="-122"/>
              </a:defRPr>
            </a:lvl1pPr>
          </a:lstStyle>
          <a:p>
            <a:pPr>
              <a:defRPr/>
            </a:pPr>
            <a:endParaRPr lang="en-US" altLang="zh-CN"/>
          </a:p>
        </p:txBody>
      </p:sp>
      <p:sp>
        <p:nvSpPr>
          <p:cNvPr id="19" name="灯片编号占位符 6"/>
          <p:cNvSpPr>
            <a:spLocks noGrp="1"/>
          </p:cNvSpPr>
          <p:nvPr>
            <p:ph type="sldNum" sz="quarter" idx="4"/>
          </p:nvPr>
        </p:nvSpPr>
        <p:spPr bwMode="auto">
          <a:xfrm>
            <a:off x="6553200" y="6537325"/>
            <a:ext cx="2133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solidFill>
                  <a:schemeClr val="bg1"/>
                </a:solidFill>
                <a:ea typeface="宋体" charset="-122"/>
              </a:defRPr>
            </a:lvl1pPr>
          </a:lstStyle>
          <a:p>
            <a:pPr>
              <a:defRPr/>
            </a:pPr>
            <a:fld id="{3ADCA3BE-630C-4B48-B1CB-AA94C2A773A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87" r:id="rId1"/>
    <p:sldLayoutId id="2147484488" r:id="rId2"/>
    <p:sldLayoutId id="2147484489" r:id="rId3"/>
    <p:sldLayoutId id="2147484490" r:id="rId4"/>
    <p:sldLayoutId id="2147484491" r:id="rId5"/>
    <p:sldLayoutId id="2147484492" r:id="rId6"/>
    <p:sldLayoutId id="2147484493" r:id="rId7"/>
    <p:sldLayoutId id="2147484494" r:id="rId8"/>
    <p:sldLayoutId id="2147484495" r:id="rId9"/>
    <p:sldLayoutId id="2147484496" r:id="rId10"/>
    <p:sldLayoutId id="214748449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eaLnBrk="0" fontAlgn="base" hangingPunct="0">
        <a:spcBef>
          <a:spcPct val="0"/>
        </a:spcBef>
        <a:spcAft>
          <a:spcPct val="0"/>
        </a:spcAft>
        <a:defRPr sz="4200" b="1" i="1">
          <a:solidFill>
            <a:schemeClr val="tx1"/>
          </a:solidFill>
          <a:latin typeface="Arial" charset="0"/>
        </a:defRPr>
      </a:lvl6pPr>
      <a:lvl7pPr marL="914400" algn="ctr" rtl="0" eaLnBrk="0" fontAlgn="base" hangingPunct="0">
        <a:spcBef>
          <a:spcPct val="0"/>
        </a:spcBef>
        <a:spcAft>
          <a:spcPct val="0"/>
        </a:spcAft>
        <a:defRPr sz="4200" b="1" i="1">
          <a:solidFill>
            <a:schemeClr val="tx1"/>
          </a:solidFill>
          <a:latin typeface="Arial" charset="0"/>
        </a:defRPr>
      </a:lvl7pPr>
      <a:lvl8pPr marL="1371600" algn="ctr" rtl="0" eaLnBrk="0" fontAlgn="base" hangingPunct="0">
        <a:spcBef>
          <a:spcPct val="0"/>
        </a:spcBef>
        <a:spcAft>
          <a:spcPct val="0"/>
        </a:spcAft>
        <a:defRPr sz="4200" b="1" i="1">
          <a:solidFill>
            <a:schemeClr val="tx1"/>
          </a:solidFill>
          <a:latin typeface="Arial" charset="0"/>
        </a:defRPr>
      </a:lvl8pPr>
      <a:lvl9pPr marL="1828800" algn="ctr" rtl="0" eaLnBrk="0" fontAlgn="base" hangingPunct="0">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56.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7.pn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6.jpeg"/><Relationship Id="rId1" Type="http://schemas.openxmlformats.org/officeDocument/2006/relationships/slideLayout" Target="../slideLayouts/slideLayout145.xml"/><Relationship Id="rId5" Type="http://schemas.openxmlformats.org/officeDocument/2006/relationships/image" Target="../media/image18.png"/><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1.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33.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50.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6.pn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45.xml"/><Relationship Id="rId6" Type="http://schemas.openxmlformats.org/officeDocument/2006/relationships/image" Target="../media/image18.png"/><Relationship Id="rId5" Type="http://schemas.openxmlformats.org/officeDocument/2006/relationships/image" Target="../media/image16.jpeg"/><Relationship Id="rId4" Type="http://schemas.openxmlformats.org/officeDocument/2006/relationships/image" Target="../media/image21.jpeg"/></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45.xml"/><Relationship Id="rId5" Type="http://schemas.openxmlformats.org/officeDocument/2006/relationships/image" Target="../media/image18.png"/><Relationship Id="rId4" Type="http://schemas.openxmlformats.org/officeDocument/2006/relationships/image" Target="../media/image22.jpe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45.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3.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155.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54.png"/></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5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6.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6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8.xml"/><Relationship Id="rId1" Type="http://schemas.openxmlformats.org/officeDocument/2006/relationships/slideLayout" Target="../slideLayouts/slideLayout145.xml"/><Relationship Id="rId6" Type="http://schemas.openxmlformats.org/officeDocument/2006/relationships/image" Target="../media/image18.png"/><Relationship Id="rId5" Type="http://schemas.openxmlformats.org/officeDocument/2006/relationships/image" Target="../media/image16.jpeg"/><Relationship Id="rId4" Type="http://schemas.openxmlformats.org/officeDocument/2006/relationships/hyperlink" Target="http://blog.csdn.net/Kerryzhu"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50.xml"/><Relationship Id="rId5" Type="http://schemas.openxmlformats.org/officeDocument/2006/relationships/image" Target="../media/image18.png"/><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4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5.jpeg"/><Relationship Id="rId1" Type="http://schemas.openxmlformats.org/officeDocument/2006/relationships/slideLayout" Target="../slideLayouts/slideLayout14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634" name="Rectangle 2"/>
          <p:cNvSpPr>
            <a:spLocks noGrp="1" noChangeArrowheads="1"/>
          </p:cNvSpPr>
          <p:nvPr>
            <p:ph type="subTitle" idx="1"/>
          </p:nvPr>
        </p:nvSpPr>
        <p:spPr>
          <a:xfrm>
            <a:off x="3384550" y="2097088"/>
            <a:ext cx="5545138" cy="1512887"/>
          </a:xfrm>
        </p:spPr>
        <p:txBody>
          <a:bodyPr/>
          <a:lstStyle/>
          <a:p>
            <a:r>
              <a:rPr lang="zh-CN" altLang="en-US" sz="3600" b="1" smtClean="0">
                <a:solidFill>
                  <a:srgbClr val="CA351C"/>
                </a:solidFill>
                <a:ea typeface="黑体" pitchFamily="2" charset="-122"/>
              </a:rPr>
              <a:t>软件项目管理</a:t>
            </a:r>
          </a:p>
          <a:p>
            <a:r>
              <a:rPr lang="zh-CN" altLang="en-US" sz="5400" b="1" smtClean="0">
                <a:solidFill>
                  <a:srgbClr val="CA351C"/>
                </a:solidFill>
                <a:effectLst>
                  <a:outerShdw blurRad="38100" dist="38100" dir="2700000" algn="tl">
                    <a:srgbClr val="C0C0C0"/>
                  </a:outerShdw>
                </a:effectLst>
                <a:ea typeface="宋体" pitchFamily="2" charset="-122"/>
              </a:rPr>
              <a:t>第</a:t>
            </a:r>
            <a:r>
              <a:rPr lang="en-US" altLang="zh-CN" sz="5400" b="1" smtClean="0">
                <a:solidFill>
                  <a:srgbClr val="CA351C"/>
                </a:solidFill>
                <a:effectLst>
                  <a:outerShdw blurRad="38100" dist="38100" dir="2700000" algn="tl">
                    <a:srgbClr val="C0C0C0"/>
                  </a:outerShdw>
                </a:effectLst>
                <a:ea typeface="宋体" pitchFamily="2" charset="-122"/>
              </a:rPr>
              <a:t>4</a:t>
            </a:r>
            <a:r>
              <a:rPr lang="zh-CN" altLang="en-US" sz="5400" b="1" smtClean="0">
                <a:solidFill>
                  <a:srgbClr val="CA351C"/>
                </a:solidFill>
                <a:effectLst>
                  <a:outerShdw blurRad="38100" dist="38100" dir="2700000" algn="tl">
                    <a:srgbClr val="C0C0C0"/>
                  </a:outerShdw>
                </a:effectLst>
                <a:ea typeface="宋体" pitchFamily="2" charset="-122"/>
              </a:rPr>
              <a:t>章 项目估算</a:t>
            </a:r>
          </a:p>
        </p:txBody>
      </p:sp>
      <p:pic>
        <p:nvPicPr>
          <p:cNvPr id="18440" name="Picture 8" descr="封面-pp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4329113"/>
            <a:ext cx="3068637" cy="1871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i="1" smtClean="0">
                <a:solidFill>
                  <a:srgbClr val="CA351C"/>
                </a:solidFill>
                <a:ea typeface="宋体" pitchFamily="2" charset="-122"/>
              </a:rPr>
              <a:t>软件估算全貌</a:t>
            </a:r>
          </a:p>
        </p:txBody>
      </p:sp>
      <p:pic>
        <p:nvPicPr>
          <p:cNvPr id="385027"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028" name="Picture 4" descr="Implementing And Designing Software Quality And Size metr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1458913"/>
            <a:ext cx="6985000" cy="539908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3200" b="1">
                <a:solidFill>
                  <a:srgbClr val="0A85FF"/>
                </a:solidFill>
                <a:ea typeface="楷体_GB2312" pitchFamily="49" charset="-122"/>
              </a:rPr>
              <a:t>4.3 </a:t>
            </a:r>
            <a:r>
              <a:rPr lang="zh-CN" altLang="en-US" sz="3200" b="1">
                <a:solidFill>
                  <a:srgbClr val="0A85FF"/>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65572"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5573"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9" name="Picture 5" descr="Estimating_he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13" y="4573588"/>
            <a:ext cx="3671887" cy="2284412"/>
          </a:xfrm>
          <a:prstGeom prst="rect">
            <a:avLst/>
          </a:prstGeom>
          <a:noFill/>
          <a:extLst>
            <a:ext uri="{909E8E84-426E-40DD-AFC4-6F175D3DCCD1}">
              <a14:hiddenFill xmlns:a14="http://schemas.microsoft.com/office/drawing/2010/main">
                <a:solidFill>
                  <a:srgbClr val="FFFFFF"/>
                </a:solidFill>
              </a14:hiddenFill>
            </a:ext>
          </a:extLst>
        </p:spPr>
      </p:pic>
      <p:sp>
        <p:nvSpPr>
          <p:cNvPr id="287746" name="Rectangle 2"/>
          <p:cNvSpPr>
            <a:spLocks noGrp="1" noChangeArrowheads="1"/>
          </p:cNvSpPr>
          <p:nvPr>
            <p:ph type="title"/>
          </p:nvPr>
        </p:nvSpPr>
        <p:spPr/>
        <p:txBody>
          <a:bodyPr/>
          <a:lstStyle/>
          <a:p>
            <a:r>
              <a:rPr lang="en-US" altLang="zh-CN" i="1" smtClean="0">
                <a:solidFill>
                  <a:schemeClr val="hlink"/>
                </a:solidFill>
                <a:ea typeface="宋体" pitchFamily="2" charset="-122"/>
              </a:rPr>
              <a:t>4.3 </a:t>
            </a:r>
            <a:r>
              <a:rPr lang="zh-CN" altLang="en-US" i="1" smtClean="0">
                <a:solidFill>
                  <a:schemeClr val="hlink"/>
                </a:solidFill>
                <a:ea typeface="宋体" pitchFamily="2" charset="-122"/>
              </a:rPr>
              <a:t>基本估算方法</a:t>
            </a:r>
            <a:endParaRPr lang="en-US" altLang="zh-CN" i="1" smtClean="0">
              <a:solidFill>
                <a:schemeClr val="hlink"/>
              </a:solidFill>
              <a:ea typeface="宋体" pitchFamily="2" charset="-122"/>
            </a:endParaRPr>
          </a:p>
        </p:txBody>
      </p:sp>
      <p:pic>
        <p:nvPicPr>
          <p:cNvPr id="287747"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3732" name="Rectangle 4"/>
          <p:cNvSpPr>
            <a:spLocks noChangeArrowheads="1"/>
          </p:cNvSpPr>
          <p:nvPr/>
        </p:nvSpPr>
        <p:spPr bwMode="auto">
          <a:xfrm>
            <a:off x="539750" y="1844675"/>
            <a:ext cx="6911975" cy="3833813"/>
          </a:xfrm>
          <a:prstGeom prst="rect">
            <a:avLst/>
          </a:prstGeom>
          <a:noFill/>
          <a:ln w="9525">
            <a:noFill/>
            <a:miter lim="800000"/>
            <a:headEnd/>
            <a:tailEnd/>
          </a:ln>
          <a:effectLst/>
        </p:spPr>
        <p:txBody>
          <a:bodyPr lIns="0" tIns="0" rIns="0" bIns="0">
            <a:spAutoFit/>
          </a:bodyPr>
          <a:lstStyle/>
          <a:p>
            <a:r>
              <a:rPr lang="en-US" altLang="en-US" sz="2400">
                <a:latin typeface="楷体_GB2312" pitchFamily="49" charset="-122"/>
                <a:ea typeface="楷体_GB2312" pitchFamily="49" charset="-122"/>
              </a:rPr>
              <a:t>1)</a:t>
            </a:r>
            <a:r>
              <a:rPr lang="en-US" altLang="en-US" sz="2400" b="1">
                <a:latin typeface="楷体_GB2312" pitchFamily="49" charset="-122"/>
                <a:ea typeface="楷体_GB2312" pitchFamily="49" charset="-122"/>
              </a:rPr>
              <a:t>分解方法</a:t>
            </a:r>
            <a:r>
              <a:rPr lang="en-US" altLang="en-US" sz="2400">
                <a:latin typeface="楷体_GB2312" pitchFamily="49" charset="-122"/>
                <a:ea typeface="楷体_GB2312" pitchFamily="49" charset="-122"/>
              </a:rPr>
              <a:t>，采用“分而治之”的策略，对软件项目进行分解，</a:t>
            </a:r>
            <a:r>
              <a:rPr lang="en-US" altLang="zh-CN" sz="2400">
                <a:latin typeface="楷体_GB2312" pitchFamily="49" charset="-122"/>
                <a:ea typeface="楷体_GB2312" pitchFamily="49" charset="-122"/>
              </a:rPr>
              <a:t>再</a:t>
            </a:r>
            <a:r>
              <a:rPr lang="en-US" altLang="en-US" sz="2400">
                <a:latin typeface="楷体_GB2312" pitchFamily="49" charset="-122"/>
                <a:ea typeface="楷体_GB2312" pitchFamily="49" charset="-122"/>
              </a:rPr>
              <a:t>采用逐步求精的方式进行估算，最后通过累加获得整体的估算结果。</a:t>
            </a:r>
          </a:p>
          <a:p>
            <a:r>
              <a:rPr lang="en-US" altLang="en-US" sz="2400">
                <a:latin typeface="楷体_GB2312" pitchFamily="49" charset="-122"/>
                <a:ea typeface="楷体_GB2312" pitchFamily="49" charset="-122"/>
              </a:rPr>
              <a:t>2)</a:t>
            </a:r>
            <a:r>
              <a:rPr lang="en-US" altLang="en-US" sz="2400" b="1">
                <a:latin typeface="楷体_GB2312" pitchFamily="49" charset="-122"/>
                <a:ea typeface="楷体_GB2312" pitchFamily="49" charset="-122"/>
              </a:rPr>
              <a:t>算术模型</a:t>
            </a:r>
            <a:r>
              <a:rPr lang="en-US" altLang="en-US" sz="2400">
                <a:latin typeface="楷体_GB2312" pitchFamily="49" charset="-122"/>
                <a:ea typeface="楷体_GB2312" pitchFamily="49" charset="-122"/>
              </a:rPr>
              <a:t>，通过估算模型来产生估算</a:t>
            </a:r>
            <a:r>
              <a:rPr lang="en-US" altLang="zh-CN" sz="2400">
                <a:latin typeface="楷体_GB2312" pitchFamily="49" charset="-122"/>
                <a:ea typeface="楷体_GB2312" pitchFamily="49" charset="-122"/>
              </a:rPr>
              <a:t>。</a:t>
            </a:r>
            <a:endParaRPr lang="en-US" altLang="en-US" sz="2400">
              <a:latin typeface="楷体_GB2312" pitchFamily="49" charset="-122"/>
              <a:ea typeface="楷体_GB2312" pitchFamily="49" charset="-122"/>
            </a:endParaRPr>
          </a:p>
          <a:p>
            <a:r>
              <a:rPr lang="en-US" altLang="en-US" sz="2400">
                <a:latin typeface="楷体_GB2312" pitchFamily="49" charset="-122"/>
                <a:ea typeface="楷体_GB2312" pitchFamily="49" charset="-122"/>
              </a:rPr>
              <a:t>3)</a:t>
            </a:r>
            <a:r>
              <a:rPr lang="en-US" altLang="en-US" sz="2400" b="1">
                <a:latin typeface="楷体_GB2312" pitchFamily="49" charset="-122"/>
                <a:ea typeface="楷体_GB2312" pitchFamily="49" charset="-122"/>
              </a:rPr>
              <a:t>专家判断或经验法</a:t>
            </a:r>
            <a:r>
              <a:rPr lang="en-US" altLang="en-US" sz="2400">
                <a:latin typeface="楷体_GB2312" pitchFamily="49" charset="-122"/>
                <a:ea typeface="楷体_GB2312" pitchFamily="49" charset="-122"/>
              </a:rPr>
              <a:t>，如德尔菲法(Delphi technique)。</a:t>
            </a:r>
            <a:endParaRPr lang="en-US" altLang="zh-CN" sz="2400">
              <a:latin typeface="楷体_GB2312" pitchFamily="49" charset="-122"/>
              <a:ea typeface="楷体_GB2312" pitchFamily="49" charset="-122"/>
            </a:endParaRPr>
          </a:p>
          <a:p>
            <a:r>
              <a:rPr lang="en-US" altLang="en-US" sz="2400">
                <a:latin typeface="楷体_GB2312" pitchFamily="49" charset="-122"/>
                <a:ea typeface="楷体_GB2312" pitchFamily="49" charset="-122"/>
              </a:rPr>
              <a:t>4)</a:t>
            </a:r>
            <a:r>
              <a:rPr lang="en-US" altLang="en-US" sz="2400" b="1">
                <a:latin typeface="楷体_GB2312" pitchFamily="49" charset="-122"/>
                <a:ea typeface="楷体_GB2312" pitchFamily="49" charset="-122"/>
              </a:rPr>
              <a:t>比例法</a:t>
            </a:r>
            <a:r>
              <a:rPr lang="en-US" altLang="en-US" sz="2400">
                <a:latin typeface="楷体_GB2312" pitchFamily="49" charset="-122"/>
                <a:ea typeface="楷体_GB2312" pitchFamily="49" charset="-122"/>
              </a:rPr>
              <a:t>是比较科学的一种传统估算方法，是基于类比的估算技术，根据过去类似的项目，直接进行类比获得当前项目的估算结果。</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62" name="Rectangle 2"/>
          <p:cNvSpPr>
            <a:spLocks noGrp="1" noChangeArrowheads="1"/>
          </p:cNvSpPr>
          <p:nvPr>
            <p:ph type="title"/>
          </p:nvPr>
        </p:nvSpPr>
        <p:spPr/>
        <p:txBody>
          <a:bodyPr/>
          <a:lstStyle/>
          <a:p>
            <a:r>
              <a:rPr lang="en-US" altLang="zh-CN" i="1" smtClean="0">
                <a:solidFill>
                  <a:srgbClr val="0A85FF"/>
                </a:solidFill>
                <a:ea typeface="宋体" pitchFamily="2" charset="-122"/>
              </a:rPr>
              <a:t>WBS</a:t>
            </a:r>
            <a:r>
              <a:rPr lang="zh-CN" altLang="en-US" i="1" smtClean="0">
                <a:solidFill>
                  <a:srgbClr val="0A85FF"/>
                </a:solidFill>
                <a:ea typeface="宋体" pitchFamily="2" charset="-122"/>
              </a:rPr>
              <a:t>估算法</a:t>
            </a:r>
          </a:p>
        </p:txBody>
      </p:sp>
      <p:pic>
        <p:nvPicPr>
          <p:cNvPr id="22533"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Rectangle 8"/>
          <p:cNvSpPr>
            <a:spLocks noChangeArrowheads="1"/>
          </p:cNvSpPr>
          <p:nvPr/>
        </p:nvSpPr>
        <p:spPr bwMode="auto">
          <a:xfrm>
            <a:off x="0" y="2743200"/>
            <a:ext cx="9144000" cy="0"/>
          </a:xfrm>
          <a:prstGeom prst="rect">
            <a:avLst/>
          </a:prstGeom>
          <a:solidFill>
            <a:srgbClr val="F3F3F3"/>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2552" name="Text Box 24"/>
          <p:cNvSpPr txBox="1">
            <a:spLocks noChangeArrowheads="1"/>
          </p:cNvSpPr>
          <p:nvPr/>
        </p:nvSpPr>
        <p:spPr bwMode="auto">
          <a:xfrm>
            <a:off x="215900" y="2060575"/>
            <a:ext cx="8461375" cy="3195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lvl="1">
              <a:buFont typeface="Wingdings" pitchFamily="2" charset="2"/>
              <a:buChar char="ü"/>
            </a:pPr>
            <a:r>
              <a:rPr lang="zh-CN" altLang="en-US" sz="2400" b="1">
                <a:ea typeface="宋体" pitchFamily="2" charset="-122"/>
              </a:rPr>
              <a:t>自顶向下估算模式</a:t>
            </a:r>
            <a:r>
              <a:rPr lang="zh-CN" altLang="en-US" sz="2400">
                <a:ea typeface="宋体" pitchFamily="2" charset="-122"/>
              </a:rPr>
              <a:t>，首先估算出项目一级的工作量，然后层层往下分摊，把上一层工作量分摊到下一层的阶段、活动或任务。通常使用 </a:t>
            </a:r>
            <a:r>
              <a:rPr lang="en-US" altLang="zh-CN" sz="2400">
                <a:ea typeface="宋体" pitchFamily="2" charset="-122"/>
              </a:rPr>
              <a:t>FPA</a:t>
            </a:r>
            <a:r>
              <a:rPr lang="zh-CN" altLang="en-US" sz="2400">
                <a:ea typeface="宋体" pitchFamily="2" charset="-122"/>
              </a:rPr>
              <a:t>方法或 </a:t>
            </a:r>
            <a:r>
              <a:rPr lang="en-US" altLang="zh-CN" sz="2400">
                <a:ea typeface="宋体" pitchFamily="2" charset="-122"/>
              </a:rPr>
              <a:t>COCOMO II </a:t>
            </a:r>
            <a:r>
              <a:rPr lang="zh-CN" altLang="en-US" sz="2400">
                <a:ea typeface="宋体" pitchFamily="2" charset="-122"/>
              </a:rPr>
              <a:t>来估算项目一级的工作量。</a:t>
            </a:r>
          </a:p>
          <a:p>
            <a:pPr lvl="1">
              <a:buFont typeface="Wingdings" pitchFamily="2" charset="2"/>
              <a:buChar char="ü"/>
            </a:pPr>
            <a:r>
              <a:rPr lang="zh-CN" altLang="en-US" sz="2400" b="1">
                <a:ea typeface="宋体" pitchFamily="2" charset="-122"/>
              </a:rPr>
              <a:t>自底向上估算模式</a:t>
            </a:r>
            <a:r>
              <a:rPr lang="zh-CN" altLang="en-US" sz="2400">
                <a:ea typeface="宋体" pitchFamily="2" charset="-122"/>
              </a:rPr>
              <a:t>，要求先估算出底层任务</a:t>
            </a:r>
            <a:r>
              <a:rPr lang="en-US" altLang="zh-CN" sz="2400">
                <a:ea typeface="宋体" pitchFamily="2" charset="-122"/>
              </a:rPr>
              <a:t>/</a:t>
            </a:r>
            <a:r>
              <a:rPr lang="zh-CN" altLang="en-US" sz="2400">
                <a:ea typeface="宋体" pitchFamily="2" charset="-122"/>
              </a:rPr>
              <a:t>活动一级的工作量，然后层层向上汇总到阶段和项目级。通常使用 </a:t>
            </a:r>
            <a:r>
              <a:rPr lang="en-US" altLang="zh-CN" sz="2400">
                <a:ea typeface="宋体" pitchFamily="2" charset="-122"/>
              </a:rPr>
              <a:t>QIF </a:t>
            </a:r>
            <a:r>
              <a:rPr lang="zh-CN" altLang="en-US" sz="2400">
                <a:ea typeface="宋体" pitchFamily="2" charset="-122"/>
              </a:rPr>
              <a:t>估算方法或专家判断来估算项目低层 </a:t>
            </a:r>
            <a:r>
              <a:rPr lang="en-US" altLang="zh-CN" sz="2400">
                <a:ea typeface="宋体" pitchFamily="2" charset="-122"/>
              </a:rPr>
              <a:t>WBS </a:t>
            </a:r>
            <a:r>
              <a:rPr lang="zh-CN" altLang="en-US" sz="2400">
                <a:ea typeface="宋体" pitchFamily="2" charset="-122"/>
              </a:rPr>
              <a:t>元素的工作量</a:t>
            </a:r>
            <a:r>
              <a:rPr lang="zh-CN" altLang="en-US" sz="2000">
                <a:ea typeface="宋体" pitchFamily="2" charset="-122"/>
              </a:rPr>
              <a:t>。</a:t>
            </a:r>
          </a:p>
          <a:p>
            <a:endParaRPr lang="zh-CN" altLang="en-US" sz="2000">
              <a:ea typeface="宋体" pitchFamily="2"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3200" b="1">
                <a:solidFill>
                  <a:srgbClr val="0A85FF"/>
                </a:solidFill>
                <a:ea typeface="楷体_GB2312" pitchFamily="49" charset="-122"/>
              </a:rPr>
              <a:t>4.4 </a:t>
            </a:r>
            <a:r>
              <a:rPr lang="zh-CN" altLang="en-US" sz="3200" b="1">
                <a:solidFill>
                  <a:srgbClr val="0A85FF"/>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67620"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1"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altLang="zh-CN" i="1" smtClean="0">
                <a:solidFill>
                  <a:srgbClr val="CA351C"/>
                </a:solidFill>
                <a:ea typeface="宋体" pitchFamily="2" charset="-122"/>
              </a:rPr>
              <a:t>4.4 </a:t>
            </a:r>
            <a:r>
              <a:rPr lang="zh-CN" altLang="en-US" i="1" smtClean="0">
                <a:solidFill>
                  <a:srgbClr val="CA351C"/>
                </a:solidFill>
                <a:ea typeface="宋体" pitchFamily="2" charset="-122"/>
              </a:rPr>
              <a:t>软件规模估算</a:t>
            </a:r>
          </a:p>
        </p:txBody>
      </p:sp>
      <p:sp>
        <p:nvSpPr>
          <p:cNvPr id="378883" name="Rectangle 3"/>
          <p:cNvSpPr>
            <a:spLocks noGrp="1" noChangeArrowheads="1"/>
          </p:cNvSpPr>
          <p:nvPr>
            <p:ph type="body" idx="1"/>
          </p:nvPr>
        </p:nvSpPr>
        <p:spPr>
          <a:xfrm>
            <a:off x="539750" y="1989138"/>
            <a:ext cx="4830763" cy="3041650"/>
          </a:xfrm>
        </p:spPr>
        <p:txBody>
          <a:bodyPr/>
          <a:lstStyle/>
          <a:p>
            <a:r>
              <a:rPr lang="en-US" altLang="zh-CN" b="1" smtClean="0">
                <a:ea typeface="宋体" pitchFamily="2" charset="-122"/>
              </a:rPr>
              <a:t>4.4.1  </a:t>
            </a:r>
            <a:r>
              <a:rPr lang="zh-CN" altLang="en-US" b="1" smtClean="0">
                <a:ea typeface="宋体" pitchFamily="2" charset="-122"/>
              </a:rPr>
              <a:t>德尔菲法</a:t>
            </a:r>
          </a:p>
          <a:p>
            <a:r>
              <a:rPr lang="en-US" altLang="zh-CN" b="1" smtClean="0">
                <a:ea typeface="宋体" pitchFamily="2" charset="-122"/>
              </a:rPr>
              <a:t>4.4.2  </a:t>
            </a:r>
            <a:r>
              <a:rPr lang="zh-CN" altLang="en-US" b="1" smtClean="0">
                <a:ea typeface="宋体" pitchFamily="2" charset="-122"/>
              </a:rPr>
              <a:t>代码行估算方法</a:t>
            </a:r>
          </a:p>
          <a:p>
            <a:r>
              <a:rPr lang="en-US" altLang="zh-CN" b="1" smtClean="0">
                <a:ea typeface="宋体" pitchFamily="2" charset="-122"/>
              </a:rPr>
              <a:t>4.4.3  </a:t>
            </a:r>
            <a:r>
              <a:rPr lang="zh-CN" altLang="en-US" b="1" smtClean="0">
                <a:ea typeface="宋体" pitchFamily="2" charset="-122"/>
              </a:rPr>
              <a:t>功能点分析方法</a:t>
            </a:r>
          </a:p>
          <a:p>
            <a:r>
              <a:rPr lang="en-US" altLang="zh-CN" b="1" smtClean="0">
                <a:ea typeface="宋体" pitchFamily="2" charset="-122"/>
              </a:rPr>
              <a:t>4.4.4  </a:t>
            </a:r>
            <a:r>
              <a:rPr lang="zh-CN" altLang="en-US" b="1" smtClean="0">
                <a:ea typeface="宋体" pitchFamily="2" charset="-122"/>
              </a:rPr>
              <a:t>标准构件法</a:t>
            </a:r>
          </a:p>
          <a:p>
            <a:r>
              <a:rPr lang="en-US" altLang="zh-CN" b="1" smtClean="0">
                <a:ea typeface="宋体" pitchFamily="2" charset="-122"/>
              </a:rPr>
              <a:t>4.4.5  </a:t>
            </a:r>
            <a:r>
              <a:rPr lang="zh-CN" altLang="en-US" b="1" smtClean="0">
                <a:ea typeface="宋体" pitchFamily="2" charset="-122"/>
              </a:rPr>
              <a:t>综合讨论</a:t>
            </a:r>
          </a:p>
        </p:txBody>
      </p:sp>
      <p:pic>
        <p:nvPicPr>
          <p:cNvPr id="378884"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886" name="Picture 6" descr="continuo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3141663"/>
            <a:ext cx="4492625" cy="33369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zh-CN" altLang="zh-CN" i="1" smtClean="0">
                <a:solidFill>
                  <a:schemeClr val="hlink"/>
                </a:solidFill>
                <a:ea typeface="宋体" pitchFamily="2" charset="-122"/>
              </a:rPr>
              <a:t>4.4.1 德尔菲法</a:t>
            </a:r>
            <a:endParaRPr lang="en-US" altLang="zh-CN" i="1" smtClean="0">
              <a:solidFill>
                <a:schemeClr val="hlink"/>
              </a:solidFill>
              <a:ea typeface="宋体" pitchFamily="2" charset="-122"/>
            </a:endParaRPr>
          </a:p>
        </p:txBody>
      </p:sp>
      <p:pic>
        <p:nvPicPr>
          <p:cNvPr id="254980"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998" name="Text Box 22"/>
          <p:cNvSpPr txBox="1">
            <a:spLocks noChangeArrowheads="1"/>
          </p:cNvSpPr>
          <p:nvPr/>
        </p:nvSpPr>
        <p:spPr bwMode="auto">
          <a:xfrm>
            <a:off x="5759450" y="2565400"/>
            <a:ext cx="3205163" cy="1095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257300" indent="-342900" eaLnBrk="0" hangingPunct="0">
              <a:defRPr>
                <a:solidFill>
                  <a:schemeClr val="tx1"/>
                </a:solidFill>
                <a:latin typeface="Arial" charset="0"/>
              </a:defRPr>
            </a:lvl3pPr>
            <a:lvl4pPr marL="1714500" indent="-342900" eaLnBrk="0" hangingPunct="0">
              <a:defRPr>
                <a:solidFill>
                  <a:schemeClr val="tx1"/>
                </a:solidFill>
                <a:latin typeface="Arial" charset="0"/>
              </a:defRPr>
            </a:lvl4pPr>
            <a:lvl5pPr marL="2171700" indent="-342900" eaLnBrk="0" hangingPunct="0">
              <a:defRPr>
                <a:solidFill>
                  <a:schemeClr val="tx1"/>
                </a:solidFill>
                <a:latin typeface="Arial" charset="0"/>
              </a:defRPr>
            </a:lvl5pPr>
            <a:lvl6pPr marL="2628900" indent="-342900" eaLnBrk="0" fontAlgn="base" hangingPunct="0">
              <a:spcBef>
                <a:spcPct val="50000"/>
              </a:spcBef>
              <a:spcAft>
                <a:spcPct val="0"/>
              </a:spcAft>
              <a:defRPr>
                <a:solidFill>
                  <a:schemeClr val="tx1"/>
                </a:solidFill>
                <a:latin typeface="Arial" charset="0"/>
              </a:defRPr>
            </a:lvl6pPr>
            <a:lvl7pPr marL="3086100" indent="-342900" eaLnBrk="0" fontAlgn="base" hangingPunct="0">
              <a:spcBef>
                <a:spcPct val="50000"/>
              </a:spcBef>
              <a:spcAft>
                <a:spcPct val="0"/>
              </a:spcAft>
              <a:defRPr>
                <a:solidFill>
                  <a:schemeClr val="tx1"/>
                </a:solidFill>
                <a:latin typeface="Arial" charset="0"/>
              </a:defRPr>
            </a:lvl7pPr>
            <a:lvl8pPr marL="3543300" indent="-342900" eaLnBrk="0" fontAlgn="base" hangingPunct="0">
              <a:spcBef>
                <a:spcPct val="50000"/>
              </a:spcBef>
              <a:spcAft>
                <a:spcPct val="0"/>
              </a:spcAft>
              <a:defRPr>
                <a:solidFill>
                  <a:schemeClr val="tx1"/>
                </a:solidFill>
                <a:latin typeface="Arial" charset="0"/>
              </a:defRPr>
            </a:lvl8pPr>
            <a:lvl9pPr marL="4000500" indent="-342900" eaLnBrk="0" fontAlgn="base" hangingPunct="0">
              <a:spcBef>
                <a:spcPct val="50000"/>
              </a:spcBef>
              <a:spcAft>
                <a:spcPct val="0"/>
              </a:spcAft>
              <a:defRPr>
                <a:solidFill>
                  <a:schemeClr val="tx1"/>
                </a:solidFill>
                <a:latin typeface="Arial" charset="0"/>
              </a:defRPr>
            </a:lvl9pPr>
          </a:lstStyle>
          <a:p>
            <a:pPr eaLnBrk="1" hangingPunct="1"/>
            <a:r>
              <a:rPr lang="zh-CN" altLang="en-US" sz="2400" b="1">
                <a:solidFill>
                  <a:schemeClr val="tx2"/>
                </a:solidFill>
                <a:latin typeface="楷体_GB2312" pitchFamily="49" charset="-122"/>
                <a:ea typeface="楷体_GB2312" pitchFamily="49" charset="-122"/>
              </a:rPr>
              <a:t>  德尔菲法鼓励参加者就问题进行相互的、充分的讨论</a:t>
            </a:r>
          </a:p>
        </p:txBody>
      </p:sp>
      <p:pic>
        <p:nvPicPr>
          <p:cNvPr id="255000" name="Picture 24"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376363"/>
            <a:ext cx="3741737" cy="5481637"/>
          </a:xfrm>
          <a:prstGeom prst="rect">
            <a:avLst/>
          </a:prstGeom>
          <a:noFill/>
          <a:extLst>
            <a:ext uri="{909E8E84-426E-40DD-AFC4-6F175D3DCCD1}">
              <a14:hiddenFill xmlns:a14="http://schemas.microsoft.com/office/drawing/2010/main">
                <a:solidFill>
                  <a:srgbClr val="FFFFFF"/>
                </a:solidFill>
              </a14:hiddenFill>
            </a:ext>
          </a:extLst>
        </p:spPr>
      </p:pic>
      <p:pic>
        <p:nvPicPr>
          <p:cNvPr id="255001" name="Picture 25" descr="group-discussion_thum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222750"/>
            <a:ext cx="341947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8" y="250826"/>
            <a:ext cx="803275" cy="112553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7" name="Picture 5" descr="measurement-thu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5130800"/>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289794" name="Rectangle 2"/>
          <p:cNvSpPr>
            <a:spLocks noGrp="1" noChangeArrowheads="1"/>
          </p:cNvSpPr>
          <p:nvPr>
            <p:ph type="title"/>
          </p:nvPr>
        </p:nvSpPr>
        <p:spPr/>
        <p:txBody>
          <a:bodyPr/>
          <a:lstStyle/>
          <a:p>
            <a:r>
              <a:rPr lang="en-US" altLang="en-US" i="1" smtClean="0">
                <a:solidFill>
                  <a:schemeClr val="hlink"/>
                </a:solidFill>
                <a:ea typeface="宋体" pitchFamily="2" charset="-122"/>
              </a:rPr>
              <a:t>4.4.2 代码行估算方法</a:t>
            </a:r>
            <a:endParaRPr lang="zh-CN" altLang="en-US" i="1" smtClean="0">
              <a:solidFill>
                <a:schemeClr val="hlink"/>
              </a:solidFill>
              <a:ea typeface="宋体" pitchFamily="2" charset="-122"/>
            </a:endParaRPr>
          </a:p>
        </p:txBody>
      </p:sp>
      <p:pic>
        <p:nvPicPr>
          <p:cNvPr id="289795"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3732" name="Rectangle 4"/>
          <p:cNvSpPr>
            <a:spLocks noChangeArrowheads="1"/>
          </p:cNvSpPr>
          <p:nvPr/>
        </p:nvSpPr>
        <p:spPr bwMode="auto">
          <a:xfrm>
            <a:off x="611188" y="1676400"/>
            <a:ext cx="7597775" cy="730250"/>
          </a:xfrm>
          <a:prstGeom prst="rect">
            <a:avLst/>
          </a:prstGeom>
          <a:noFill/>
          <a:ln w="9525">
            <a:noFill/>
            <a:miter lim="800000"/>
            <a:headEnd/>
            <a:tailEnd/>
          </a:ln>
          <a:effectLst/>
        </p:spPr>
        <p:txBody>
          <a:bodyPr lIns="0" tIns="0" rIns="0" bIns="0">
            <a:spAutoFit/>
          </a:bodyPr>
          <a:lstStyle/>
          <a:p>
            <a:r>
              <a:rPr lang="en-US" altLang="zh-CN" sz="2400" b="1">
                <a:solidFill>
                  <a:schemeClr val="tx2"/>
                </a:solidFill>
                <a:latin typeface="楷体_GB2312" pitchFamily="49" charset="-122"/>
                <a:ea typeface="楷体_GB2312" pitchFamily="49" charset="-122"/>
              </a:rPr>
              <a:t>LOC</a:t>
            </a:r>
            <a:r>
              <a:rPr lang="zh-CN" altLang="en-US" sz="2400" b="1">
                <a:solidFill>
                  <a:schemeClr val="tx2"/>
                </a:solidFill>
                <a:latin typeface="楷体_GB2312" pitchFamily="49" charset="-122"/>
                <a:ea typeface="楷体_GB2312" pitchFamily="49" charset="-122"/>
              </a:rPr>
              <a:t>指所有可执行的源代码行数，包括控制语句、数据定义、数据类型声明、等价声明、格式声明等</a:t>
            </a:r>
            <a:endParaRPr lang="zh-CN" altLang="en-US" sz="2000">
              <a:latin typeface="宋体" pitchFamily="2" charset="-122"/>
              <a:ea typeface="宋体" pitchFamily="2" charset="-122"/>
            </a:endParaRPr>
          </a:p>
        </p:txBody>
      </p:sp>
      <p:sp>
        <p:nvSpPr>
          <p:cNvPr id="289798" name="Rectangle 6"/>
          <p:cNvSpPr>
            <a:spLocks noChangeArrowheads="1"/>
          </p:cNvSpPr>
          <p:nvPr/>
        </p:nvSpPr>
        <p:spPr bwMode="auto">
          <a:xfrm>
            <a:off x="503238" y="5481638"/>
            <a:ext cx="6805612" cy="730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400">
                <a:latin typeface="楷体_GB2312" pitchFamily="49" charset="-122"/>
                <a:ea typeface="楷体_GB2312" pitchFamily="49" charset="-122"/>
              </a:rPr>
              <a:t>在生产效率的研究中，</a:t>
            </a:r>
            <a:r>
              <a:rPr lang="en-US" altLang="zh-CN" sz="2400">
                <a:latin typeface="楷体_GB2312" pitchFamily="49" charset="-122"/>
                <a:ea typeface="楷体_GB2312" pitchFamily="49" charset="-122"/>
              </a:rPr>
              <a:t>LOC</a:t>
            </a:r>
            <a:r>
              <a:rPr lang="zh-CN" altLang="en-US" sz="2400">
                <a:latin typeface="楷体_GB2312" pitchFamily="49" charset="-122"/>
                <a:ea typeface="楷体_GB2312" pitchFamily="49" charset="-122"/>
              </a:rPr>
              <a:t>又具有一定的误导性。如果把</a:t>
            </a:r>
            <a:r>
              <a:rPr lang="en-US" altLang="zh-CN" sz="2400">
                <a:latin typeface="楷体_GB2312" pitchFamily="49" charset="-122"/>
                <a:ea typeface="楷体_GB2312" pitchFamily="49" charset="-122"/>
              </a:rPr>
              <a:t>LOC</a:t>
            </a:r>
            <a:r>
              <a:rPr lang="zh-CN" altLang="en-US" sz="2400">
                <a:latin typeface="楷体_GB2312" pitchFamily="49" charset="-122"/>
                <a:ea typeface="楷体_GB2312" pitchFamily="49" charset="-122"/>
              </a:rPr>
              <a:t>和缺陷率等结合起来看，会更完整些</a:t>
            </a:r>
          </a:p>
        </p:txBody>
      </p:sp>
      <p:sp>
        <p:nvSpPr>
          <p:cNvPr id="289800" name="Rectangle 8"/>
          <p:cNvSpPr>
            <a:spLocks noGrp="1" noChangeArrowheads="1"/>
          </p:cNvSpPr>
          <p:nvPr>
            <p:ph type="body" idx="1"/>
          </p:nvPr>
        </p:nvSpPr>
        <p:spPr>
          <a:xfrm>
            <a:off x="792163" y="2673350"/>
            <a:ext cx="6624637" cy="2519363"/>
          </a:xfrm>
          <a:noFill/>
          <a:ln/>
        </p:spPr>
        <p:txBody>
          <a:bodyPr/>
          <a:lstStyle/>
          <a:p>
            <a:pPr>
              <a:lnSpc>
                <a:spcPct val="90000"/>
              </a:lnSpc>
            </a:pPr>
            <a:r>
              <a:rPr lang="en-US" altLang="zh-CN" sz="2400" dirty="0" err="1" smtClean="0">
                <a:ea typeface="宋体" pitchFamily="2" charset="-122"/>
              </a:rPr>
              <a:t>SLOC</a:t>
            </a:r>
            <a:r>
              <a:rPr lang="en-US" altLang="zh-CN" sz="2400" dirty="0" smtClean="0">
                <a:ea typeface="宋体" pitchFamily="2" charset="-122"/>
              </a:rPr>
              <a:t> (single line of code)</a:t>
            </a:r>
            <a:endParaRPr lang="zh-CN" altLang="en-US" sz="2400" dirty="0" smtClean="0">
              <a:ea typeface="宋体" pitchFamily="2" charset="-122"/>
            </a:endParaRPr>
          </a:p>
          <a:p>
            <a:pPr>
              <a:lnSpc>
                <a:spcPct val="90000"/>
              </a:lnSpc>
            </a:pPr>
            <a:r>
              <a:rPr lang="en-US" altLang="zh-CN" sz="2400" dirty="0" err="1" smtClean="0">
                <a:ea typeface="宋体" pitchFamily="2" charset="-122"/>
              </a:rPr>
              <a:t>KLOC</a:t>
            </a:r>
            <a:r>
              <a:rPr lang="en-US" altLang="zh-CN" sz="2400" dirty="0" smtClean="0">
                <a:ea typeface="宋体" pitchFamily="2" charset="-122"/>
              </a:rPr>
              <a:t> (thousand lines of code)</a:t>
            </a:r>
            <a:endParaRPr lang="zh-CN" altLang="en-US" sz="2400" dirty="0" smtClean="0">
              <a:ea typeface="宋体" pitchFamily="2" charset="-122"/>
            </a:endParaRPr>
          </a:p>
          <a:p>
            <a:pPr>
              <a:lnSpc>
                <a:spcPct val="90000"/>
              </a:lnSpc>
            </a:pPr>
            <a:r>
              <a:rPr lang="en-US" altLang="zh-CN" sz="2400" dirty="0" err="1" smtClean="0">
                <a:ea typeface="宋体" pitchFamily="2" charset="-122"/>
              </a:rPr>
              <a:t>LLOC</a:t>
            </a:r>
            <a:r>
              <a:rPr lang="en-US" altLang="zh-CN" sz="2400" dirty="0" smtClean="0">
                <a:ea typeface="宋体" pitchFamily="2" charset="-122"/>
              </a:rPr>
              <a:t> (logical line of code)</a:t>
            </a:r>
            <a:endParaRPr lang="zh-CN" altLang="en-US" sz="2400" dirty="0" smtClean="0">
              <a:ea typeface="宋体" pitchFamily="2" charset="-122"/>
            </a:endParaRPr>
          </a:p>
          <a:p>
            <a:pPr>
              <a:lnSpc>
                <a:spcPct val="90000"/>
              </a:lnSpc>
            </a:pPr>
            <a:r>
              <a:rPr lang="en-US" altLang="zh-CN" sz="2400" dirty="0" err="1" smtClean="0">
                <a:ea typeface="宋体" pitchFamily="2" charset="-122"/>
              </a:rPr>
              <a:t>PLOC</a:t>
            </a:r>
            <a:r>
              <a:rPr lang="en-US" altLang="zh-CN" sz="2400" dirty="0" smtClean="0">
                <a:ea typeface="宋体" pitchFamily="2" charset="-122"/>
              </a:rPr>
              <a:t> (physical line of code)</a:t>
            </a:r>
            <a:endParaRPr lang="zh-CN" altLang="en-US" sz="2400" dirty="0" smtClean="0">
              <a:ea typeface="宋体" pitchFamily="2" charset="-122"/>
            </a:endParaRPr>
          </a:p>
          <a:p>
            <a:pPr>
              <a:lnSpc>
                <a:spcPct val="90000"/>
              </a:lnSpc>
            </a:pPr>
            <a:r>
              <a:rPr lang="en-US" altLang="zh-CN" sz="2400" dirty="0" err="1" smtClean="0">
                <a:ea typeface="宋体" pitchFamily="2" charset="-122"/>
              </a:rPr>
              <a:t>NCLOC</a:t>
            </a:r>
            <a:r>
              <a:rPr lang="en-US" altLang="zh-CN" sz="2400" dirty="0" smtClean="0">
                <a:ea typeface="宋体" pitchFamily="2" charset="-122"/>
              </a:rPr>
              <a:t> (non-commented line of code)</a:t>
            </a:r>
            <a:endParaRPr lang="zh-CN" altLang="en-US" sz="2400" dirty="0" smtClean="0">
              <a:ea typeface="宋体" pitchFamily="2" charset="-122"/>
            </a:endParaRPr>
          </a:p>
          <a:p>
            <a:pPr>
              <a:lnSpc>
                <a:spcPct val="90000"/>
              </a:lnSpc>
            </a:pPr>
            <a:r>
              <a:rPr lang="en-US" altLang="zh-CN" sz="2400" dirty="0" err="1" smtClean="0">
                <a:ea typeface="宋体" pitchFamily="2" charset="-122"/>
              </a:rPr>
              <a:t>DSI</a:t>
            </a:r>
            <a:r>
              <a:rPr lang="en-US" altLang="zh-CN" sz="2400" dirty="0" smtClean="0">
                <a:ea typeface="宋体" pitchFamily="2" charset="-122"/>
              </a:rPr>
              <a:t> (delivered source instruction)</a:t>
            </a:r>
            <a:endParaRPr lang="zh-CN" altLang="en-US" sz="2400" dirty="0" smtClean="0">
              <a:ea typeface="宋体" pitchFamily="2" charset="-122"/>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032" name="Group 8"/>
          <p:cNvGrpSpPr>
            <a:grpSpLocks/>
          </p:cNvGrpSpPr>
          <p:nvPr/>
        </p:nvGrpSpPr>
        <p:grpSpPr bwMode="auto">
          <a:xfrm>
            <a:off x="7056438" y="4905375"/>
            <a:ext cx="2087562" cy="1952625"/>
            <a:chOff x="1632" y="1248"/>
            <a:chExt cx="2682" cy="2286"/>
          </a:xfrm>
        </p:grpSpPr>
        <p:sp>
          <p:nvSpPr>
            <p:cNvPr id="25703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57034" name="AutoShape 10"/>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57035" name="AutoShape 11"/>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257026" name="Rectangle 2"/>
          <p:cNvSpPr>
            <a:spLocks noGrp="1" noChangeArrowheads="1"/>
          </p:cNvSpPr>
          <p:nvPr>
            <p:ph type="title"/>
          </p:nvPr>
        </p:nvSpPr>
        <p:spPr/>
        <p:txBody>
          <a:bodyPr/>
          <a:lstStyle/>
          <a:p>
            <a:r>
              <a:rPr lang="en-US" altLang="en-US" i="1" smtClean="0">
                <a:solidFill>
                  <a:schemeClr val="hlink"/>
                </a:solidFill>
                <a:ea typeface="宋体" pitchFamily="2" charset="-122"/>
              </a:rPr>
              <a:t>4.4.3 功能点分析方法</a:t>
            </a:r>
            <a:endParaRPr lang="zh-CN" altLang="en-US" i="1" smtClean="0">
              <a:solidFill>
                <a:schemeClr val="hlink"/>
              </a:solidFill>
              <a:ea typeface="宋体" pitchFamily="2" charset="-122"/>
            </a:endParaRPr>
          </a:p>
        </p:txBody>
      </p:sp>
      <p:pic>
        <p:nvPicPr>
          <p:cNvPr id="257027"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3732" name="Rectangle 4"/>
          <p:cNvSpPr>
            <a:spLocks noChangeArrowheads="1"/>
          </p:cNvSpPr>
          <p:nvPr/>
        </p:nvSpPr>
        <p:spPr bwMode="auto">
          <a:xfrm>
            <a:off x="358775" y="1736725"/>
            <a:ext cx="8027988" cy="730250"/>
          </a:xfrm>
          <a:prstGeom prst="rect">
            <a:avLst/>
          </a:prstGeom>
          <a:noFill/>
          <a:ln w="9525">
            <a:noFill/>
            <a:miter lim="800000"/>
            <a:headEnd/>
            <a:tailEnd/>
          </a:ln>
          <a:effectLst/>
        </p:spPr>
        <p:txBody>
          <a:bodyPr lIns="0" tIns="0" rIns="0" bIns="0">
            <a:spAutoFit/>
          </a:bodyPr>
          <a:lstStyle/>
          <a:p>
            <a:pPr marL="522288" lvl="1" indent="11113">
              <a:buFont typeface="Wingdings" pitchFamily="2" charset="2"/>
              <a:buNone/>
            </a:pPr>
            <a:r>
              <a:rPr lang="zh-CN" altLang="en-US" sz="2400" b="1">
                <a:solidFill>
                  <a:schemeClr val="tx2"/>
                </a:solidFill>
                <a:latin typeface="楷体_GB2312" pitchFamily="49" charset="-122"/>
                <a:ea typeface="楷体_GB2312" pitchFamily="49" charset="-122"/>
              </a:rPr>
              <a:t>功能点分析法</a:t>
            </a:r>
            <a:r>
              <a:rPr lang="en-US" altLang="zh-CN" sz="2400" b="1">
                <a:solidFill>
                  <a:schemeClr val="tx2"/>
                </a:solidFill>
                <a:latin typeface="楷体_GB2312" pitchFamily="49" charset="-122"/>
                <a:ea typeface="楷体_GB2312" pitchFamily="49" charset="-122"/>
              </a:rPr>
              <a:t>(FPA)</a:t>
            </a:r>
            <a:r>
              <a:rPr lang="zh-CN" altLang="en-US" sz="2400" b="1">
                <a:solidFill>
                  <a:schemeClr val="tx2"/>
                </a:solidFill>
                <a:latin typeface="楷体_GB2312" pitchFamily="49" charset="-122"/>
                <a:ea typeface="楷体_GB2312" pitchFamily="49" charset="-122"/>
              </a:rPr>
              <a:t>是在需求分析阶段基于系统功能的一种规模估算方法，其国际标准</a:t>
            </a:r>
          </a:p>
        </p:txBody>
      </p:sp>
      <p:sp>
        <p:nvSpPr>
          <p:cNvPr id="257031" name="Rectangle 7"/>
          <p:cNvSpPr>
            <a:spLocks noChangeArrowheads="1"/>
          </p:cNvSpPr>
          <p:nvPr/>
        </p:nvSpPr>
        <p:spPr bwMode="auto">
          <a:xfrm>
            <a:off x="0" y="1633538"/>
            <a:ext cx="9144000" cy="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sp>
        <p:nvSpPr>
          <p:cNvPr id="257037" name="Rectangle 13"/>
          <p:cNvSpPr>
            <a:spLocks noGrp="1" noChangeArrowheads="1"/>
          </p:cNvSpPr>
          <p:nvPr>
            <p:ph type="body" idx="1"/>
          </p:nvPr>
        </p:nvSpPr>
        <p:spPr>
          <a:xfrm>
            <a:off x="0" y="2924175"/>
            <a:ext cx="8640763" cy="2735263"/>
          </a:xfrm>
          <a:noFill/>
          <a:ln/>
        </p:spPr>
        <p:txBody>
          <a:bodyPr/>
          <a:lstStyle/>
          <a:p>
            <a:pPr lvl="1"/>
            <a:r>
              <a:rPr lang="en-US" altLang="zh-CN" sz="2400" smtClean="0">
                <a:ea typeface="宋体" pitchFamily="2" charset="-122"/>
              </a:rPr>
              <a:t>Alain Abran</a:t>
            </a:r>
            <a:r>
              <a:rPr lang="zh-CN" altLang="en-US" sz="2400" smtClean="0">
                <a:ea typeface="宋体" pitchFamily="2" charset="-122"/>
              </a:rPr>
              <a:t>等人提出的全面功能点法</a:t>
            </a:r>
          </a:p>
          <a:p>
            <a:pPr lvl="1"/>
            <a:r>
              <a:rPr lang="zh-CN" altLang="en-US" sz="2400" smtClean="0">
                <a:ea typeface="宋体" pitchFamily="2" charset="-122"/>
              </a:rPr>
              <a:t>英国软件估算协会（</a:t>
            </a:r>
            <a:r>
              <a:rPr lang="en-US" altLang="zh-CN" sz="2400" smtClean="0">
                <a:ea typeface="宋体" pitchFamily="2" charset="-122"/>
              </a:rPr>
              <a:t>UKSMA</a:t>
            </a:r>
            <a:r>
              <a:rPr lang="zh-CN" altLang="en-US" sz="2400" smtClean="0">
                <a:ea typeface="宋体" pitchFamily="2" charset="-122"/>
              </a:rPr>
              <a:t>）提出的</a:t>
            </a:r>
            <a:r>
              <a:rPr lang="en-US" altLang="zh-CN" sz="2400" smtClean="0">
                <a:ea typeface="宋体" pitchFamily="2" charset="-122"/>
              </a:rPr>
              <a:t>IFPUG </a:t>
            </a:r>
            <a:r>
              <a:rPr lang="zh-CN" altLang="en-US" sz="2400" smtClean="0">
                <a:ea typeface="宋体" pitchFamily="2" charset="-122"/>
              </a:rPr>
              <a:t>功能点法</a:t>
            </a:r>
          </a:p>
          <a:p>
            <a:pPr lvl="1"/>
            <a:r>
              <a:rPr lang="en-US" altLang="zh-CN" sz="2400" smtClean="0">
                <a:ea typeface="宋体" pitchFamily="2" charset="-122"/>
              </a:rPr>
              <a:t>UKSMA</a:t>
            </a:r>
            <a:r>
              <a:rPr lang="zh-CN" altLang="en-US" sz="2400" smtClean="0">
                <a:ea typeface="宋体" pitchFamily="2" charset="-122"/>
              </a:rPr>
              <a:t>提出的</a:t>
            </a:r>
            <a:r>
              <a:rPr lang="en-US" altLang="zh-CN" sz="2400" smtClean="0">
                <a:ea typeface="宋体" pitchFamily="2" charset="-122"/>
              </a:rPr>
              <a:t>Mark II FPA</a:t>
            </a:r>
            <a:r>
              <a:rPr lang="zh-CN" altLang="en-US" sz="2400" smtClean="0">
                <a:ea typeface="宋体" pitchFamily="2" charset="-122"/>
              </a:rPr>
              <a:t>功能点法</a:t>
            </a:r>
          </a:p>
          <a:p>
            <a:pPr lvl="1"/>
            <a:r>
              <a:rPr lang="zh-CN" altLang="en-US" sz="2400" smtClean="0">
                <a:ea typeface="宋体" pitchFamily="2" charset="-122"/>
              </a:rPr>
              <a:t>荷兰功能点用户协会</a:t>
            </a:r>
            <a:r>
              <a:rPr lang="en-US" altLang="zh-CN" sz="2400" smtClean="0">
                <a:ea typeface="宋体" pitchFamily="2" charset="-122"/>
              </a:rPr>
              <a:t>(NEFPUG)</a:t>
            </a:r>
            <a:r>
              <a:rPr lang="zh-CN" altLang="en-US" sz="2400" smtClean="0">
                <a:ea typeface="宋体" pitchFamily="2" charset="-122"/>
              </a:rPr>
              <a:t>提出的</a:t>
            </a:r>
            <a:r>
              <a:rPr lang="en-US" altLang="zh-CN" sz="2400" smtClean="0">
                <a:ea typeface="宋体" pitchFamily="2" charset="-122"/>
              </a:rPr>
              <a:t>NESMA </a:t>
            </a:r>
            <a:r>
              <a:rPr lang="zh-CN" altLang="en-US" sz="2400" smtClean="0">
                <a:ea typeface="宋体" pitchFamily="2" charset="-122"/>
              </a:rPr>
              <a:t>功能点法</a:t>
            </a:r>
          </a:p>
          <a:p>
            <a:pPr lvl="1"/>
            <a:r>
              <a:rPr lang="zh-CN" altLang="en-US" sz="2400" smtClean="0">
                <a:ea typeface="宋体" pitchFamily="2" charset="-122"/>
              </a:rPr>
              <a:t>软件估算共同协会</a:t>
            </a:r>
            <a:r>
              <a:rPr lang="en-US" altLang="zh-CN" sz="2400" smtClean="0">
                <a:ea typeface="宋体" pitchFamily="2" charset="-122"/>
              </a:rPr>
              <a:t>(COSMIC)</a:t>
            </a:r>
            <a:r>
              <a:rPr lang="zh-CN" altLang="en-US" sz="2400" smtClean="0">
                <a:ea typeface="宋体" pitchFamily="2" charset="-122"/>
              </a:rPr>
              <a:t>提出的</a:t>
            </a:r>
            <a:r>
              <a:rPr lang="en-US" altLang="zh-CN" sz="2400" smtClean="0">
                <a:ea typeface="宋体" pitchFamily="2" charset="-122"/>
              </a:rPr>
              <a:t>COSMIC-FFP</a:t>
            </a:r>
            <a:r>
              <a:rPr lang="zh-CN" altLang="en-US" sz="2400" smtClean="0">
                <a:ea typeface="宋体" pitchFamily="2" charset="-122"/>
              </a:rPr>
              <a:t>方法</a:t>
            </a:r>
            <a:endParaRPr lang="en-US" altLang="zh-CN" sz="2400" smtClean="0">
              <a:ea typeface="宋体" pitchFamily="2"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826" name="Group 10"/>
          <p:cNvGrpSpPr>
            <a:grpSpLocks/>
          </p:cNvGrpSpPr>
          <p:nvPr/>
        </p:nvGrpSpPr>
        <p:grpSpPr bwMode="auto">
          <a:xfrm>
            <a:off x="7451725" y="5364163"/>
            <a:ext cx="1692275" cy="1493837"/>
            <a:chOff x="1632" y="1248"/>
            <a:chExt cx="2682" cy="2286"/>
          </a:xfrm>
        </p:grpSpPr>
        <p:sp>
          <p:nvSpPr>
            <p:cNvPr id="29082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90828" name="AutoShape 12"/>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90829" name="AutoShape 13"/>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290818" name="Rectangle 2"/>
          <p:cNvSpPr>
            <a:spLocks noGrp="1" noChangeArrowheads="1"/>
          </p:cNvSpPr>
          <p:nvPr>
            <p:ph type="title"/>
          </p:nvPr>
        </p:nvSpPr>
        <p:spPr/>
        <p:txBody>
          <a:bodyPr/>
          <a:lstStyle/>
          <a:p>
            <a:r>
              <a:rPr lang="zh-CN" altLang="en-US" i="1" smtClean="0">
                <a:solidFill>
                  <a:schemeClr val="hlink"/>
                </a:solidFill>
                <a:ea typeface="宋体" pitchFamily="2" charset="-122"/>
              </a:rPr>
              <a:t>功能点计算元素</a:t>
            </a:r>
          </a:p>
        </p:txBody>
      </p:sp>
      <p:pic>
        <p:nvPicPr>
          <p:cNvPr id="290819"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1" name="Text Box 5"/>
          <p:cNvSpPr txBox="1">
            <a:spLocks noChangeArrowheads="1"/>
          </p:cNvSpPr>
          <p:nvPr/>
        </p:nvSpPr>
        <p:spPr bwMode="auto">
          <a:xfrm>
            <a:off x="431800" y="1881188"/>
            <a:ext cx="7991475" cy="35782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257300" indent="-342900" eaLnBrk="0" hangingPunct="0">
              <a:defRPr>
                <a:solidFill>
                  <a:schemeClr val="tx1"/>
                </a:solidFill>
                <a:latin typeface="Arial" charset="0"/>
              </a:defRPr>
            </a:lvl3pPr>
            <a:lvl4pPr marL="1714500" indent="-342900" eaLnBrk="0" hangingPunct="0">
              <a:defRPr>
                <a:solidFill>
                  <a:schemeClr val="tx1"/>
                </a:solidFill>
                <a:latin typeface="Arial" charset="0"/>
              </a:defRPr>
            </a:lvl4pPr>
            <a:lvl5pPr marL="2171700" indent="-342900" eaLnBrk="0" hangingPunct="0">
              <a:defRPr>
                <a:solidFill>
                  <a:schemeClr val="tx1"/>
                </a:solidFill>
                <a:latin typeface="Arial" charset="0"/>
              </a:defRPr>
            </a:lvl5pPr>
            <a:lvl6pPr marL="2628900" indent="-342900" eaLnBrk="0" fontAlgn="base" hangingPunct="0">
              <a:spcBef>
                <a:spcPct val="50000"/>
              </a:spcBef>
              <a:spcAft>
                <a:spcPct val="0"/>
              </a:spcAft>
              <a:defRPr>
                <a:solidFill>
                  <a:schemeClr val="tx1"/>
                </a:solidFill>
                <a:latin typeface="Arial" charset="0"/>
              </a:defRPr>
            </a:lvl6pPr>
            <a:lvl7pPr marL="3086100" indent="-342900" eaLnBrk="0" fontAlgn="base" hangingPunct="0">
              <a:spcBef>
                <a:spcPct val="50000"/>
              </a:spcBef>
              <a:spcAft>
                <a:spcPct val="0"/>
              </a:spcAft>
              <a:defRPr>
                <a:solidFill>
                  <a:schemeClr val="tx1"/>
                </a:solidFill>
                <a:latin typeface="Arial" charset="0"/>
              </a:defRPr>
            </a:lvl7pPr>
            <a:lvl8pPr marL="3543300" indent="-342900" eaLnBrk="0" fontAlgn="base" hangingPunct="0">
              <a:spcBef>
                <a:spcPct val="50000"/>
              </a:spcBef>
              <a:spcAft>
                <a:spcPct val="0"/>
              </a:spcAft>
              <a:defRPr>
                <a:solidFill>
                  <a:schemeClr val="tx1"/>
                </a:solidFill>
                <a:latin typeface="Arial" charset="0"/>
              </a:defRPr>
            </a:lvl8pPr>
            <a:lvl9pPr marL="4000500" indent="-342900" eaLnBrk="0" fontAlgn="base" hangingPunct="0">
              <a:spcBef>
                <a:spcPct val="50000"/>
              </a:spcBef>
              <a:spcAft>
                <a:spcPct val="0"/>
              </a:spcAft>
              <a:defRPr>
                <a:solidFill>
                  <a:schemeClr val="tx1"/>
                </a:solidFill>
                <a:latin typeface="Arial" charset="0"/>
              </a:defRPr>
            </a:lvl9pPr>
          </a:lstStyle>
          <a:p>
            <a:pPr eaLnBrk="1" hangingPunct="1">
              <a:spcBef>
                <a:spcPct val="20000"/>
              </a:spcBef>
              <a:buFontTx/>
              <a:buAutoNum type="circleNumDbPlain"/>
            </a:pPr>
            <a:r>
              <a:rPr lang="zh-CN" altLang="en-US" sz="2400">
                <a:ea typeface="宋体" pitchFamily="2" charset="-122"/>
              </a:rPr>
              <a:t>外部输入数</a:t>
            </a:r>
            <a:r>
              <a:rPr lang="en-US" altLang="zh-CN" sz="2400">
                <a:ea typeface="宋体" pitchFamily="2" charset="-122"/>
              </a:rPr>
              <a:t>(EI)</a:t>
            </a:r>
            <a:r>
              <a:rPr lang="zh-CN" altLang="en-US" sz="2400">
                <a:ea typeface="宋体" pitchFamily="2" charset="-122"/>
              </a:rPr>
              <a:t>：计算每个用户输入</a:t>
            </a:r>
          </a:p>
          <a:p>
            <a:pPr eaLnBrk="1" hangingPunct="1">
              <a:spcBef>
                <a:spcPct val="20000"/>
              </a:spcBef>
              <a:buFontTx/>
              <a:buAutoNum type="circleNumDbPlain"/>
            </a:pPr>
            <a:r>
              <a:rPr lang="zh-CN" altLang="en-US" sz="2400">
                <a:ea typeface="宋体" pitchFamily="2" charset="-122"/>
              </a:rPr>
              <a:t>外部输出数</a:t>
            </a:r>
            <a:r>
              <a:rPr lang="en-US" altLang="zh-CN" sz="2400">
                <a:ea typeface="宋体" pitchFamily="2" charset="-122"/>
              </a:rPr>
              <a:t>(EO)</a:t>
            </a:r>
            <a:r>
              <a:rPr lang="zh-CN" altLang="en-US" sz="2400">
                <a:ea typeface="宋体" pitchFamily="2" charset="-122"/>
              </a:rPr>
              <a:t>：计算每个用户输出</a:t>
            </a:r>
            <a:r>
              <a:rPr lang="en-US" altLang="zh-CN" sz="2400">
                <a:ea typeface="宋体" pitchFamily="2" charset="-122"/>
              </a:rPr>
              <a:t>(</a:t>
            </a:r>
            <a:r>
              <a:rPr lang="zh-CN" altLang="en-US" sz="2400">
                <a:ea typeface="宋体" pitchFamily="2" charset="-122"/>
              </a:rPr>
              <a:t>报表、屏幕、出错信息等</a:t>
            </a:r>
            <a:r>
              <a:rPr lang="en-US" altLang="zh-CN" sz="2400">
                <a:ea typeface="宋体" pitchFamily="2" charset="-122"/>
              </a:rPr>
              <a:t>)</a:t>
            </a:r>
            <a:r>
              <a:rPr lang="zh-CN" altLang="en-US" sz="2400">
                <a:ea typeface="宋体" pitchFamily="2" charset="-122"/>
              </a:rPr>
              <a:t> </a:t>
            </a:r>
          </a:p>
          <a:p>
            <a:pPr eaLnBrk="1" hangingPunct="1">
              <a:spcBef>
                <a:spcPct val="20000"/>
              </a:spcBef>
              <a:buFontTx/>
              <a:buAutoNum type="circleNumDbPlain"/>
            </a:pPr>
            <a:r>
              <a:rPr lang="zh-CN" altLang="en-US" sz="2400">
                <a:ea typeface="宋体" pitchFamily="2" charset="-122"/>
              </a:rPr>
              <a:t>内部逻辑文件</a:t>
            </a:r>
            <a:r>
              <a:rPr lang="en-US" altLang="zh-CN" sz="2400">
                <a:ea typeface="宋体" pitchFamily="2" charset="-122"/>
              </a:rPr>
              <a:t>(ILF)</a:t>
            </a:r>
            <a:r>
              <a:rPr lang="zh-CN" altLang="en-US" sz="2400">
                <a:ea typeface="宋体" pitchFamily="2" charset="-122"/>
              </a:rPr>
              <a:t>：计算每个逻辑的主文件，如数据的一个逻辑组合</a:t>
            </a:r>
          </a:p>
          <a:p>
            <a:pPr eaLnBrk="1" hangingPunct="1">
              <a:spcBef>
                <a:spcPct val="20000"/>
              </a:spcBef>
              <a:buFontTx/>
              <a:buAutoNum type="circleNumDbPlain"/>
            </a:pPr>
            <a:r>
              <a:rPr lang="zh-CN" altLang="en-US" sz="2400">
                <a:ea typeface="宋体" pitchFamily="2" charset="-122"/>
              </a:rPr>
              <a:t>外部接口文件</a:t>
            </a:r>
            <a:r>
              <a:rPr lang="en-US" altLang="zh-CN" sz="2400">
                <a:ea typeface="宋体" pitchFamily="2" charset="-122"/>
              </a:rPr>
              <a:t>(EIF)</a:t>
            </a:r>
            <a:r>
              <a:rPr lang="zh-CN" altLang="en-US" sz="2400">
                <a:ea typeface="宋体" pitchFamily="2" charset="-122"/>
              </a:rPr>
              <a:t>：计算所有机器可读的接口，如磁带或磁盘上的数据文件。</a:t>
            </a:r>
          </a:p>
          <a:p>
            <a:pPr eaLnBrk="1" hangingPunct="1">
              <a:spcBef>
                <a:spcPct val="20000"/>
              </a:spcBef>
              <a:buFontTx/>
              <a:buAutoNum type="circleNumDbPlain"/>
            </a:pPr>
            <a:r>
              <a:rPr lang="zh-CN" altLang="en-US" sz="2400">
                <a:ea typeface="宋体" pitchFamily="2" charset="-122"/>
              </a:rPr>
              <a:t>外部查询数</a:t>
            </a:r>
            <a:r>
              <a:rPr lang="en-US" altLang="zh-CN" sz="2400">
                <a:ea typeface="宋体" pitchFamily="2" charset="-122"/>
              </a:rPr>
              <a:t>(EQ)</a:t>
            </a:r>
            <a:r>
              <a:rPr lang="zh-CN" altLang="en-US" sz="2400">
                <a:ea typeface="宋体" pitchFamily="2" charset="-122"/>
              </a:rPr>
              <a:t>：一个查询被定义为一次联机输入，它导致软件以联机输出的方式产生实时的响应</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i="1" smtClean="0">
                <a:solidFill>
                  <a:schemeClr val="hlink"/>
                </a:solidFill>
                <a:ea typeface="宋体" pitchFamily="2" charset="-122"/>
              </a:rPr>
              <a:t>人月估算</a:t>
            </a:r>
          </a:p>
        </p:txBody>
      </p:sp>
      <p:pic>
        <p:nvPicPr>
          <p:cNvPr id="19460" name="图片 3"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4"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52625"/>
            <a:ext cx="8712200" cy="42703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47700" y="441325"/>
            <a:ext cx="6400800" cy="487363"/>
          </a:xfrm>
        </p:spPr>
        <p:txBody>
          <a:bodyPr/>
          <a:lstStyle/>
          <a:p>
            <a:r>
              <a:rPr lang="zh-CN" altLang="zh-CN" i="1" smtClean="0">
                <a:solidFill>
                  <a:schemeClr val="hlink"/>
                </a:solidFill>
                <a:ea typeface="宋体" pitchFamily="2" charset="-122"/>
              </a:rPr>
              <a:t>功能点如何计算？</a:t>
            </a:r>
            <a:endParaRPr lang="en-US" altLang="zh-CN" i="1" smtClean="0">
              <a:solidFill>
                <a:schemeClr val="hlink"/>
              </a:solidFill>
              <a:ea typeface="宋体" pitchFamily="2" charset="-122"/>
            </a:endParaRPr>
          </a:p>
        </p:txBody>
      </p:sp>
      <p:pic>
        <p:nvPicPr>
          <p:cNvPr id="258052"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8055" name="Group 7"/>
          <p:cNvGrpSpPr>
            <a:grpSpLocks/>
          </p:cNvGrpSpPr>
          <p:nvPr/>
        </p:nvGrpSpPr>
        <p:grpSpPr bwMode="auto">
          <a:xfrm>
            <a:off x="7451725" y="5364163"/>
            <a:ext cx="1692275" cy="1493837"/>
            <a:chOff x="1632" y="1248"/>
            <a:chExt cx="2682" cy="2286"/>
          </a:xfrm>
        </p:grpSpPr>
        <p:sp>
          <p:nvSpPr>
            <p:cNvPr id="258056"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58057" name="AutoShape 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58058" name="AutoShape 1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258059" name="Rectangle 11"/>
          <p:cNvSpPr>
            <a:spLocks noChangeArrowheads="1"/>
          </p:cNvSpPr>
          <p:nvPr/>
        </p:nvSpPr>
        <p:spPr bwMode="auto">
          <a:xfrm>
            <a:off x="576263" y="1628775"/>
            <a:ext cx="8135937" cy="4419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indent="123825"/>
            <a:r>
              <a:rPr lang="zh-CN" altLang="en-US">
                <a:ea typeface="宋体" pitchFamily="2" charset="-122"/>
              </a:rPr>
              <a:t> </a:t>
            </a:r>
            <a:r>
              <a:rPr lang="zh-CN" altLang="en-US" sz="2000">
                <a:ea typeface="宋体" pitchFamily="2" charset="-122"/>
              </a:rPr>
              <a:t>第一步是计算基于下面公式的功能数 </a:t>
            </a:r>
            <a:r>
              <a:rPr lang="en-US" altLang="zh-CN" sz="2000">
                <a:ea typeface="宋体" pitchFamily="2" charset="-122"/>
              </a:rPr>
              <a:t>(FC</a:t>
            </a:r>
            <a:r>
              <a:rPr lang="zh-CN" altLang="en-US" sz="2000">
                <a:ea typeface="宋体" pitchFamily="2" charset="-122"/>
              </a:rPr>
              <a:t>）：</a:t>
            </a:r>
          </a:p>
          <a:p>
            <a:pPr indent="123825" algn="ctr"/>
            <a:r>
              <a:rPr lang="en-US" altLang="zh-CN" sz="2000" b="1">
                <a:ea typeface="宋体" pitchFamily="2" charset="-122"/>
              </a:rPr>
              <a:t>FC</a:t>
            </a:r>
            <a:r>
              <a:rPr lang="el-GR" altLang="zh-CN" sz="2000" b="1"/>
              <a:t> = Σ Σ </a:t>
            </a:r>
            <a:r>
              <a:rPr lang="en-US" altLang="zh-CN" sz="2000" b="1">
                <a:ea typeface="宋体" pitchFamily="2" charset="-122"/>
              </a:rPr>
              <a:t>wij </a:t>
            </a:r>
            <a:r>
              <a:rPr lang="el-GR" altLang="zh-CN" sz="2000" b="1"/>
              <a:t>× </a:t>
            </a:r>
            <a:r>
              <a:rPr lang="en-US" altLang="zh-CN" sz="2000" b="1">
                <a:ea typeface="宋体" pitchFamily="2" charset="-122"/>
              </a:rPr>
              <a:t>Xij</a:t>
            </a:r>
            <a:endParaRPr lang="en-US" altLang="zh-CN" sz="2000">
              <a:ea typeface="宋体" pitchFamily="2" charset="-122"/>
            </a:endParaRPr>
          </a:p>
          <a:p>
            <a:pPr indent="123825"/>
            <a:r>
              <a:rPr lang="en-US" altLang="zh-CN" sz="2000" b="1">
                <a:ea typeface="宋体" pitchFamily="2" charset="-122"/>
              </a:rPr>
              <a:t>wij</a:t>
            </a:r>
            <a:r>
              <a:rPr lang="zh-CN" altLang="en-US" sz="2000">
                <a:ea typeface="宋体" pitchFamily="2" charset="-122"/>
              </a:rPr>
              <a:t>是根据不同的复杂度而定的五个部分的加权因子，如表</a:t>
            </a:r>
            <a:r>
              <a:rPr lang="en-US" altLang="zh-CN" sz="2000">
                <a:ea typeface="宋体" pitchFamily="2" charset="-122"/>
              </a:rPr>
              <a:t>4-1</a:t>
            </a:r>
            <a:r>
              <a:rPr lang="zh-CN" altLang="en-US" sz="2000">
                <a:ea typeface="宋体" pitchFamily="2" charset="-122"/>
              </a:rPr>
              <a:t>所示，</a:t>
            </a:r>
            <a:r>
              <a:rPr lang="en-US" altLang="zh-CN" sz="2000" b="1">
                <a:ea typeface="宋体" pitchFamily="2" charset="-122"/>
              </a:rPr>
              <a:t>Xij</a:t>
            </a:r>
            <a:r>
              <a:rPr lang="zh-CN" altLang="en-US" sz="2000">
                <a:ea typeface="宋体" pitchFamily="2" charset="-122"/>
              </a:rPr>
              <a:t>是应用中每个部分的数量。</a:t>
            </a:r>
          </a:p>
          <a:p>
            <a:pPr indent="123825"/>
            <a:r>
              <a:rPr lang="zh-CN" altLang="en-US" sz="2000">
                <a:ea typeface="宋体" pitchFamily="2" charset="-122"/>
              </a:rPr>
              <a:t>    第二步是用一个已设计的评分标准和方案来评价</a:t>
            </a:r>
            <a:r>
              <a:rPr lang="en-US" altLang="zh-CN" sz="2000">
                <a:ea typeface="宋体" pitchFamily="2" charset="-122"/>
              </a:rPr>
              <a:t>14</a:t>
            </a:r>
            <a:r>
              <a:rPr lang="zh-CN" altLang="en-US" sz="2000">
                <a:ea typeface="宋体" pitchFamily="2" charset="-122"/>
              </a:rPr>
              <a:t>种系统特性对应用可能产生的影响。然后将这些特性的分数（从</a:t>
            </a:r>
            <a:r>
              <a:rPr lang="en-US" altLang="zh-CN" sz="2000">
                <a:ea typeface="宋体" pitchFamily="2" charset="-122"/>
              </a:rPr>
              <a:t>0</a:t>
            </a:r>
            <a:r>
              <a:rPr lang="zh-CN" altLang="en-US" sz="2000">
                <a:ea typeface="宋体" pitchFamily="2" charset="-122"/>
              </a:rPr>
              <a:t>到</a:t>
            </a:r>
            <a:r>
              <a:rPr lang="en-US" altLang="zh-CN" sz="2000">
                <a:ea typeface="宋体" pitchFamily="2" charset="-122"/>
              </a:rPr>
              <a:t>1</a:t>
            </a:r>
            <a:r>
              <a:rPr lang="zh-CN" altLang="en-US" sz="2000">
                <a:ea typeface="宋体" pitchFamily="2" charset="-122"/>
              </a:rPr>
              <a:t>）根据以下公式相加以得到修正值因子（</a:t>
            </a:r>
            <a:r>
              <a:rPr lang="en-US" altLang="zh-CN" sz="2000">
                <a:ea typeface="宋体" pitchFamily="2" charset="-122"/>
              </a:rPr>
              <a:t>VAF</a:t>
            </a:r>
            <a:r>
              <a:rPr lang="zh-CN" altLang="en-US" sz="2000">
                <a:ea typeface="宋体" pitchFamily="2" charset="-122"/>
              </a:rPr>
              <a:t>）：</a:t>
            </a:r>
          </a:p>
          <a:p>
            <a:pPr indent="123825" algn="ctr"/>
            <a:r>
              <a:rPr lang="en-US" altLang="zh-CN" sz="2000" b="1">
                <a:ea typeface="宋体" pitchFamily="2" charset="-122"/>
              </a:rPr>
              <a:t>VAF = 0.65 + 0.01 ΣCi</a:t>
            </a:r>
            <a:endParaRPr lang="en-US" altLang="zh-CN" sz="2000">
              <a:ea typeface="宋体" pitchFamily="2" charset="-122"/>
            </a:endParaRPr>
          </a:p>
          <a:p>
            <a:pPr indent="123825"/>
            <a:r>
              <a:rPr lang="en-US" altLang="zh-CN" sz="2000" b="1">
                <a:ea typeface="宋体" pitchFamily="2" charset="-122"/>
              </a:rPr>
              <a:t>Ci</a:t>
            </a:r>
            <a:r>
              <a:rPr lang="zh-CN" altLang="en-US" sz="2000">
                <a:ea typeface="宋体" pitchFamily="2" charset="-122"/>
              </a:rPr>
              <a:t>是系统特性的分数。</a:t>
            </a:r>
          </a:p>
          <a:p>
            <a:pPr indent="123825"/>
            <a:r>
              <a:rPr lang="zh-CN" altLang="en-US" sz="2000">
                <a:ea typeface="宋体" pitchFamily="2" charset="-122"/>
              </a:rPr>
              <a:t>最后，功能点数可以通过功能数和修正因子的乘积得到：</a:t>
            </a:r>
          </a:p>
          <a:p>
            <a:pPr indent="123825" algn="ctr"/>
            <a:r>
              <a:rPr lang="en-US" altLang="zh-CN" sz="2000" b="1">
                <a:ea typeface="宋体" pitchFamily="2" charset="-122"/>
              </a:rPr>
              <a:t>FP = FC × VAF</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zh-CN" i="1" smtClean="0">
                <a:solidFill>
                  <a:schemeClr val="hlink"/>
                </a:solidFill>
                <a:ea typeface="宋体" pitchFamily="2" charset="-122"/>
              </a:rPr>
              <a:t>4.4.4 </a:t>
            </a:r>
            <a:r>
              <a:rPr lang="zh-CN" altLang="en-US" i="1" smtClean="0">
                <a:solidFill>
                  <a:schemeClr val="hlink"/>
                </a:solidFill>
                <a:ea typeface="宋体" pitchFamily="2" charset="-122"/>
              </a:rPr>
              <a:t>标准构件法</a:t>
            </a:r>
          </a:p>
        </p:txBody>
      </p:sp>
      <p:sp>
        <p:nvSpPr>
          <p:cNvPr id="293891" name="Rectangle 3"/>
          <p:cNvSpPr>
            <a:spLocks noGrp="1" noChangeArrowheads="1"/>
          </p:cNvSpPr>
          <p:nvPr>
            <p:ph type="body" idx="1"/>
          </p:nvPr>
        </p:nvSpPr>
        <p:spPr>
          <a:xfrm>
            <a:off x="576263" y="1700213"/>
            <a:ext cx="7489825" cy="3205162"/>
          </a:xfrm>
        </p:spPr>
        <p:txBody>
          <a:bodyPr/>
          <a:lstStyle/>
          <a:p>
            <a:pPr>
              <a:lnSpc>
                <a:spcPct val="80000"/>
              </a:lnSpc>
              <a:buFont typeface="Wingdings" pitchFamily="2" charset="2"/>
              <a:buNone/>
            </a:pPr>
            <a:r>
              <a:rPr lang="zh-CN" altLang="en-US" sz="2000" smtClean="0">
                <a:ea typeface="宋体" pitchFamily="2" charset="-122"/>
              </a:rPr>
              <a:t>     </a:t>
            </a:r>
            <a:r>
              <a:rPr lang="zh-CN" altLang="en-US" sz="2400" b="1" smtClean="0">
                <a:latin typeface="楷体_GB2312" pitchFamily="49" charset="-122"/>
                <a:ea typeface="楷体_GB2312" pitchFamily="49" charset="-122"/>
              </a:rPr>
              <a:t>软件由若干不同的</a:t>
            </a:r>
            <a:r>
              <a:rPr lang="zh-CN" altLang="en-US" sz="2400" b="1" smtClean="0">
                <a:ea typeface="楷体_GB2312" pitchFamily="49" charset="-122"/>
              </a:rPr>
              <a:t>“</a:t>
            </a:r>
            <a:r>
              <a:rPr lang="zh-CN" altLang="en-US" sz="2400" b="1" smtClean="0">
                <a:latin typeface="楷体_GB2312" pitchFamily="49" charset="-122"/>
                <a:ea typeface="楷体_GB2312" pitchFamily="49" charset="-122"/>
              </a:rPr>
              <a:t>标准构件</a:t>
            </a:r>
            <a:r>
              <a:rPr lang="zh-CN" altLang="en-US" sz="2400" b="1" smtClean="0">
                <a:ea typeface="楷体_GB2312" pitchFamily="49" charset="-122"/>
              </a:rPr>
              <a:t>”</a:t>
            </a:r>
            <a:r>
              <a:rPr lang="zh-CN" altLang="en-US" sz="2400" b="1" smtClean="0">
                <a:latin typeface="楷体_GB2312" pitchFamily="49" charset="-122"/>
                <a:ea typeface="楷体_GB2312" pitchFamily="49" charset="-122"/>
              </a:rPr>
              <a:t>组成，这些构件对于一个特定的应用领域而言是通用的。项目计划者估算每一个标准构件的出现次数，然后使用历史项目数据来确定每个标准构件交付时的大小。</a:t>
            </a:r>
          </a:p>
          <a:p>
            <a:pPr>
              <a:lnSpc>
                <a:spcPct val="80000"/>
              </a:lnSpc>
              <a:buFont typeface="Wingdings" pitchFamily="2" charset="2"/>
              <a:buNone/>
            </a:pPr>
            <a:endParaRPr lang="zh-CN" altLang="en-US" sz="2400" b="1" smtClean="0">
              <a:latin typeface="楷体_GB2312" pitchFamily="49" charset="-122"/>
              <a:ea typeface="楷体_GB2312" pitchFamily="49" charset="-122"/>
            </a:endParaRPr>
          </a:p>
          <a:p>
            <a:pPr>
              <a:lnSpc>
                <a:spcPct val="80000"/>
              </a:lnSpc>
              <a:buFont typeface="Wingdings" pitchFamily="2" charset="2"/>
              <a:buNone/>
            </a:pPr>
            <a:r>
              <a:rPr lang="zh-CN" altLang="en-US" sz="2400" b="1" smtClean="0">
                <a:latin typeface="楷体_GB2312" pitchFamily="49" charset="-122"/>
                <a:ea typeface="楷体_GB2312" pitchFamily="49" charset="-122"/>
              </a:rPr>
              <a:t>    </a:t>
            </a:r>
            <a:r>
              <a:rPr lang="zh-CN" altLang="en-US" sz="2400" smtClean="0">
                <a:latin typeface="楷体_GB2312" pitchFamily="49" charset="-122"/>
                <a:ea typeface="楷体_GB2312" pitchFamily="49" charset="-122"/>
              </a:rPr>
              <a:t>例如，一个信息系统的标准构件是子系统、模块、屏幕、报表、交互程序、批程序、文件、</a:t>
            </a:r>
            <a:r>
              <a:rPr lang="en-US" altLang="zh-CN" sz="2400" smtClean="0">
                <a:latin typeface="楷体_GB2312" pitchFamily="49" charset="-122"/>
                <a:ea typeface="楷体_GB2312" pitchFamily="49" charset="-122"/>
              </a:rPr>
              <a:t>LOC</a:t>
            </a:r>
            <a:r>
              <a:rPr lang="zh-CN" altLang="en-US" sz="2400" smtClean="0">
                <a:latin typeface="楷体_GB2312" pitchFamily="49" charset="-122"/>
                <a:ea typeface="楷体_GB2312" pitchFamily="49" charset="-122"/>
              </a:rPr>
              <a:t>以及对象级的指令。</a:t>
            </a:r>
          </a:p>
        </p:txBody>
      </p:sp>
      <p:pic>
        <p:nvPicPr>
          <p:cNvPr id="293892"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3893" name="Picture 5" descr="20090825101113oq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4333875"/>
            <a:ext cx="2447925" cy="242093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4.4.5 综合讨论</a:t>
            </a:r>
            <a:endParaRPr lang="zh-CN" altLang="en-US" i="1" smtClean="0">
              <a:solidFill>
                <a:schemeClr val="hlink"/>
              </a:solidFill>
              <a:ea typeface="宋体" pitchFamily="2" charset="-122"/>
            </a:endParaRPr>
          </a:p>
        </p:txBody>
      </p:sp>
      <p:sp>
        <p:nvSpPr>
          <p:cNvPr id="1993732" name="Rectangle 4"/>
          <p:cNvSpPr>
            <a:spLocks noChangeArrowheads="1"/>
          </p:cNvSpPr>
          <p:nvPr/>
        </p:nvSpPr>
        <p:spPr bwMode="auto">
          <a:xfrm>
            <a:off x="611188" y="1773238"/>
            <a:ext cx="7143750" cy="2921000"/>
          </a:xfrm>
          <a:prstGeom prst="rect">
            <a:avLst/>
          </a:prstGeom>
          <a:noFill/>
          <a:ln w="9525">
            <a:noFill/>
            <a:miter lim="800000"/>
            <a:headEnd/>
            <a:tailEnd/>
          </a:ln>
          <a:effectLst/>
        </p:spPr>
        <p:txBody>
          <a:bodyPr lIns="0" tIns="0" rIns="0" bIns="0">
            <a:spAutoFit/>
          </a:bodyPr>
          <a:lstStyle/>
          <a:p>
            <a:pPr>
              <a:buClr>
                <a:schemeClr val="tx2"/>
              </a:buClr>
              <a:buSzPct val="90000"/>
              <a:buFont typeface="Wingdings" pitchFamily="2" charset="2"/>
              <a:buChar char="v"/>
            </a:pPr>
            <a:r>
              <a:rPr lang="zh-CN" altLang="en-US" sz="2400">
                <a:latin typeface="楷体_GB2312" pitchFamily="49" charset="-122"/>
                <a:ea typeface="楷体_GB2312" pitchFamily="49" charset="-122"/>
              </a:rPr>
              <a:t>一般在项目层次上，缺少可比性，但在模块或组件层次上、阶段性任务上具有可比性，可以基于历史数据来进行比较来获得数据。</a:t>
            </a:r>
          </a:p>
          <a:p>
            <a:pPr>
              <a:buClr>
                <a:schemeClr val="tx2"/>
              </a:buClr>
              <a:buSzPct val="90000"/>
              <a:buFont typeface="Wingdings" pitchFamily="2" charset="2"/>
              <a:buChar char="v"/>
            </a:pPr>
            <a:r>
              <a:rPr lang="zh-CN" altLang="en-US" sz="2400">
                <a:latin typeface="楷体_GB2312" pitchFamily="49" charset="-122"/>
                <a:ea typeface="楷体_GB2312" pitchFamily="49" charset="-122"/>
              </a:rPr>
              <a:t>在实际估算工作中，一般先采用分解的方法，将项目分解到某个层次上，然后再采用对比分析方法和经验方法。</a:t>
            </a:r>
          </a:p>
          <a:p>
            <a:pPr>
              <a:buClr>
                <a:schemeClr val="tx2"/>
              </a:buClr>
              <a:buSzPct val="90000"/>
              <a:buFont typeface="Wingdings" pitchFamily="2" charset="2"/>
              <a:buChar char="v"/>
            </a:pPr>
            <a:r>
              <a:rPr lang="zh-CN" altLang="en-US" sz="2400">
                <a:latin typeface="楷体_GB2312" pitchFamily="49" charset="-122"/>
                <a:ea typeface="楷体_GB2312" pitchFamily="49" charset="-122"/>
              </a:rPr>
              <a:t>任何估算方法都要结合实际来考虑。</a:t>
            </a:r>
          </a:p>
        </p:txBody>
      </p:sp>
      <p:pic>
        <p:nvPicPr>
          <p:cNvPr id="259076"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77" name="Picture 5" descr="Integr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275" y="4005263"/>
            <a:ext cx="2401888" cy="26003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3200" b="1">
                <a:solidFill>
                  <a:srgbClr val="0A85FF"/>
                </a:solidFill>
                <a:ea typeface="楷体_GB2312" pitchFamily="49" charset="-122"/>
              </a:rPr>
              <a:t>4.5 </a:t>
            </a:r>
            <a:r>
              <a:rPr lang="zh-CN" altLang="en-US" sz="3200" b="1">
                <a:solidFill>
                  <a:srgbClr val="0A85FF"/>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69668"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69"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6770"/>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i="1" smtClean="0">
                <a:solidFill>
                  <a:srgbClr val="CA351C"/>
                </a:solidFill>
                <a:ea typeface="宋体" pitchFamily="2" charset="-122"/>
              </a:rPr>
              <a:t>4.4 </a:t>
            </a:r>
            <a:r>
              <a:rPr lang="zh-CN" altLang="en-US" i="1" smtClean="0">
                <a:solidFill>
                  <a:srgbClr val="CA351C"/>
                </a:solidFill>
                <a:ea typeface="宋体" pitchFamily="2" charset="-122"/>
              </a:rPr>
              <a:t>工作量估算</a:t>
            </a:r>
          </a:p>
        </p:txBody>
      </p:sp>
      <p:sp>
        <p:nvSpPr>
          <p:cNvPr id="379907" name="Rectangle 3"/>
          <p:cNvSpPr>
            <a:spLocks noGrp="1" noChangeArrowheads="1"/>
          </p:cNvSpPr>
          <p:nvPr>
            <p:ph type="body" idx="1"/>
          </p:nvPr>
        </p:nvSpPr>
        <p:spPr>
          <a:xfrm>
            <a:off x="647700" y="1916113"/>
            <a:ext cx="5443538" cy="3078162"/>
          </a:xfrm>
        </p:spPr>
        <p:txBody>
          <a:bodyPr/>
          <a:lstStyle/>
          <a:p>
            <a:r>
              <a:rPr lang="en-US" altLang="zh-CN" b="1" smtClean="0">
                <a:ea typeface="宋体" pitchFamily="2" charset="-122"/>
              </a:rPr>
              <a:t>4.5.1  COCOMO</a:t>
            </a:r>
            <a:r>
              <a:rPr lang="zh-CN" altLang="en-US" b="1" smtClean="0">
                <a:ea typeface="宋体" pitchFamily="2" charset="-122"/>
              </a:rPr>
              <a:t>方法</a:t>
            </a:r>
            <a:endParaRPr lang="en-US" altLang="zh-CN" b="1" smtClean="0">
              <a:ea typeface="宋体" pitchFamily="2" charset="-122"/>
            </a:endParaRPr>
          </a:p>
          <a:p>
            <a:r>
              <a:rPr lang="en-US" altLang="zh-CN" b="1" smtClean="0">
                <a:ea typeface="宋体" pitchFamily="2" charset="-122"/>
              </a:rPr>
              <a:t>4.5.2  </a:t>
            </a:r>
            <a:r>
              <a:rPr lang="zh-CN" altLang="en-US" b="1" smtClean="0">
                <a:ea typeface="宋体" pitchFamily="2" charset="-122"/>
              </a:rPr>
              <a:t>多变量模型</a:t>
            </a:r>
            <a:endParaRPr lang="en-US" altLang="zh-CN" b="1" smtClean="0">
              <a:ea typeface="宋体" pitchFamily="2" charset="-122"/>
            </a:endParaRPr>
          </a:p>
          <a:p>
            <a:r>
              <a:rPr lang="en-US" altLang="zh-CN" b="1" smtClean="0">
                <a:ea typeface="宋体" pitchFamily="2" charset="-122"/>
              </a:rPr>
              <a:t>4.5.3  </a:t>
            </a:r>
            <a:r>
              <a:rPr lang="zh-CN" altLang="en-US" b="1" smtClean="0">
                <a:ea typeface="宋体" pitchFamily="2" charset="-122"/>
              </a:rPr>
              <a:t>基于用例的工作量估计</a:t>
            </a:r>
            <a:endParaRPr lang="en-US" altLang="zh-CN" b="1" smtClean="0">
              <a:ea typeface="宋体" pitchFamily="2" charset="-122"/>
            </a:endParaRPr>
          </a:p>
          <a:p>
            <a:r>
              <a:rPr lang="en-US" altLang="zh-CN" b="1" smtClean="0">
                <a:ea typeface="宋体" pitchFamily="2" charset="-122"/>
              </a:rPr>
              <a:t>4.5.4  IBM RMC</a:t>
            </a:r>
            <a:r>
              <a:rPr lang="zh-CN" altLang="en-US" b="1" smtClean="0">
                <a:ea typeface="宋体" pitchFamily="2" charset="-122"/>
              </a:rPr>
              <a:t>估算方法</a:t>
            </a:r>
            <a:endParaRPr lang="en-US" altLang="zh-CN" b="1" smtClean="0">
              <a:ea typeface="宋体" pitchFamily="2" charset="-122"/>
            </a:endParaRPr>
          </a:p>
          <a:p>
            <a:r>
              <a:rPr lang="en-US" altLang="zh-CN" b="1" smtClean="0">
                <a:ea typeface="宋体" pitchFamily="2" charset="-122"/>
              </a:rPr>
              <a:t>4.5.5 </a:t>
            </a:r>
            <a:r>
              <a:rPr lang="zh-CN" altLang="en-US" b="1" smtClean="0">
                <a:ea typeface="宋体" pitchFamily="2" charset="-122"/>
              </a:rPr>
              <a:t>不同场景的估算法</a:t>
            </a:r>
          </a:p>
        </p:txBody>
      </p:sp>
      <p:pic>
        <p:nvPicPr>
          <p:cNvPr id="379908"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09" name="Picture 5" descr="web_mobile_software_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775" y="3800475"/>
            <a:ext cx="3743325" cy="280352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4.5.1 COCOMO</a:t>
            </a:r>
            <a:r>
              <a:rPr lang="zh-CN" altLang="en-US" i="1" smtClean="0">
                <a:solidFill>
                  <a:schemeClr val="hlink"/>
                </a:solidFill>
                <a:ea typeface="宋体" pitchFamily="2" charset="-122"/>
              </a:rPr>
              <a:t>模型</a:t>
            </a:r>
          </a:p>
        </p:txBody>
      </p:sp>
      <p:sp>
        <p:nvSpPr>
          <p:cNvPr id="1993732" name="Rectangle 4"/>
          <p:cNvSpPr>
            <a:spLocks noChangeArrowheads="1"/>
          </p:cNvSpPr>
          <p:nvPr/>
        </p:nvSpPr>
        <p:spPr bwMode="auto">
          <a:xfrm>
            <a:off x="576263" y="1665288"/>
            <a:ext cx="7921625" cy="4198937"/>
          </a:xfrm>
          <a:prstGeom prst="rect">
            <a:avLst/>
          </a:prstGeom>
          <a:noFill/>
          <a:ln w="9525">
            <a:noFill/>
            <a:miter lim="800000"/>
            <a:headEnd/>
            <a:tailEnd/>
          </a:ln>
          <a:effectLst/>
        </p:spPr>
        <p:txBody>
          <a:bodyPr lIns="0" tIns="0" rIns="0" bIns="0">
            <a:spAutoFit/>
          </a:bodyPr>
          <a:lstStyle/>
          <a:p>
            <a:r>
              <a:rPr lang="en-US" altLang="zh-CN" sz="2400" b="1" u="sng">
                <a:latin typeface="楷体_GB2312" pitchFamily="49" charset="-122"/>
                <a:ea typeface="楷体_GB2312" pitchFamily="49" charset="-122"/>
              </a:rPr>
              <a:t>构造性成本模型(</a:t>
            </a:r>
            <a:r>
              <a:rPr lang="en-US" altLang="zh-CN" sz="2400">
                <a:latin typeface="楷体_GB2312" pitchFamily="49" charset="-122"/>
                <a:ea typeface="楷体_GB2312" pitchFamily="49" charset="-122"/>
              </a:rPr>
              <a:t>COCOMO：constructive cost model)是一种精确、易于使用的基于模型的成本估算方法：</a:t>
            </a:r>
          </a:p>
          <a:p>
            <a:r>
              <a:rPr lang="en-US" altLang="zh-CN" sz="2400">
                <a:latin typeface="楷体_GB2312" pitchFamily="49" charset="-122"/>
                <a:ea typeface="楷体_GB2312" pitchFamily="49" charset="-122"/>
              </a:rPr>
              <a:t>1)</a:t>
            </a:r>
            <a:r>
              <a:rPr lang="en-US" altLang="zh-CN" sz="2400" b="1" u="sng">
                <a:latin typeface="楷体_GB2312" pitchFamily="49" charset="-122"/>
                <a:ea typeface="楷体_GB2312" pitchFamily="49" charset="-122"/>
              </a:rPr>
              <a:t>基本COCOMO模型</a:t>
            </a:r>
            <a:r>
              <a:rPr lang="en-US" altLang="zh-CN" sz="2400">
                <a:latin typeface="楷体_GB2312" pitchFamily="49" charset="-122"/>
                <a:ea typeface="楷体_GB2312" pitchFamily="49" charset="-122"/>
              </a:rPr>
              <a:t>，静态单变量模型，用已估算出来的源代码行数(LOC)为自变量的函数来计算软件开发工作量</a:t>
            </a:r>
            <a:r>
              <a:rPr lang="zh-CN" altLang="en-US" sz="2400">
                <a:latin typeface="楷体_GB2312" pitchFamily="49" charset="-122"/>
                <a:ea typeface="楷体_GB2312" pitchFamily="49" charset="-122"/>
              </a:rPr>
              <a:t>。</a:t>
            </a:r>
          </a:p>
          <a:p>
            <a:r>
              <a:rPr lang="en-US" altLang="zh-CN" sz="2400">
                <a:latin typeface="楷体_GB2312" pitchFamily="49" charset="-122"/>
                <a:ea typeface="楷体_GB2312" pitchFamily="49" charset="-122"/>
              </a:rPr>
              <a:t>2)</a:t>
            </a:r>
            <a:r>
              <a:rPr lang="en-US" altLang="zh-CN" sz="2400" b="1" u="sng">
                <a:latin typeface="楷体_GB2312" pitchFamily="49" charset="-122"/>
                <a:ea typeface="楷体_GB2312" pitchFamily="49" charset="-122"/>
              </a:rPr>
              <a:t>中间COCOMO模型</a:t>
            </a:r>
            <a:r>
              <a:rPr lang="en-US" altLang="zh-CN" sz="2400">
                <a:latin typeface="楷体_GB2312" pitchFamily="49" charset="-122"/>
                <a:ea typeface="楷体_GB2312" pitchFamily="49" charset="-122"/>
              </a:rPr>
              <a:t>，在用LOC为自变量的函数计算软件开发工作量的基础上，再用涉及产品、硬件、人员、项目等方面属性的影响因素来调整工作量的估算</a:t>
            </a:r>
            <a:r>
              <a:rPr lang="zh-CN" altLang="en-US" sz="2400">
                <a:latin typeface="楷体_GB2312" pitchFamily="49" charset="-122"/>
                <a:ea typeface="楷体_GB2312" pitchFamily="49" charset="-122"/>
              </a:rPr>
              <a:t>。</a:t>
            </a:r>
          </a:p>
          <a:p>
            <a:r>
              <a:rPr lang="en-US" altLang="zh-CN" sz="2400">
                <a:latin typeface="楷体_GB2312" pitchFamily="49" charset="-122"/>
                <a:ea typeface="楷体_GB2312" pitchFamily="49" charset="-122"/>
              </a:rPr>
              <a:t>3)</a:t>
            </a:r>
            <a:r>
              <a:rPr lang="en-US" altLang="zh-CN" sz="2400" b="1" u="sng">
                <a:latin typeface="楷体_GB2312" pitchFamily="49" charset="-122"/>
                <a:ea typeface="楷体_GB2312" pitchFamily="49" charset="-122"/>
              </a:rPr>
              <a:t>详细COCOMO模型</a:t>
            </a:r>
            <a:r>
              <a:rPr lang="en-US" altLang="zh-CN" sz="2400">
                <a:latin typeface="楷体_GB2312" pitchFamily="49" charset="-122"/>
                <a:ea typeface="楷体_GB2312" pitchFamily="49" charset="-122"/>
              </a:rPr>
              <a:t>，包括中间COCOMO模型的所有特性，但用上述各种影响因素调整工作量估算时，还要考虑对软件工程过程中分析、设计等各步骤的影响。</a:t>
            </a:r>
            <a:endParaRPr lang="zh-CN" altLang="en-US" sz="2400">
              <a:latin typeface="楷体_GB2312" pitchFamily="49" charset="-122"/>
              <a:ea typeface="楷体_GB2312" pitchFamily="49" charset="-122"/>
            </a:endParaRPr>
          </a:p>
        </p:txBody>
      </p:sp>
      <p:pic>
        <p:nvPicPr>
          <p:cNvPr id="344068"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4069" name="Group 5"/>
          <p:cNvGrpSpPr>
            <a:grpSpLocks/>
          </p:cNvGrpSpPr>
          <p:nvPr/>
        </p:nvGrpSpPr>
        <p:grpSpPr bwMode="auto">
          <a:xfrm>
            <a:off x="7451725" y="5364163"/>
            <a:ext cx="1692275" cy="1493837"/>
            <a:chOff x="1632" y="1248"/>
            <a:chExt cx="2682" cy="2286"/>
          </a:xfrm>
        </p:grpSpPr>
        <p:sp>
          <p:nvSpPr>
            <p:cNvPr id="34407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44071" name="AutoShape 7"/>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44072" name="AutoShape 8"/>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ltLang="en-US" i="1" smtClean="0">
                <a:solidFill>
                  <a:schemeClr val="hlink"/>
                </a:solidFill>
                <a:ea typeface="宋体" pitchFamily="2" charset="-122"/>
              </a:rPr>
              <a:t>COCOMO</a:t>
            </a:r>
            <a:r>
              <a:rPr lang="en-US" altLang="zh-CN" i="1" smtClean="0">
                <a:solidFill>
                  <a:schemeClr val="hlink"/>
                </a:solidFill>
                <a:ea typeface="宋体" pitchFamily="2" charset="-122"/>
              </a:rPr>
              <a:t>基本</a:t>
            </a:r>
            <a:r>
              <a:rPr lang="zh-CN" altLang="en-US" i="1" smtClean="0">
                <a:solidFill>
                  <a:schemeClr val="hlink"/>
                </a:solidFill>
                <a:ea typeface="宋体" pitchFamily="2" charset="-122"/>
              </a:rPr>
              <a:t>变量</a:t>
            </a:r>
          </a:p>
        </p:txBody>
      </p:sp>
      <p:pic>
        <p:nvPicPr>
          <p:cNvPr id="294916"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4919" name="Group 7"/>
          <p:cNvGrpSpPr>
            <a:grpSpLocks/>
          </p:cNvGrpSpPr>
          <p:nvPr/>
        </p:nvGrpSpPr>
        <p:grpSpPr bwMode="auto">
          <a:xfrm>
            <a:off x="6372225" y="4437063"/>
            <a:ext cx="2771775" cy="2420937"/>
            <a:chOff x="1632" y="1248"/>
            <a:chExt cx="2682" cy="2286"/>
          </a:xfrm>
        </p:grpSpPr>
        <p:sp>
          <p:nvSpPr>
            <p:cNvPr id="29492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94921" name="AutoShape 9"/>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294922" name="AutoShape 10"/>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294923" name="Rectangle 11"/>
          <p:cNvSpPr>
            <a:spLocks noGrp="1" noChangeArrowheads="1"/>
          </p:cNvSpPr>
          <p:nvPr>
            <p:ph type="body" idx="1"/>
          </p:nvPr>
        </p:nvSpPr>
        <p:spPr>
          <a:xfrm>
            <a:off x="647700" y="1916113"/>
            <a:ext cx="7453313" cy="3600450"/>
          </a:xfrm>
          <a:noFill/>
          <a:ln/>
        </p:spPr>
        <p:txBody>
          <a:bodyPr/>
          <a:lstStyle/>
          <a:p>
            <a:r>
              <a:rPr lang="en-US" altLang="zh-CN" b="1" smtClean="0">
                <a:ea typeface="宋体" pitchFamily="2" charset="-122"/>
              </a:rPr>
              <a:t>DSI(</a:t>
            </a:r>
            <a:r>
              <a:rPr lang="zh-CN" altLang="en-US" b="1" smtClean="0">
                <a:ea typeface="宋体" pitchFamily="2" charset="-122"/>
              </a:rPr>
              <a:t>源指令条数</a:t>
            </a:r>
            <a:r>
              <a:rPr lang="en-US" altLang="zh-CN" b="1" smtClean="0">
                <a:ea typeface="宋体" pitchFamily="2" charset="-122"/>
              </a:rPr>
              <a:t>)</a:t>
            </a:r>
            <a:r>
              <a:rPr lang="zh-CN" altLang="en-US" b="1" smtClean="0">
                <a:ea typeface="宋体" pitchFamily="2" charset="-122"/>
              </a:rPr>
              <a:t>，定义为代码行数，包括除注释行以外的全部代码。若一行有两个语句，则算做一条指令。</a:t>
            </a:r>
            <a:r>
              <a:rPr lang="en-US" altLang="zh-CN" b="1" smtClean="0">
                <a:ea typeface="宋体" pitchFamily="2" charset="-122"/>
              </a:rPr>
              <a:t>KDSI</a:t>
            </a:r>
            <a:r>
              <a:rPr lang="zh-CN" altLang="en-US" b="1" smtClean="0">
                <a:ea typeface="宋体" pitchFamily="2" charset="-122"/>
              </a:rPr>
              <a:t>即为千代码行数。</a:t>
            </a:r>
          </a:p>
          <a:p>
            <a:r>
              <a:rPr lang="en-US" altLang="zh-CN" b="1" smtClean="0">
                <a:ea typeface="宋体" pitchFamily="2" charset="-122"/>
              </a:rPr>
              <a:t>MM(</a:t>
            </a:r>
            <a:r>
              <a:rPr lang="zh-CN" altLang="en-US" b="1" smtClean="0">
                <a:ea typeface="宋体" pitchFamily="2" charset="-122"/>
              </a:rPr>
              <a:t>估算单位为人月</a:t>
            </a:r>
            <a:r>
              <a:rPr lang="en-US" altLang="zh-CN" b="1" smtClean="0">
                <a:ea typeface="宋体" pitchFamily="2" charset="-122"/>
              </a:rPr>
              <a:t>)</a:t>
            </a:r>
            <a:r>
              <a:rPr lang="zh-CN" altLang="en-US" b="1" smtClean="0">
                <a:ea typeface="宋体" pitchFamily="2" charset="-122"/>
              </a:rPr>
              <a:t>表示开发工作量。</a:t>
            </a:r>
          </a:p>
          <a:p>
            <a:r>
              <a:rPr lang="en-US" altLang="zh-CN" b="1" smtClean="0">
                <a:ea typeface="宋体" pitchFamily="2" charset="-122"/>
              </a:rPr>
              <a:t>TDEV(</a:t>
            </a:r>
            <a:r>
              <a:rPr lang="zh-CN" altLang="en-US" b="1" smtClean="0">
                <a:ea typeface="宋体" pitchFamily="2" charset="-122"/>
              </a:rPr>
              <a:t>估算单位为月</a:t>
            </a:r>
            <a:r>
              <a:rPr lang="en-US" altLang="zh-CN" b="1" smtClean="0">
                <a:ea typeface="宋体" pitchFamily="2" charset="-122"/>
              </a:rPr>
              <a:t>)</a:t>
            </a:r>
            <a:r>
              <a:rPr lang="zh-CN" altLang="en-US" b="1" smtClean="0">
                <a:ea typeface="宋体" pitchFamily="2" charset="-122"/>
              </a:rPr>
              <a:t>表示开发进度，由工作量决定。</a:t>
            </a:r>
            <a:r>
              <a:rPr lang="zh-CN" altLang="en-US" smtClean="0">
                <a:ea typeface="宋体" pitchFamily="2" charset="-122"/>
              </a:rPr>
              <a:t>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en-US" i="1" smtClean="0">
                <a:solidFill>
                  <a:schemeClr val="hlink"/>
                </a:solidFill>
                <a:ea typeface="宋体" pitchFamily="2" charset="-122"/>
              </a:rPr>
              <a:t>COCOMO</a:t>
            </a:r>
            <a:r>
              <a:rPr lang="zh-CN" altLang="en-US" i="1" smtClean="0">
                <a:solidFill>
                  <a:schemeClr val="hlink"/>
                </a:solidFill>
                <a:ea typeface="宋体" pitchFamily="2" charset="-122"/>
              </a:rPr>
              <a:t>模型影响因素</a:t>
            </a:r>
          </a:p>
        </p:txBody>
      </p:sp>
      <p:pic>
        <p:nvPicPr>
          <p:cNvPr id="386051"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6052" name="Group 4"/>
          <p:cNvGrpSpPr>
            <a:grpSpLocks/>
          </p:cNvGrpSpPr>
          <p:nvPr/>
        </p:nvGrpSpPr>
        <p:grpSpPr bwMode="auto">
          <a:xfrm>
            <a:off x="6840538" y="5013325"/>
            <a:ext cx="2303462" cy="1844675"/>
            <a:chOff x="1632" y="1248"/>
            <a:chExt cx="2682" cy="2286"/>
          </a:xfrm>
        </p:grpSpPr>
        <p:sp>
          <p:nvSpPr>
            <p:cNvPr id="38605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6054"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6055"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86056" name="Rectangle 8"/>
          <p:cNvSpPr>
            <a:spLocks noGrp="1" noChangeArrowheads="1"/>
          </p:cNvSpPr>
          <p:nvPr>
            <p:ph type="body" idx="1"/>
          </p:nvPr>
        </p:nvSpPr>
        <p:spPr>
          <a:xfrm>
            <a:off x="647700" y="1808163"/>
            <a:ext cx="7848600" cy="3997325"/>
          </a:xfrm>
          <a:noFill/>
          <a:ln/>
        </p:spPr>
        <p:txBody>
          <a:bodyPr/>
          <a:lstStyle/>
          <a:p>
            <a:pPr marL="533400" indent="-533400">
              <a:lnSpc>
                <a:spcPct val="90000"/>
              </a:lnSpc>
            </a:pPr>
            <a:r>
              <a:rPr lang="zh-CN" altLang="en-US" b="1" smtClean="0">
                <a:ea typeface="宋体" pitchFamily="2" charset="-122"/>
              </a:rPr>
              <a:t>产品因素：软件可靠性、数据库规模、产品复杂性。</a:t>
            </a:r>
          </a:p>
          <a:p>
            <a:pPr marL="533400" indent="-533400">
              <a:lnSpc>
                <a:spcPct val="90000"/>
              </a:lnSpc>
            </a:pPr>
            <a:r>
              <a:rPr lang="zh-CN" altLang="en-US" b="1" smtClean="0">
                <a:ea typeface="宋体" pitchFamily="2" charset="-122"/>
              </a:rPr>
              <a:t>硬件因素：执行时间限制、存储限制、虚拟机易变性、环境周转时间。</a:t>
            </a:r>
          </a:p>
          <a:p>
            <a:pPr marL="533400" indent="-533400">
              <a:lnSpc>
                <a:spcPct val="90000"/>
              </a:lnSpc>
            </a:pPr>
            <a:r>
              <a:rPr lang="zh-CN" altLang="en-US" b="1" smtClean="0">
                <a:ea typeface="宋体" pitchFamily="2" charset="-122"/>
              </a:rPr>
              <a:t>人的因素：分析员能力、应用领域实际经验、程序员能力、虚拟机使用经验、程序语言使用经验。</a:t>
            </a:r>
          </a:p>
          <a:p>
            <a:pPr marL="533400" indent="-533400">
              <a:lnSpc>
                <a:spcPct val="90000"/>
              </a:lnSpc>
            </a:pPr>
            <a:r>
              <a:rPr lang="zh-CN" altLang="en-US" b="1" smtClean="0">
                <a:ea typeface="宋体" pitchFamily="2" charset="-122"/>
              </a:rPr>
              <a:t>项目因素：现代程序设计技术、软件工具的使用、开发进度限制</a:t>
            </a:r>
            <a:r>
              <a:rPr lang="zh-CN" altLang="en-US" smtClean="0">
                <a:ea typeface="宋体" pitchFamily="2" charset="-122"/>
              </a:rPr>
              <a:t>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en-US" i="1" smtClean="0">
                <a:solidFill>
                  <a:schemeClr val="hlink"/>
                </a:solidFill>
                <a:ea typeface="宋体" pitchFamily="2" charset="-122"/>
              </a:rPr>
              <a:t>COCOMO</a:t>
            </a:r>
            <a:r>
              <a:rPr lang="zh-CN" altLang="en-US" i="1" smtClean="0">
                <a:solidFill>
                  <a:schemeClr val="hlink"/>
                </a:solidFill>
                <a:ea typeface="宋体" pitchFamily="2" charset="-122"/>
              </a:rPr>
              <a:t>影响因子</a:t>
            </a:r>
            <a:r>
              <a:rPr lang="en-US" altLang="zh-CN" i="1" smtClean="0">
                <a:solidFill>
                  <a:schemeClr val="hlink"/>
                </a:solidFill>
                <a:ea typeface="宋体" pitchFamily="2" charset="-122"/>
              </a:rPr>
              <a:t>EAF</a:t>
            </a:r>
            <a:r>
              <a:rPr lang="zh-CN" altLang="en-US" i="1" smtClean="0">
                <a:solidFill>
                  <a:schemeClr val="hlink"/>
                </a:solidFill>
                <a:ea typeface="宋体" pitchFamily="2" charset="-122"/>
              </a:rPr>
              <a:t>值</a:t>
            </a:r>
          </a:p>
        </p:txBody>
      </p:sp>
      <p:pic>
        <p:nvPicPr>
          <p:cNvPr id="388099"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8105" name="Picture 9" descr="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160463"/>
            <a:ext cx="4740275" cy="569753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081" name="Picture 9" descr="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172450" cy="3960813"/>
          </a:xfrm>
          <a:prstGeom prst="rect">
            <a:avLst/>
          </a:prstGeom>
          <a:noFill/>
          <a:extLst>
            <a:ext uri="{909E8E84-426E-40DD-AFC4-6F175D3DCCD1}">
              <a14:hiddenFill xmlns:a14="http://schemas.microsoft.com/office/drawing/2010/main">
                <a:solidFill>
                  <a:srgbClr val="FFFFFF"/>
                </a:solidFill>
              </a14:hiddenFill>
            </a:ext>
          </a:extLst>
        </p:spPr>
      </p:pic>
      <p:sp>
        <p:nvSpPr>
          <p:cNvPr id="387074" name="Rectangle 2"/>
          <p:cNvSpPr>
            <a:spLocks noGrp="1" noChangeArrowheads="1"/>
          </p:cNvSpPr>
          <p:nvPr>
            <p:ph type="title"/>
          </p:nvPr>
        </p:nvSpPr>
        <p:spPr/>
        <p:txBody>
          <a:bodyPr/>
          <a:lstStyle/>
          <a:p>
            <a:r>
              <a:rPr lang="en-US" altLang="en-US" i="1" dirty="0" smtClean="0">
                <a:solidFill>
                  <a:schemeClr val="hlink"/>
                </a:solidFill>
                <a:ea typeface="宋体" pitchFamily="2" charset="-122"/>
              </a:rPr>
              <a:t>COCOMO</a:t>
            </a:r>
            <a:r>
              <a:rPr lang="zh-CN" altLang="en-US" i="1" dirty="0" smtClean="0">
                <a:solidFill>
                  <a:schemeClr val="hlink"/>
                </a:solidFill>
                <a:ea typeface="宋体" pitchFamily="2" charset="-122"/>
              </a:rPr>
              <a:t>计算公式</a:t>
            </a:r>
            <a:r>
              <a:rPr lang="en-US" altLang="zh-CN" i="1" dirty="0" smtClean="0">
                <a:solidFill>
                  <a:schemeClr val="hlink"/>
                </a:solidFill>
                <a:ea typeface="宋体" pitchFamily="2" charset="-122"/>
              </a:rPr>
              <a:t>·</a:t>
            </a:r>
          </a:p>
        </p:txBody>
      </p:sp>
      <p:pic>
        <p:nvPicPr>
          <p:cNvPr id="387075"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7076" name="Group 4"/>
          <p:cNvGrpSpPr>
            <a:grpSpLocks/>
          </p:cNvGrpSpPr>
          <p:nvPr/>
        </p:nvGrpSpPr>
        <p:grpSpPr bwMode="auto">
          <a:xfrm>
            <a:off x="7451725" y="5364163"/>
            <a:ext cx="1692275" cy="1493837"/>
            <a:chOff x="1632" y="1248"/>
            <a:chExt cx="2682" cy="2286"/>
          </a:xfrm>
        </p:grpSpPr>
        <p:sp>
          <p:nvSpPr>
            <p:cNvPr id="38707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7078"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7079"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zh-CN" altLang="en-US" i="1" smtClean="0">
                <a:solidFill>
                  <a:srgbClr val="CA351C"/>
                </a:solidFill>
                <a:ea typeface="宋体" pitchFamily="2" charset="-122"/>
              </a:rPr>
              <a:t>人月神话？</a:t>
            </a:r>
          </a:p>
        </p:txBody>
      </p:sp>
      <p:pic>
        <p:nvPicPr>
          <p:cNvPr id="362501" name="Picture 5" descr="IPB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3681413"/>
            <a:ext cx="194627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362505" name="Picture 9" descr="《人月神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3681413"/>
            <a:ext cx="279082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62507" name="Picture 11" descr="Bestsellers (2006) - The Mythical Man-Month: Essays on Software Engineering, 20th Anniversary Edit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84538"/>
            <a:ext cx="2220913" cy="3262312"/>
          </a:xfrm>
          <a:prstGeom prst="rect">
            <a:avLst/>
          </a:prstGeom>
          <a:noFill/>
          <a:extLst>
            <a:ext uri="{909E8E84-426E-40DD-AFC4-6F175D3DCCD1}">
              <a14:hiddenFill xmlns:a14="http://schemas.microsoft.com/office/drawing/2010/main">
                <a:solidFill>
                  <a:srgbClr val="FFFFFF"/>
                </a:solidFill>
              </a14:hiddenFill>
            </a:ext>
          </a:extLst>
        </p:spPr>
      </p:pic>
      <p:pic>
        <p:nvPicPr>
          <p:cNvPr id="362508" name="图片 3" descr="softwarepm.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509" name="Text Box 13"/>
          <p:cNvSpPr txBox="1">
            <a:spLocks noChangeArrowheads="1"/>
          </p:cNvSpPr>
          <p:nvPr/>
        </p:nvSpPr>
        <p:spPr bwMode="auto">
          <a:xfrm>
            <a:off x="935038" y="1808163"/>
            <a:ext cx="6950075" cy="730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400" b="1">
                <a:solidFill>
                  <a:schemeClr val="tx2"/>
                </a:solidFill>
                <a:latin typeface="楷体_GB2312" pitchFamily="49" charset="-122"/>
                <a:ea typeface="楷体_GB2312" pitchFamily="49" charset="-122"/>
              </a:rPr>
              <a:t>经常我们谈</a:t>
            </a:r>
            <a:r>
              <a:rPr lang="zh-CN" altLang="en-US" sz="2400" b="1">
                <a:solidFill>
                  <a:schemeClr val="tx2"/>
                </a:solidFill>
                <a:latin typeface="Arial"/>
                <a:ea typeface="楷体_GB2312" pitchFamily="49" charset="-122"/>
              </a:rPr>
              <a:t>“</a:t>
            </a:r>
            <a:r>
              <a:rPr lang="zh-CN" altLang="en-US" sz="2400" b="1">
                <a:solidFill>
                  <a:schemeClr val="tx2"/>
                </a:solidFill>
                <a:latin typeface="楷体_GB2312" pitchFamily="49" charset="-122"/>
                <a:ea typeface="楷体_GB2312" pitchFamily="49" charset="-122"/>
              </a:rPr>
              <a:t>人力资源</a:t>
            </a:r>
            <a:r>
              <a:rPr lang="zh-CN" altLang="en-US" sz="2400" b="1">
                <a:solidFill>
                  <a:schemeClr val="tx2"/>
                </a:solidFill>
                <a:latin typeface="Arial"/>
                <a:ea typeface="楷体_GB2312" pitchFamily="49" charset="-122"/>
              </a:rPr>
              <a:t>”</a:t>
            </a:r>
            <a:r>
              <a:rPr lang="zh-CN" altLang="en-US" sz="2400" b="1">
                <a:solidFill>
                  <a:schemeClr val="tx2"/>
                </a:solidFill>
                <a:latin typeface="楷体_GB2312" pitchFamily="49" charset="-122"/>
                <a:ea typeface="楷体_GB2312" pitchFamily="49" charset="-122"/>
              </a:rPr>
              <a:t>，工程师是人力资源，但是否能被看作一般资源，如同</a:t>
            </a:r>
            <a:r>
              <a:rPr lang="zh-CN" altLang="en-US" sz="2400" b="1">
                <a:solidFill>
                  <a:schemeClr val="tx2"/>
                </a:solidFill>
                <a:latin typeface="Arial"/>
                <a:ea typeface="楷体_GB2312" pitchFamily="49" charset="-122"/>
              </a:rPr>
              <a:t>“</a:t>
            </a:r>
            <a:r>
              <a:rPr lang="zh-CN" altLang="en-US" sz="2400" b="1">
                <a:solidFill>
                  <a:schemeClr val="tx2"/>
                </a:solidFill>
                <a:latin typeface="楷体_GB2312" pitchFamily="49" charset="-122"/>
                <a:ea typeface="楷体_GB2312" pitchFamily="49" charset="-122"/>
              </a:rPr>
              <a:t>软硬件资源</a:t>
            </a:r>
            <a:r>
              <a:rPr lang="zh-CN" altLang="en-US" sz="2400" b="1">
                <a:solidFill>
                  <a:schemeClr val="tx2"/>
                </a:solidFill>
                <a:latin typeface="Arial"/>
                <a:ea typeface="楷体_GB2312" pitchFamily="49" charset="-122"/>
              </a:rPr>
              <a:t>”</a:t>
            </a:r>
            <a:r>
              <a:rPr lang="zh-CN" altLang="en-US" sz="2400" b="1">
                <a:solidFill>
                  <a:schemeClr val="tx2"/>
                </a:solidFill>
                <a:latin typeface="楷体_GB2312" pitchFamily="49" charset="-122"/>
                <a:ea typeface="楷体_GB2312" pitchFamily="49" charset="-122"/>
              </a:rPr>
              <a:t>？</a:t>
            </a:r>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dirty="0">
                <a:solidFill>
                  <a:schemeClr val="hlink"/>
                </a:solidFill>
                <a:ea typeface="宋体" pitchFamily="2" charset="-122"/>
              </a:rPr>
              <a:t>软件项目类型</a:t>
            </a:r>
          </a:p>
        </p:txBody>
      </p:sp>
      <p:sp>
        <p:nvSpPr>
          <p:cNvPr id="3" name="内容占位符 2"/>
          <p:cNvSpPr>
            <a:spLocks noGrp="1"/>
          </p:cNvSpPr>
          <p:nvPr>
            <p:ph idx="1"/>
          </p:nvPr>
        </p:nvSpPr>
        <p:spPr/>
        <p:txBody>
          <a:bodyPr/>
          <a:lstStyle/>
          <a:p>
            <a:r>
              <a:rPr lang="zh-CN" altLang="en-US" b="1" dirty="0" smtClean="0"/>
              <a:t>组织</a:t>
            </a:r>
            <a:r>
              <a:rPr lang="zh-CN" altLang="en-US" b="1" dirty="0"/>
              <a:t>型</a:t>
            </a:r>
            <a:r>
              <a:rPr lang="zh-CN" altLang="en-US" dirty="0"/>
              <a:t>：指项目需要有丰富的专业经验，同时需求具有灵活性。这样的项目可以由小团队进行开发</a:t>
            </a:r>
            <a:r>
              <a:rPr lang="zh-CN" altLang="en-US" dirty="0" smtClean="0"/>
              <a:t>。</a:t>
            </a:r>
            <a:r>
              <a:rPr lang="zh-CN" altLang="en-US" sz="2400" dirty="0" smtClean="0"/>
              <a:t>如开发</a:t>
            </a:r>
            <a:r>
              <a:rPr lang="zh-CN" altLang="en-US" sz="2400" dirty="0"/>
              <a:t>业务</a:t>
            </a:r>
            <a:r>
              <a:rPr lang="zh-CN" altLang="en-US" sz="2400" dirty="0" smtClean="0"/>
              <a:t>系统和</a:t>
            </a:r>
            <a:r>
              <a:rPr lang="zh-CN" altLang="en-US" sz="2400" dirty="0"/>
              <a:t>数据处理系统的项目都是组织型项目</a:t>
            </a:r>
            <a:r>
              <a:rPr lang="zh-CN" altLang="en-US" sz="2400" dirty="0" smtClean="0"/>
              <a:t>。</a:t>
            </a:r>
            <a:endParaRPr lang="en-US" altLang="zh-CN" sz="2400" dirty="0" smtClean="0"/>
          </a:p>
          <a:p>
            <a:r>
              <a:rPr lang="zh-CN" altLang="en-US" b="1" dirty="0"/>
              <a:t>嵌入型</a:t>
            </a:r>
            <a:r>
              <a:rPr lang="zh-CN" altLang="en-US" dirty="0"/>
              <a:t>：指要求较少的专业知识，但对接口、可靠性等有严格的要求，并有外部条件的限制。</a:t>
            </a:r>
            <a:r>
              <a:rPr lang="zh-CN" altLang="en-US" sz="2400" dirty="0"/>
              <a:t>例如开发实时系统或大型操作系统的项目就是嵌入型项目。</a:t>
            </a:r>
            <a:endParaRPr lang="en-US" altLang="zh-CN" sz="2400" dirty="0"/>
          </a:p>
          <a:p>
            <a:r>
              <a:rPr lang="zh-CN" altLang="en-US" b="1" dirty="0"/>
              <a:t>半独立型</a:t>
            </a:r>
            <a:r>
              <a:rPr lang="zh-CN" altLang="en-US" dirty="0"/>
              <a:t>：指需要适中的专业知识，与嵌入型项目相比外部限制相对较为宽松的项目。</a:t>
            </a:r>
            <a:r>
              <a:rPr lang="zh-CN" altLang="en-US" sz="2400" dirty="0" smtClean="0"/>
              <a:t>如开发数据库管理系统和</a:t>
            </a:r>
            <a:r>
              <a:rPr lang="zh-CN" altLang="en-US" sz="2400" dirty="0"/>
              <a:t>库存产品控制系统的项目就是半独立型</a:t>
            </a:r>
            <a:r>
              <a:rPr lang="zh-CN" altLang="en-US" sz="2400" dirty="0" smtClean="0"/>
              <a:t>项目</a:t>
            </a:r>
            <a:endParaRPr lang="zh-CN" altLang="en-US" sz="2400" dirty="0"/>
          </a:p>
        </p:txBody>
      </p:sp>
      <p:pic>
        <p:nvPicPr>
          <p:cNvPr id="4"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extLst>
      <p:ext uri="{BB962C8B-B14F-4D97-AF65-F5344CB8AC3E}">
        <p14:creationId xmlns:p14="http://schemas.microsoft.com/office/powerpoint/2010/main" val="2773984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4.5.2 多变量</a:t>
            </a:r>
            <a:r>
              <a:rPr lang="en-US" altLang="zh-CN" i="1" smtClean="0">
                <a:solidFill>
                  <a:schemeClr val="hlink"/>
                </a:solidFill>
                <a:ea typeface="宋体" pitchFamily="2" charset="-122"/>
              </a:rPr>
              <a:t>(</a:t>
            </a:r>
            <a:r>
              <a:rPr lang="en-US" altLang="en-US" i="1" smtClean="0">
                <a:solidFill>
                  <a:schemeClr val="hlink"/>
                </a:solidFill>
              </a:rPr>
              <a:t>Putnam</a:t>
            </a:r>
            <a:r>
              <a:rPr lang="en-US" altLang="zh-CN" smtClean="0">
                <a:solidFill>
                  <a:schemeClr val="hlink"/>
                </a:solidFill>
                <a:ea typeface="宋体" pitchFamily="2" charset="-122"/>
              </a:rPr>
              <a:t>)</a:t>
            </a:r>
            <a:r>
              <a:rPr lang="en-US" altLang="en-US" i="1" smtClean="0">
                <a:solidFill>
                  <a:schemeClr val="hlink"/>
                </a:solidFill>
                <a:ea typeface="宋体" pitchFamily="2" charset="-122"/>
              </a:rPr>
              <a:t>模型</a:t>
            </a:r>
            <a:endParaRPr lang="zh-CN" altLang="en-US" i="1" smtClean="0">
              <a:solidFill>
                <a:schemeClr val="hlink"/>
              </a:solidFill>
              <a:ea typeface="宋体" pitchFamily="2" charset="-122"/>
            </a:endParaRPr>
          </a:p>
        </p:txBody>
      </p:sp>
      <p:pic>
        <p:nvPicPr>
          <p:cNvPr id="296964"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66" name="Picture 6" descr="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089275"/>
            <a:ext cx="6013450" cy="3768725"/>
          </a:xfrm>
          <a:prstGeom prst="rect">
            <a:avLst/>
          </a:prstGeom>
          <a:noFill/>
          <a:extLst>
            <a:ext uri="{909E8E84-426E-40DD-AFC4-6F175D3DCCD1}">
              <a14:hiddenFill xmlns:a14="http://schemas.microsoft.com/office/drawing/2010/main">
                <a:solidFill>
                  <a:srgbClr val="FFFFFF"/>
                </a:solidFill>
              </a14:hiddenFill>
            </a:ext>
          </a:extLst>
        </p:spPr>
      </p:pic>
      <p:sp>
        <p:nvSpPr>
          <p:cNvPr id="296967" name="Rectangle 7"/>
          <p:cNvSpPr>
            <a:spLocks noChangeArrowheads="1"/>
          </p:cNvSpPr>
          <p:nvPr/>
        </p:nvSpPr>
        <p:spPr bwMode="auto">
          <a:xfrm>
            <a:off x="647700" y="1501775"/>
            <a:ext cx="6661150" cy="1219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buFontTx/>
              <a:buChar char="•"/>
            </a:pPr>
            <a:r>
              <a:rPr lang="zh-CN" altLang="en-US" sz="2000" b="1">
                <a:solidFill>
                  <a:srgbClr val="CA351C"/>
                </a:solidFill>
                <a:latin typeface="楷体_GB2312" pitchFamily="49" charset="-122"/>
                <a:ea typeface="楷体_GB2312" pitchFamily="49" charset="-122"/>
              </a:rPr>
              <a:t> 假设工作量在开发过程符合某特定的曲线分布</a:t>
            </a:r>
          </a:p>
          <a:p>
            <a:pPr eaLnBrk="0" hangingPunct="0">
              <a:buFontTx/>
              <a:buChar char="•"/>
            </a:pPr>
            <a:r>
              <a:rPr lang="zh-CN" altLang="en-US" sz="2000" b="1">
                <a:solidFill>
                  <a:srgbClr val="CA351C"/>
                </a:solidFill>
                <a:latin typeface="楷体_GB2312" pitchFamily="49" charset="-122"/>
                <a:ea typeface="楷体_GB2312" pitchFamily="49" charset="-122"/>
              </a:rPr>
              <a:t> 根据</a:t>
            </a:r>
            <a:r>
              <a:rPr lang="en-US" altLang="zh-CN" sz="2000" b="1">
                <a:solidFill>
                  <a:srgbClr val="CA351C"/>
                </a:solidFill>
                <a:latin typeface="楷体_GB2312" pitchFamily="49" charset="-122"/>
                <a:ea typeface="楷体_GB2312" pitchFamily="49" charset="-122"/>
              </a:rPr>
              <a:t>4000</a:t>
            </a:r>
            <a:r>
              <a:rPr lang="zh-CN" altLang="en-US" sz="2000" b="1">
                <a:solidFill>
                  <a:srgbClr val="CA351C"/>
                </a:solidFill>
                <a:latin typeface="楷体_GB2312" pitchFamily="49" charset="-122"/>
                <a:ea typeface="楷体_GB2312" pitchFamily="49" charset="-122"/>
              </a:rPr>
              <a:t>多个软件项目的历史数据统计推导出来的 </a:t>
            </a:r>
          </a:p>
          <a:p>
            <a:pPr algn="ctr" eaLnBrk="0" hangingPunct="0">
              <a:buFontTx/>
              <a:buChar char="•"/>
            </a:pPr>
            <a:r>
              <a:rPr lang="en-US" altLang="zh-CN" sz="2000" b="1">
                <a:solidFill>
                  <a:srgbClr val="CA351C"/>
                </a:solidFill>
                <a:ea typeface="楷体_GB2312" pitchFamily="49" charset="-122"/>
              </a:rPr>
              <a:t>E</a:t>
            </a:r>
            <a:r>
              <a:rPr lang="en-US" altLang="zh-CN" sz="2000" b="1" baseline="-25000">
                <a:solidFill>
                  <a:srgbClr val="CA351C"/>
                </a:solidFill>
                <a:ea typeface="楷体_GB2312" pitchFamily="49" charset="-122"/>
              </a:rPr>
              <a:t>a</a:t>
            </a:r>
            <a:r>
              <a:rPr lang="en-US" altLang="zh-CN" sz="2000" b="1">
                <a:solidFill>
                  <a:srgbClr val="CA351C"/>
                </a:solidFill>
                <a:ea typeface="楷体_GB2312" pitchFamily="49" charset="-122"/>
              </a:rPr>
              <a:t> = [L</a:t>
            </a:r>
            <a:r>
              <a:rPr lang="en-US" altLang="zh-CN" sz="2000" b="1" baseline="-25000">
                <a:solidFill>
                  <a:srgbClr val="CA351C"/>
                </a:solidFill>
                <a:ea typeface="楷体_GB2312" pitchFamily="49" charset="-122"/>
              </a:rPr>
              <a:t>OC</a:t>
            </a:r>
            <a:r>
              <a:rPr lang="en-US" altLang="zh-CN" sz="2000" b="1">
                <a:solidFill>
                  <a:srgbClr val="CA351C"/>
                </a:solidFill>
                <a:ea typeface="楷体_GB2312" pitchFamily="49" charset="-122"/>
              </a:rPr>
              <a:t> / ( P ×t</a:t>
            </a:r>
            <a:r>
              <a:rPr lang="en-US" altLang="zh-CN" sz="2000" b="1" baseline="-25000">
                <a:solidFill>
                  <a:srgbClr val="CA351C"/>
                </a:solidFill>
                <a:ea typeface="楷体_GB2312" pitchFamily="49" charset="-122"/>
              </a:rPr>
              <a:t>d</a:t>
            </a:r>
            <a:r>
              <a:rPr lang="en-US" altLang="zh-CN" sz="2000" b="1" baseline="30000">
                <a:solidFill>
                  <a:srgbClr val="CA351C"/>
                </a:solidFill>
                <a:ea typeface="楷体_GB2312" pitchFamily="49" charset="-122"/>
              </a:rPr>
              <a:t>4/3</a:t>
            </a:r>
            <a:r>
              <a:rPr lang="en-US" altLang="zh-CN" sz="2000" b="1">
                <a:solidFill>
                  <a:srgbClr val="CA351C"/>
                </a:solidFill>
                <a:ea typeface="楷体_GB2312" pitchFamily="49" charset="-122"/>
              </a:rPr>
              <a:t> )]</a:t>
            </a:r>
            <a:r>
              <a:rPr lang="en-US" altLang="zh-CN" sz="2000" b="1" baseline="30000">
                <a:solidFill>
                  <a:srgbClr val="CA351C"/>
                </a:solidFill>
                <a:ea typeface="楷体_GB2312" pitchFamily="49" charset="-122"/>
              </a:rPr>
              <a:t>3</a:t>
            </a:r>
            <a:r>
              <a:rPr lang="en-US" altLang="zh-CN" sz="2000" b="1">
                <a:solidFill>
                  <a:srgbClr val="CA351C"/>
                </a:solidFill>
                <a:ea typeface="楷体_GB2312" pitchFamily="49" charset="-122"/>
              </a:rPr>
              <a:t>×B   </a:t>
            </a:r>
            <a:r>
              <a:rPr lang="en-US" altLang="zh-CN" sz="2000" b="1">
                <a:solidFill>
                  <a:srgbClr val="CA351C"/>
                </a:solidFill>
                <a:latin typeface="楷体_GB2312" pitchFamily="49" charset="-122"/>
                <a:ea typeface="楷体_GB2312" pitchFamily="49" charset="-122"/>
              </a:rPr>
              <a:t> </a:t>
            </a:r>
            <a:endParaRPr lang="zh-CN" altLang="en-US" sz="2000" b="1">
              <a:solidFill>
                <a:srgbClr val="CA351C"/>
              </a:solidFill>
              <a:latin typeface="楷体_GB2312" pitchFamily="49" charset="-122"/>
              <a:ea typeface="楷体_GB2312" pitchFamily="49" charset="-122"/>
            </a:endParaRP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zh-CN" i="1" smtClean="0">
                <a:solidFill>
                  <a:schemeClr val="hlink"/>
                </a:solidFill>
                <a:ea typeface="宋体" pitchFamily="2" charset="-122"/>
              </a:rPr>
              <a:t>4.5.3 基于用例的工作量估计</a:t>
            </a:r>
            <a:endParaRPr lang="en-US" altLang="zh-CN" i="1" smtClean="0">
              <a:solidFill>
                <a:schemeClr val="hlink"/>
              </a:solidFill>
              <a:ea typeface="宋体" pitchFamily="2" charset="-122"/>
            </a:endParaRPr>
          </a:p>
        </p:txBody>
      </p:sp>
      <p:sp>
        <p:nvSpPr>
          <p:cNvPr id="299011" name="Rectangle 3"/>
          <p:cNvSpPr>
            <a:spLocks noGrp="1" noChangeArrowheads="1"/>
          </p:cNvSpPr>
          <p:nvPr>
            <p:ph type="body" idx="1"/>
          </p:nvPr>
        </p:nvSpPr>
        <p:spPr>
          <a:xfrm>
            <a:off x="539750" y="1628775"/>
            <a:ext cx="7848600" cy="1331913"/>
          </a:xfrm>
        </p:spPr>
        <p:txBody>
          <a:bodyPr/>
          <a:lstStyle/>
          <a:p>
            <a:pPr marL="0" indent="0">
              <a:buFont typeface="Wingdings" pitchFamily="2" charset="2"/>
              <a:buNone/>
            </a:pPr>
            <a:r>
              <a:rPr lang="zh-CN" altLang="en-US" sz="2400" b="1" smtClean="0">
                <a:solidFill>
                  <a:srgbClr val="CA351C"/>
                </a:solidFill>
                <a:ea typeface="楷体_GB2312" pitchFamily="49" charset="-122"/>
              </a:rPr>
              <a:t>通过用例来描述系统的需求更清楚，可以在功能点和用例之间建立良好的映射关系，项目的估算会更准确些。</a:t>
            </a:r>
          </a:p>
        </p:txBody>
      </p:sp>
      <p:pic>
        <p:nvPicPr>
          <p:cNvPr id="299012"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9054" name="Picture 46" descr="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863" y="2924175"/>
            <a:ext cx="6516687" cy="26035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4468"/>
            <a:ext cx="803275" cy="112553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i="1" smtClean="0">
                <a:solidFill>
                  <a:schemeClr val="hlink"/>
                </a:solidFill>
                <a:ea typeface="宋体" pitchFamily="2" charset="-122"/>
              </a:rPr>
              <a:t>用例的具体例子</a:t>
            </a:r>
          </a:p>
        </p:txBody>
      </p:sp>
      <p:pic>
        <p:nvPicPr>
          <p:cNvPr id="389123"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124" name="Group 4"/>
          <p:cNvGrpSpPr>
            <a:grpSpLocks/>
          </p:cNvGrpSpPr>
          <p:nvPr/>
        </p:nvGrpSpPr>
        <p:grpSpPr bwMode="auto">
          <a:xfrm>
            <a:off x="6840538" y="5013325"/>
            <a:ext cx="2303462" cy="1844675"/>
            <a:chOff x="1632" y="1248"/>
            <a:chExt cx="2682" cy="2286"/>
          </a:xfrm>
        </p:grpSpPr>
        <p:sp>
          <p:nvSpPr>
            <p:cNvPr id="38912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9126"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89127"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389129" name="Picture 9" descr="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12875"/>
            <a:ext cx="5329238" cy="519906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i="1" smtClean="0">
                <a:solidFill>
                  <a:schemeClr val="hlink"/>
                </a:solidFill>
                <a:ea typeface="宋体" pitchFamily="2" charset="-122"/>
              </a:rPr>
              <a:t>用例的层次</a:t>
            </a:r>
          </a:p>
        </p:txBody>
      </p:sp>
      <p:pic>
        <p:nvPicPr>
          <p:cNvPr id="390147"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52" name="Rectangle 8"/>
          <p:cNvSpPr>
            <a:spLocks noGrp="1" noChangeArrowheads="1"/>
          </p:cNvSpPr>
          <p:nvPr>
            <p:ph type="body" idx="1"/>
          </p:nvPr>
        </p:nvSpPr>
        <p:spPr>
          <a:xfrm>
            <a:off x="647700" y="1808163"/>
            <a:ext cx="7848600" cy="3457575"/>
          </a:xfrm>
          <a:noFill/>
          <a:ln/>
        </p:spPr>
        <p:txBody>
          <a:bodyPr/>
          <a:lstStyle/>
          <a:p>
            <a:pPr marL="533400" indent="-533400"/>
            <a:r>
              <a:rPr lang="zh-CN" altLang="en-US" smtClean="0">
                <a:ea typeface="宋体" pitchFamily="2" charset="-122"/>
              </a:rPr>
              <a:t>集成系统，由多个系统构成综合系统；</a:t>
            </a:r>
          </a:p>
          <a:p>
            <a:pPr marL="533400" indent="-533400"/>
            <a:r>
              <a:rPr lang="zh-CN" altLang="en-US" smtClean="0">
                <a:ea typeface="宋体" pitchFamily="2" charset="-122"/>
              </a:rPr>
              <a:t>独立的系统，由多个子系统组成；</a:t>
            </a:r>
          </a:p>
          <a:p>
            <a:pPr marL="533400" indent="-533400"/>
            <a:r>
              <a:rPr lang="zh-CN" altLang="en-US" smtClean="0">
                <a:ea typeface="宋体" pitchFamily="2" charset="-122"/>
              </a:rPr>
              <a:t>子系统，由多个模块或组件构成；</a:t>
            </a:r>
          </a:p>
          <a:p>
            <a:pPr marL="533400" indent="-533400"/>
            <a:r>
              <a:rPr lang="zh-CN" altLang="en-US" smtClean="0">
                <a:ea typeface="宋体" pitchFamily="2" charset="-122"/>
              </a:rPr>
              <a:t>模块</a:t>
            </a:r>
            <a:r>
              <a:rPr lang="en-US" altLang="zh-CN" smtClean="0">
                <a:ea typeface="宋体" pitchFamily="2" charset="-122"/>
              </a:rPr>
              <a:t>/</a:t>
            </a:r>
            <a:r>
              <a:rPr lang="zh-CN" altLang="en-US" smtClean="0">
                <a:ea typeface="宋体" pitchFamily="2" charset="-122"/>
              </a:rPr>
              <a:t>组件，由多个类组成，例如可假定平均</a:t>
            </a:r>
            <a:r>
              <a:rPr lang="en-US" altLang="zh-CN" smtClean="0">
                <a:ea typeface="宋体" pitchFamily="2" charset="-122"/>
              </a:rPr>
              <a:t>8</a:t>
            </a:r>
            <a:r>
              <a:rPr lang="zh-CN" altLang="en-US" smtClean="0">
                <a:ea typeface="宋体" pitchFamily="2" charset="-122"/>
              </a:rPr>
              <a:t>个类构成一个组件。</a:t>
            </a:r>
          </a:p>
          <a:p>
            <a:pPr marL="533400" indent="-533400"/>
            <a:r>
              <a:rPr lang="zh-CN" altLang="en-US" smtClean="0">
                <a:ea typeface="宋体" pitchFamily="2" charset="-122"/>
              </a:rPr>
              <a:t>类，无需用例来描述。</a:t>
            </a:r>
          </a:p>
        </p:txBody>
      </p:sp>
      <p:pic>
        <p:nvPicPr>
          <p:cNvPr id="390153" name="Picture 9" descr="Pix-Issue0708-7697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4656138"/>
            <a:ext cx="3311525" cy="220186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en-US" i="1" smtClean="0">
                <a:solidFill>
                  <a:schemeClr val="hlink"/>
                </a:solidFill>
                <a:ea typeface="宋体" pitchFamily="2" charset="-122"/>
              </a:rPr>
              <a:t>用例估算方法</a:t>
            </a:r>
          </a:p>
        </p:txBody>
      </p:sp>
      <p:pic>
        <p:nvPicPr>
          <p:cNvPr id="391171"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1172" name="Group 4"/>
          <p:cNvGrpSpPr>
            <a:grpSpLocks/>
          </p:cNvGrpSpPr>
          <p:nvPr/>
        </p:nvGrpSpPr>
        <p:grpSpPr bwMode="auto">
          <a:xfrm>
            <a:off x="6840538" y="5013325"/>
            <a:ext cx="2303462" cy="1844675"/>
            <a:chOff x="1632" y="1248"/>
            <a:chExt cx="2682" cy="2286"/>
          </a:xfrm>
        </p:grpSpPr>
        <p:sp>
          <p:nvSpPr>
            <p:cNvPr id="39117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1174"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1175"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91176" name="Rectangle 8"/>
          <p:cNvSpPr>
            <a:spLocks noGrp="1" noChangeArrowheads="1"/>
          </p:cNvSpPr>
          <p:nvPr>
            <p:ph type="body" idx="1"/>
          </p:nvPr>
        </p:nvSpPr>
        <p:spPr>
          <a:xfrm>
            <a:off x="647700" y="1808163"/>
            <a:ext cx="7848600" cy="3997325"/>
          </a:xfrm>
          <a:noFill/>
          <a:ln/>
        </p:spPr>
        <p:txBody>
          <a:bodyPr/>
          <a:lstStyle/>
          <a:p>
            <a:pPr marL="533400" indent="-533400"/>
            <a:r>
              <a:rPr lang="zh-CN" altLang="en-US" smtClean="0">
                <a:ea typeface="宋体" pitchFamily="2" charset="-122"/>
              </a:rPr>
              <a:t>基于用例的估算，最好还是和</a:t>
            </a:r>
            <a:r>
              <a:rPr lang="en-US" altLang="zh-CN" smtClean="0">
                <a:ea typeface="宋体" pitchFamily="2" charset="-122"/>
              </a:rPr>
              <a:t>WBS</a:t>
            </a:r>
            <a:r>
              <a:rPr lang="zh-CN" altLang="en-US" smtClean="0">
                <a:ea typeface="宋体" pitchFamily="2" charset="-122"/>
              </a:rPr>
              <a:t>方法结合起来使用 </a:t>
            </a:r>
          </a:p>
          <a:p>
            <a:pPr marL="533400" indent="-533400"/>
            <a:r>
              <a:rPr lang="zh-CN" altLang="en-US" smtClean="0">
                <a:ea typeface="宋体" pitchFamily="2" charset="-122"/>
              </a:rPr>
              <a:t>一般认为用例的数量在</a:t>
            </a:r>
            <a:r>
              <a:rPr lang="en-US" altLang="zh-CN" smtClean="0">
                <a:ea typeface="宋体" pitchFamily="2" charset="-122"/>
              </a:rPr>
              <a:t>10</a:t>
            </a:r>
            <a:r>
              <a:rPr lang="zh-CN" altLang="en-US" smtClean="0">
                <a:ea typeface="宋体" pitchFamily="2" charset="-122"/>
              </a:rPr>
              <a:t>－</a:t>
            </a:r>
            <a:r>
              <a:rPr lang="en-US" altLang="zh-CN" smtClean="0">
                <a:ea typeface="宋体" pitchFamily="2" charset="-122"/>
              </a:rPr>
              <a:t>50 </a:t>
            </a:r>
            <a:r>
              <a:rPr lang="zh-CN" altLang="en-US" smtClean="0">
                <a:ea typeface="宋体" pitchFamily="2" charset="-122"/>
              </a:rPr>
              <a:t>个范围比较合适，而每个用例可以带有几十个相关场景 </a:t>
            </a:r>
          </a:p>
          <a:p>
            <a:pPr marL="533400" indent="-533400"/>
            <a:r>
              <a:rPr lang="zh-CN" altLang="en-US" smtClean="0">
                <a:ea typeface="宋体" pitchFamily="2" charset="-122"/>
              </a:rPr>
              <a:t>假定每一层的每一个组件平均有 </a:t>
            </a:r>
            <a:r>
              <a:rPr lang="en-US" altLang="zh-CN" smtClean="0">
                <a:ea typeface="宋体" pitchFamily="2" charset="-122"/>
              </a:rPr>
              <a:t>10 </a:t>
            </a:r>
            <a:r>
              <a:rPr lang="zh-CN" altLang="en-US" smtClean="0">
                <a:ea typeface="宋体" pitchFamily="2" charset="-122"/>
              </a:rPr>
              <a:t>个用例 </a:t>
            </a:r>
          </a:p>
          <a:p>
            <a:pPr marL="533400" indent="-533400"/>
            <a:r>
              <a:rPr lang="zh-CN" altLang="en-US" smtClean="0">
                <a:ea typeface="宋体" pitchFamily="2" charset="-122"/>
              </a:rPr>
              <a:t>考虑总的工作量规模时，需要对个别用例的小时数做进一步调整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en-US" i="1" smtClean="0">
                <a:solidFill>
                  <a:schemeClr val="hlink"/>
                </a:solidFill>
                <a:ea typeface="宋体" pitchFamily="2" charset="-122"/>
              </a:rPr>
              <a:t>4.5.4 IBM RMC估算方法</a:t>
            </a:r>
            <a:endParaRPr lang="zh-CN" altLang="en-US" i="1" smtClean="0">
              <a:solidFill>
                <a:schemeClr val="hlink"/>
              </a:solidFill>
              <a:ea typeface="宋体" pitchFamily="2" charset="-122"/>
            </a:endParaRPr>
          </a:p>
        </p:txBody>
      </p:sp>
      <p:pic>
        <p:nvPicPr>
          <p:cNvPr id="392195"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2196" name="Group 4"/>
          <p:cNvGrpSpPr>
            <a:grpSpLocks/>
          </p:cNvGrpSpPr>
          <p:nvPr/>
        </p:nvGrpSpPr>
        <p:grpSpPr bwMode="auto">
          <a:xfrm>
            <a:off x="6840538" y="5013325"/>
            <a:ext cx="2303462" cy="1844675"/>
            <a:chOff x="1632" y="1248"/>
            <a:chExt cx="2682" cy="2286"/>
          </a:xfrm>
        </p:grpSpPr>
        <p:sp>
          <p:nvSpPr>
            <p:cNvPr id="39219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2198"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2199"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92200" name="Rectangle 8"/>
          <p:cNvSpPr>
            <a:spLocks noGrp="1" noChangeArrowheads="1"/>
          </p:cNvSpPr>
          <p:nvPr>
            <p:ph type="body" idx="1"/>
          </p:nvPr>
        </p:nvSpPr>
        <p:spPr>
          <a:xfrm>
            <a:off x="647700" y="1881188"/>
            <a:ext cx="7848600" cy="3997325"/>
          </a:xfrm>
          <a:noFill/>
          <a:ln/>
        </p:spPr>
        <p:txBody>
          <a:bodyPr/>
          <a:lstStyle/>
          <a:p>
            <a:pPr marL="533400" indent="-533400"/>
            <a:r>
              <a:rPr lang="en-US" altLang="zh-CN" smtClean="0">
                <a:ea typeface="宋体" pitchFamily="2" charset="-122"/>
              </a:rPr>
              <a:t>RMC </a:t>
            </a:r>
            <a:r>
              <a:rPr lang="zh-CN" altLang="en-US" smtClean="0">
                <a:ea typeface="宋体" pitchFamily="2" charset="-122"/>
              </a:rPr>
              <a:t>的工作量估算</a:t>
            </a:r>
            <a:r>
              <a:rPr lang="zh-CN" altLang="en-US" sz="2400" smtClean="0">
                <a:ea typeface="宋体" pitchFamily="2" charset="-122"/>
              </a:rPr>
              <a:t>采用的是 </a:t>
            </a:r>
            <a:r>
              <a:rPr lang="en-US" altLang="zh-CN" sz="2400" smtClean="0">
                <a:ea typeface="宋体" pitchFamily="2" charset="-122"/>
              </a:rPr>
              <a:t>QIF</a:t>
            </a:r>
            <a:r>
              <a:rPr lang="zh-CN" altLang="en-US" sz="2400" smtClean="0">
                <a:ea typeface="宋体" pitchFamily="2" charset="-122"/>
              </a:rPr>
              <a:t>（定量影响因子）估算方法和自底向上估算模式，对项目的任务、活动、阶段、子项目、项目等进行自底向上的层层估算</a:t>
            </a:r>
          </a:p>
          <a:p>
            <a:pPr marL="533400" indent="-533400"/>
            <a:r>
              <a:rPr lang="zh-CN" altLang="en-US" smtClean="0">
                <a:ea typeface="宋体" pitchFamily="2" charset="-122"/>
              </a:rPr>
              <a:t>可以定义多个估算模型 </a:t>
            </a:r>
          </a:p>
          <a:p>
            <a:pPr marL="533400" indent="-533400"/>
            <a:r>
              <a:rPr lang="zh-CN" altLang="en-US" smtClean="0">
                <a:ea typeface="宋体" pitchFamily="2" charset="-122"/>
              </a:rPr>
              <a:t>每个估算模型可以定义任意数量的估算因子</a:t>
            </a:r>
          </a:p>
          <a:p>
            <a:pPr marL="533400" indent="-533400"/>
            <a:r>
              <a:rPr lang="zh-CN" altLang="en-US" smtClean="0">
                <a:ea typeface="宋体" pitchFamily="2" charset="-122"/>
              </a:rPr>
              <a:t>每个估算因子都会关联估算公式 </a:t>
            </a:r>
          </a:p>
          <a:p>
            <a:pPr marL="533400" indent="-533400"/>
            <a:r>
              <a:rPr lang="zh-CN" altLang="en-US" smtClean="0">
                <a:ea typeface="宋体" pitchFamily="2" charset="-122"/>
              </a:rPr>
              <a:t>使用估算公式来计算该估算因子对应的工作量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045" name="Picture 13" descr="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76363"/>
            <a:ext cx="8388350" cy="5053012"/>
          </a:xfrm>
          <a:prstGeom prst="rect">
            <a:avLst/>
          </a:prstGeom>
          <a:noFill/>
          <a:extLst>
            <a:ext uri="{909E8E84-426E-40DD-AFC4-6F175D3DCCD1}">
              <a14:hiddenFill xmlns:a14="http://schemas.microsoft.com/office/drawing/2010/main">
                <a:solidFill>
                  <a:srgbClr val="FFFFFF"/>
                </a:solidFill>
              </a14:hiddenFill>
            </a:ext>
          </a:extLst>
        </p:spPr>
      </p:pic>
      <p:grpSp>
        <p:nvGrpSpPr>
          <p:cNvPr id="300041" name="Group 9"/>
          <p:cNvGrpSpPr>
            <a:grpSpLocks/>
          </p:cNvGrpSpPr>
          <p:nvPr/>
        </p:nvGrpSpPr>
        <p:grpSpPr bwMode="auto">
          <a:xfrm>
            <a:off x="7451725" y="5364163"/>
            <a:ext cx="1692275" cy="1493837"/>
            <a:chOff x="1632" y="1248"/>
            <a:chExt cx="2682" cy="2286"/>
          </a:xfrm>
        </p:grpSpPr>
        <p:sp>
          <p:nvSpPr>
            <p:cNvPr id="30004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00043" name="AutoShape 11"/>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00044" name="AutoShape 12"/>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00034"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IBM RMC估算方法</a:t>
            </a:r>
            <a:r>
              <a:rPr lang="en-US" altLang="zh-CN" i="1" smtClean="0">
                <a:solidFill>
                  <a:schemeClr val="hlink"/>
                </a:solidFill>
                <a:ea typeface="宋体" pitchFamily="2" charset="-122"/>
              </a:rPr>
              <a:t>公司</a:t>
            </a:r>
            <a:endParaRPr lang="zh-CN" altLang="en-US" i="1" smtClean="0">
              <a:solidFill>
                <a:schemeClr val="hlink"/>
              </a:solidFill>
              <a:ea typeface="宋体" pitchFamily="2" charset="-122"/>
            </a:endParaRPr>
          </a:p>
        </p:txBody>
      </p:sp>
      <p:pic>
        <p:nvPicPr>
          <p:cNvPr id="300036" name="图片 5" descr="softwarepm.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0826"/>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en-US" i="1" smtClean="0">
                <a:solidFill>
                  <a:schemeClr val="hlink"/>
                </a:solidFill>
                <a:ea typeface="宋体" pitchFamily="2" charset="-122"/>
              </a:rPr>
              <a:t>IBM RMC估算</a:t>
            </a:r>
            <a:r>
              <a:rPr lang="zh-CN" altLang="en-US" i="1" smtClean="0">
                <a:solidFill>
                  <a:schemeClr val="hlink"/>
                </a:solidFill>
                <a:ea typeface="宋体" pitchFamily="2" charset="-122"/>
              </a:rPr>
              <a:t>步骤</a:t>
            </a:r>
          </a:p>
        </p:txBody>
      </p:sp>
      <p:pic>
        <p:nvPicPr>
          <p:cNvPr id="393219"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3220" name="Group 4"/>
          <p:cNvGrpSpPr>
            <a:grpSpLocks/>
          </p:cNvGrpSpPr>
          <p:nvPr/>
        </p:nvGrpSpPr>
        <p:grpSpPr bwMode="auto">
          <a:xfrm>
            <a:off x="6840538" y="5013325"/>
            <a:ext cx="2303462" cy="1844675"/>
            <a:chOff x="1632" y="1248"/>
            <a:chExt cx="2682" cy="2286"/>
          </a:xfrm>
        </p:grpSpPr>
        <p:sp>
          <p:nvSpPr>
            <p:cNvPr id="39322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3222"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3223"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sp>
        <p:nvSpPr>
          <p:cNvPr id="393224" name="Rectangle 8"/>
          <p:cNvSpPr>
            <a:spLocks noGrp="1" noChangeArrowheads="1"/>
          </p:cNvSpPr>
          <p:nvPr>
            <p:ph type="body" idx="1"/>
          </p:nvPr>
        </p:nvSpPr>
        <p:spPr>
          <a:xfrm>
            <a:off x="647700" y="1881188"/>
            <a:ext cx="7848600" cy="3997325"/>
          </a:xfrm>
          <a:noFill/>
          <a:ln/>
        </p:spPr>
        <p:txBody>
          <a:bodyPr/>
          <a:lstStyle/>
          <a:p>
            <a:pPr marL="533400" indent="-533400"/>
            <a:r>
              <a:rPr lang="zh-CN" altLang="en-US" smtClean="0">
                <a:ea typeface="宋体" pitchFamily="2" charset="-122"/>
              </a:rPr>
              <a:t>创建估算模型，定义相关的估算因子；</a:t>
            </a:r>
          </a:p>
          <a:p>
            <a:pPr marL="533400" indent="-533400"/>
            <a:r>
              <a:rPr lang="zh-CN" altLang="en-US" smtClean="0">
                <a:ea typeface="宋体" pitchFamily="2" charset="-122"/>
              </a:rPr>
              <a:t>把估算模型的估算因子应用到 </a:t>
            </a:r>
            <a:r>
              <a:rPr lang="en-US" altLang="zh-CN" smtClean="0">
                <a:ea typeface="宋体" pitchFamily="2" charset="-122"/>
              </a:rPr>
              <a:t>WBS </a:t>
            </a:r>
            <a:r>
              <a:rPr lang="zh-CN" altLang="en-US" smtClean="0">
                <a:ea typeface="宋体" pitchFamily="2" charset="-122"/>
              </a:rPr>
              <a:t>底层元素，计算出它们的工作量；</a:t>
            </a:r>
          </a:p>
          <a:p>
            <a:pPr marL="533400" indent="-533400"/>
            <a:r>
              <a:rPr lang="zh-CN" altLang="en-US" smtClean="0">
                <a:ea typeface="宋体" pitchFamily="2" charset="-122"/>
              </a:rPr>
              <a:t>层层向上汇总，计算出项目 </a:t>
            </a:r>
            <a:r>
              <a:rPr lang="en-US" altLang="zh-CN" smtClean="0">
                <a:ea typeface="宋体" pitchFamily="2" charset="-122"/>
              </a:rPr>
              <a:t>WBS </a:t>
            </a:r>
            <a:r>
              <a:rPr lang="zh-CN" altLang="en-US" smtClean="0">
                <a:ea typeface="宋体" pitchFamily="2" charset="-122"/>
              </a:rPr>
              <a:t>上层元素（包括项目本身）的工作量。</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zh-CN" altLang="en-US" i="1" smtClean="0">
                <a:solidFill>
                  <a:schemeClr val="hlink"/>
                </a:solidFill>
                <a:ea typeface="宋体" pitchFamily="2" charset="-122"/>
              </a:rPr>
              <a:t>示例</a:t>
            </a:r>
            <a:r>
              <a:rPr lang="en-US" altLang="zh-CN" i="1" smtClean="0">
                <a:solidFill>
                  <a:schemeClr val="hlink"/>
                </a:solidFill>
                <a:ea typeface="宋体" pitchFamily="2" charset="-122"/>
              </a:rPr>
              <a:t>1-</a:t>
            </a:r>
            <a:r>
              <a:rPr lang="zh-CN" altLang="en-US" i="1" smtClean="0">
                <a:solidFill>
                  <a:schemeClr val="hlink"/>
                </a:solidFill>
                <a:ea typeface="宋体" pitchFamily="2" charset="-122"/>
              </a:rPr>
              <a:t>创建估算因子</a:t>
            </a:r>
          </a:p>
        </p:txBody>
      </p:sp>
      <p:pic>
        <p:nvPicPr>
          <p:cNvPr id="394243"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4250" name="Picture 10" descr="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520825"/>
            <a:ext cx="6048375" cy="474503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6605"/>
            <a:ext cx="803275" cy="112553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76700"/>
          </a:xfrm>
          <a:prstGeom prst="rect">
            <a:avLst/>
          </a:prstGeom>
          <a:noFill/>
          <a:ln w="9525">
            <a:noFill/>
            <a:miter lim="800000"/>
            <a:headEnd/>
            <a:tailEnd/>
          </a:ln>
          <a:effectLst/>
        </p:spPr>
        <p:txBody>
          <a:bodyPr lIns="0" tIns="0" rIns="0" bIns="0">
            <a:spAutoFit/>
          </a:bodyPr>
          <a:lstStyle/>
          <a:p>
            <a:pPr>
              <a:spcBef>
                <a:spcPct val="20000"/>
              </a:spcBef>
            </a:pPr>
            <a:r>
              <a:rPr lang="en-US" altLang="zh-CN" sz="3200" b="1">
                <a:solidFill>
                  <a:srgbClr val="0A85FF"/>
                </a:solidFill>
                <a:ea typeface="楷体_GB2312" pitchFamily="49" charset="-122"/>
              </a:rPr>
              <a:t>4.1 </a:t>
            </a:r>
            <a:r>
              <a:rPr lang="zh-CN" altLang="en-US" sz="3200" b="1">
                <a:solidFill>
                  <a:srgbClr val="0A85FF"/>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20484"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8"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755650" y="512763"/>
            <a:ext cx="6400800" cy="487362"/>
          </a:xfrm>
        </p:spPr>
        <p:txBody>
          <a:bodyPr/>
          <a:lstStyle/>
          <a:p>
            <a:r>
              <a:rPr lang="zh-CN" altLang="en-US" i="1" smtClean="0">
                <a:solidFill>
                  <a:schemeClr val="hlink"/>
                </a:solidFill>
                <a:ea typeface="宋体" pitchFamily="2" charset="-122"/>
              </a:rPr>
              <a:t>示例二：各个任务的工作量估算</a:t>
            </a:r>
          </a:p>
        </p:txBody>
      </p:sp>
      <p:pic>
        <p:nvPicPr>
          <p:cNvPr id="395267"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5268" name="Group 4"/>
          <p:cNvGrpSpPr>
            <a:grpSpLocks/>
          </p:cNvGrpSpPr>
          <p:nvPr/>
        </p:nvGrpSpPr>
        <p:grpSpPr bwMode="auto">
          <a:xfrm>
            <a:off x="6840538" y="5013325"/>
            <a:ext cx="2303462" cy="1844675"/>
            <a:chOff x="1632" y="1248"/>
            <a:chExt cx="2682" cy="2286"/>
          </a:xfrm>
        </p:grpSpPr>
        <p:sp>
          <p:nvSpPr>
            <p:cNvPr id="39526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5270"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5271"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395274" name="Picture 10" descr="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484313"/>
            <a:ext cx="6156325" cy="4772025"/>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755650" y="512763"/>
            <a:ext cx="6400800" cy="487362"/>
          </a:xfrm>
        </p:spPr>
        <p:txBody>
          <a:bodyPr/>
          <a:lstStyle/>
          <a:p>
            <a:r>
              <a:rPr lang="zh-CN" altLang="en-US" i="1" smtClean="0">
                <a:solidFill>
                  <a:schemeClr val="hlink"/>
                </a:solidFill>
                <a:ea typeface="宋体" pitchFamily="2" charset="-122"/>
              </a:rPr>
              <a:t>示例二：估算结果显示</a:t>
            </a:r>
          </a:p>
        </p:txBody>
      </p:sp>
      <p:pic>
        <p:nvPicPr>
          <p:cNvPr id="396291"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6292" name="Group 4"/>
          <p:cNvGrpSpPr>
            <a:grpSpLocks/>
          </p:cNvGrpSpPr>
          <p:nvPr/>
        </p:nvGrpSpPr>
        <p:grpSpPr bwMode="auto">
          <a:xfrm>
            <a:off x="6840538" y="5013325"/>
            <a:ext cx="2303462" cy="1844675"/>
            <a:chOff x="1632" y="1248"/>
            <a:chExt cx="2682" cy="2286"/>
          </a:xfrm>
        </p:grpSpPr>
        <p:sp>
          <p:nvSpPr>
            <p:cNvPr id="39629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6294"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96295"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396297" name="Picture 9" descr="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00213"/>
            <a:ext cx="8135937" cy="36068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755650" y="512763"/>
            <a:ext cx="6400800" cy="487362"/>
          </a:xfrm>
        </p:spPr>
        <p:txBody>
          <a:bodyPr/>
          <a:lstStyle/>
          <a:p>
            <a:r>
              <a:rPr lang="en-US" altLang="zh-CN" i="1" dirty="0" smtClean="0">
                <a:solidFill>
                  <a:schemeClr val="hlink"/>
                </a:solidFill>
                <a:ea typeface="宋体" pitchFamily="2" charset="-122"/>
              </a:rPr>
              <a:t>4.5.5 </a:t>
            </a:r>
            <a:r>
              <a:rPr lang="zh-CN" altLang="en-US" i="1" dirty="0" smtClean="0">
                <a:solidFill>
                  <a:schemeClr val="hlink"/>
                </a:solidFill>
                <a:ea typeface="宋体" pitchFamily="2" charset="-122"/>
              </a:rPr>
              <a:t>扑克牌估算方法</a:t>
            </a:r>
          </a:p>
        </p:txBody>
      </p:sp>
      <p:pic>
        <p:nvPicPr>
          <p:cNvPr id="396291"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pic>
        <p:nvPicPr>
          <p:cNvPr id="10" name="图片 9" descr="屏幕快照 2014-02-19 下午12.50.46.png"/>
          <p:cNvPicPr/>
          <p:nvPr/>
        </p:nvPicPr>
        <p:blipFill>
          <a:blip r:embed="rId4">
            <a:extLst>
              <a:ext uri="{28A0092B-C50C-407E-A947-70E740481C1C}">
                <a14:useLocalDpi xmlns:a14="http://schemas.microsoft.com/office/drawing/2010/main" val="0"/>
              </a:ext>
            </a:extLst>
          </a:blip>
          <a:stretch>
            <a:fillRect/>
          </a:stretch>
        </p:blipFill>
        <p:spPr>
          <a:xfrm>
            <a:off x="1907704" y="1448780"/>
            <a:ext cx="5328592" cy="4104456"/>
          </a:xfrm>
          <a:prstGeom prst="rect">
            <a:avLst/>
          </a:prstGeom>
        </p:spPr>
      </p:pic>
      <p:sp>
        <p:nvSpPr>
          <p:cNvPr id="2" name="文本框 1"/>
          <p:cNvSpPr txBox="1"/>
          <p:nvPr/>
        </p:nvSpPr>
        <p:spPr>
          <a:xfrm>
            <a:off x="3167844" y="5877272"/>
            <a:ext cx="2954655" cy="461665"/>
          </a:xfrm>
          <a:prstGeom prst="rect">
            <a:avLst/>
          </a:prstGeom>
          <a:noFill/>
        </p:spPr>
        <p:txBody>
          <a:bodyPr wrap="none" rtlCol="0">
            <a:spAutoFit/>
          </a:bodyPr>
          <a:lstStyle/>
          <a:p>
            <a:r>
              <a:rPr kumimoji="1" lang="zh-CN" altLang="en-US" sz="2400" dirty="0" smtClean="0">
                <a:solidFill>
                  <a:srgbClr val="0000FF"/>
                </a:solidFill>
                <a:latin typeface="宋体"/>
                <a:ea typeface="宋体"/>
                <a:cs typeface="宋体"/>
              </a:rPr>
              <a:t>现场讲解和动手操作</a:t>
            </a:r>
            <a:endParaRPr kumimoji="1" lang="zh-CN" altLang="en-US" sz="2400" dirty="0">
              <a:solidFill>
                <a:srgbClr val="0000FF"/>
              </a:solidFill>
              <a:latin typeface="宋体"/>
              <a:ea typeface="宋体"/>
              <a:cs typeface="宋体"/>
            </a:endParaRPr>
          </a:p>
        </p:txBody>
      </p:sp>
    </p:spTree>
    <p:extLst>
      <p:ext uri="{BB962C8B-B14F-4D97-AF65-F5344CB8AC3E}">
        <p14:creationId xmlns:p14="http://schemas.microsoft.com/office/powerpoint/2010/main" val="622733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zh-CN" altLang="zh-CN" i="1" dirty="0" smtClean="0">
                <a:solidFill>
                  <a:schemeClr val="hlink"/>
                </a:solidFill>
                <a:ea typeface="宋体" pitchFamily="2" charset="-122"/>
              </a:rPr>
              <a:t>4.5.</a:t>
            </a:r>
            <a:r>
              <a:rPr lang="en-US" altLang="zh-CN" i="1" dirty="0" smtClean="0">
                <a:solidFill>
                  <a:schemeClr val="hlink"/>
                </a:solidFill>
                <a:ea typeface="宋体" pitchFamily="2" charset="-122"/>
              </a:rPr>
              <a:t>6</a:t>
            </a:r>
            <a:r>
              <a:rPr lang="zh-CN" altLang="zh-CN" i="1" dirty="0" smtClean="0">
                <a:solidFill>
                  <a:schemeClr val="hlink"/>
                </a:solidFill>
                <a:ea typeface="宋体" pitchFamily="2" charset="-122"/>
              </a:rPr>
              <a:t> 不同场景的估算法</a:t>
            </a:r>
            <a:endParaRPr lang="en-US" altLang="zh-CN" i="1" dirty="0" smtClean="0">
              <a:solidFill>
                <a:schemeClr val="hlink"/>
              </a:solidFill>
              <a:ea typeface="宋体" pitchFamily="2" charset="-122"/>
            </a:endParaRPr>
          </a:p>
        </p:txBody>
      </p:sp>
      <p:sp>
        <p:nvSpPr>
          <p:cNvPr id="302083" name="Rectangle 3"/>
          <p:cNvSpPr>
            <a:spLocks noGrp="1" noChangeArrowheads="1"/>
          </p:cNvSpPr>
          <p:nvPr>
            <p:ph type="body" idx="1"/>
          </p:nvPr>
        </p:nvSpPr>
        <p:spPr>
          <a:xfrm>
            <a:off x="395288" y="1881188"/>
            <a:ext cx="8027987" cy="3997325"/>
          </a:xfrm>
        </p:spPr>
        <p:txBody>
          <a:bodyPr/>
          <a:lstStyle/>
          <a:p>
            <a:r>
              <a:rPr lang="zh-CN" altLang="en-US" smtClean="0">
                <a:ea typeface="宋体" pitchFamily="2" charset="-122"/>
              </a:rPr>
              <a:t>合同签订之前，</a:t>
            </a:r>
            <a:r>
              <a:rPr lang="zh-CN" altLang="en-US" sz="2400" smtClean="0">
                <a:ea typeface="宋体" pitchFamily="2" charset="-122"/>
              </a:rPr>
              <a:t>了解的需求比较有限，只能了解到项目的总体需求，主要采用“类比分析和经验判断”等方法</a:t>
            </a:r>
          </a:p>
          <a:p>
            <a:r>
              <a:rPr lang="zh-CN" altLang="en-US" smtClean="0">
                <a:ea typeface="宋体" pitchFamily="2" charset="-122"/>
              </a:rPr>
              <a:t>基于</a:t>
            </a:r>
            <a:r>
              <a:rPr lang="en-US" altLang="zh-CN" smtClean="0">
                <a:ea typeface="宋体" pitchFamily="2" charset="-122"/>
              </a:rPr>
              <a:t>WBS</a:t>
            </a:r>
            <a:r>
              <a:rPr lang="zh-CN" altLang="en-US" smtClean="0">
                <a:ea typeface="宋体" pitchFamily="2" charset="-122"/>
              </a:rPr>
              <a:t>估算的多维验证，</a:t>
            </a:r>
            <a:r>
              <a:rPr lang="zh-CN" altLang="en-US" sz="2400" smtClean="0">
                <a:ea typeface="宋体" pitchFamily="2" charset="-122"/>
              </a:rPr>
              <a:t>获得类似项目的历史数据、软件生命周期的生产率数据和详细需求，从而可以从不同的路径来估算工作量，获得多个结果，这些结果可以互相印证，以发现估算过程中的不合理之处，使估算更准确。</a:t>
            </a:r>
          </a:p>
          <a:p>
            <a:r>
              <a:rPr lang="zh-CN" altLang="en-US" smtClean="0">
                <a:ea typeface="宋体" pitchFamily="2" charset="-122"/>
              </a:rPr>
              <a:t>需求变更的工作量估计，</a:t>
            </a:r>
            <a:r>
              <a:rPr lang="zh-CN" altLang="en-US" sz="2400" smtClean="0">
                <a:ea typeface="宋体" pitchFamily="2" charset="-122"/>
              </a:rPr>
              <a:t>关键是需求变更的波及范围分析 </a:t>
            </a:r>
          </a:p>
        </p:txBody>
      </p:sp>
      <p:pic>
        <p:nvPicPr>
          <p:cNvPr id="302084"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2085" name="Group 5"/>
          <p:cNvGrpSpPr>
            <a:grpSpLocks/>
          </p:cNvGrpSpPr>
          <p:nvPr/>
        </p:nvGrpSpPr>
        <p:grpSpPr bwMode="auto">
          <a:xfrm>
            <a:off x="7451725" y="5364163"/>
            <a:ext cx="1692275" cy="1493837"/>
            <a:chOff x="1632" y="1248"/>
            <a:chExt cx="2682" cy="2286"/>
          </a:xfrm>
        </p:grpSpPr>
        <p:sp>
          <p:nvSpPr>
            <p:cNvPr id="302086"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02087" name="AutoShape 7"/>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CFFFF"/>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sp>
          <p:nvSpPr>
            <p:cNvPr id="302088" name="AutoShape 8"/>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000"/>
              </a:srgbClr>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FFCC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zh-CN" altLang="en-US"/>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3200" b="1">
                <a:solidFill>
                  <a:srgbClr val="0A85FF"/>
                </a:solidFill>
                <a:ea typeface="楷体_GB2312" pitchFamily="49" charset="-122"/>
              </a:rPr>
              <a:t>4.6 </a:t>
            </a:r>
            <a:r>
              <a:rPr lang="zh-CN" altLang="en-US" sz="3200" b="1">
                <a:solidFill>
                  <a:srgbClr val="0A85FF"/>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71716"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1717"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6688"/>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9" name="Picture 7" descr="areas of experi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816225"/>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97314" name="Rectangle 2"/>
          <p:cNvSpPr>
            <a:spLocks noGrp="1" noChangeArrowheads="1"/>
          </p:cNvSpPr>
          <p:nvPr>
            <p:ph type="title"/>
          </p:nvPr>
        </p:nvSpPr>
        <p:spPr/>
        <p:txBody>
          <a:bodyPr/>
          <a:lstStyle/>
          <a:p>
            <a:r>
              <a:rPr lang="zh-CN" altLang="en-US" i="1" smtClean="0">
                <a:solidFill>
                  <a:srgbClr val="CA351C"/>
                </a:solidFill>
                <a:ea typeface="宋体" pitchFamily="2" charset="-122"/>
              </a:rPr>
              <a:t>资源估算基本过程</a:t>
            </a:r>
          </a:p>
        </p:txBody>
      </p:sp>
      <p:sp>
        <p:nvSpPr>
          <p:cNvPr id="397315" name="Rectangle 3"/>
          <p:cNvSpPr>
            <a:spLocks noGrp="1" noChangeArrowheads="1"/>
          </p:cNvSpPr>
          <p:nvPr>
            <p:ph type="body" idx="1"/>
          </p:nvPr>
        </p:nvSpPr>
        <p:spPr>
          <a:xfrm>
            <a:off x="900113" y="1916113"/>
            <a:ext cx="5010150" cy="3294062"/>
          </a:xfrm>
        </p:spPr>
        <p:txBody>
          <a:bodyPr/>
          <a:lstStyle/>
          <a:p>
            <a:r>
              <a:rPr lang="zh-CN" altLang="en-US" b="1" smtClean="0">
                <a:ea typeface="宋体" pitchFamily="2" charset="-122"/>
              </a:rPr>
              <a:t>根据</a:t>
            </a:r>
            <a:r>
              <a:rPr lang="en-US" altLang="zh-CN" b="1" smtClean="0">
                <a:ea typeface="宋体" pitchFamily="2" charset="-122"/>
              </a:rPr>
              <a:t>WBS</a:t>
            </a:r>
            <a:r>
              <a:rPr lang="zh-CN" altLang="en-US" b="1" smtClean="0">
                <a:ea typeface="宋体" pitchFamily="2" charset="-122"/>
              </a:rPr>
              <a:t>进行估算</a:t>
            </a:r>
            <a:r>
              <a:rPr lang="zh-CN" altLang="en-US" smtClean="0">
                <a:ea typeface="宋体" pitchFamily="2" charset="-122"/>
              </a:rPr>
              <a:t> </a:t>
            </a:r>
          </a:p>
          <a:p>
            <a:r>
              <a:rPr lang="zh-CN" altLang="en-US" b="1" smtClean="0">
                <a:ea typeface="宋体" pitchFamily="2" charset="-122"/>
              </a:rPr>
              <a:t>由工作量和开发周期来估算</a:t>
            </a:r>
            <a:r>
              <a:rPr lang="zh-CN" altLang="en-US" smtClean="0">
                <a:ea typeface="宋体" pitchFamily="2" charset="-122"/>
              </a:rPr>
              <a:t> </a:t>
            </a:r>
          </a:p>
          <a:p>
            <a:r>
              <a:rPr lang="zh-CN" altLang="en-US" b="1" smtClean="0">
                <a:ea typeface="宋体" pitchFamily="2" charset="-122"/>
              </a:rPr>
              <a:t>资源特征描述</a:t>
            </a:r>
            <a:r>
              <a:rPr lang="zh-CN" altLang="en-US" smtClean="0">
                <a:ea typeface="宋体" pitchFamily="2" charset="-122"/>
              </a:rPr>
              <a:t> </a:t>
            </a:r>
          </a:p>
          <a:p>
            <a:r>
              <a:rPr lang="zh-CN" altLang="en-US" b="1" smtClean="0">
                <a:ea typeface="宋体" pitchFamily="2" charset="-122"/>
              </a:rPr>
              <a:t>资源分配给任务</a:t>
            </a:r>
            <a:r>
              <a:rPr lang="zh-CN" altLang="en-US" smtClean="0">
                <a:ea typeface="宋体" pitchFamily="2" charset="-122"/>
              </a:rPr>
              <a:t> </a:t>
            </a:r>
          </a:p>
          <a:p>
            <a:r>
              <a:rPr lang="zh-CN" altLang="en-US" b="1" smtClean="0">
                <a:ea typeface="宋体" pitchFamily="2" charset="-122"/>
              </a:rPr>
              <a:t>定义项目角色</a:t>
            </a:r>
            <a:r>
              <a:rPr lang="zh-CN" altLang="en-US" smtClean="0">
                <a:ea typeface="宋体" pitchFamily="2" charset="-122"/>
              </a:rPr>
              <a:t> </a:t>
            </a:r>
          </a:p>
          <a:p>
            <a:r>
              <a:rPr lang="zh-CN" altLang="en-US" b="1" smtClean="0">
                <a:ea typeface="宋体" pitchFamily="2" charset="-122"/>
              </a:rPr>
              <a:t>人员分配</a:t>
            </a:r>
            <a:r>
              <a:rPr lang="zh-CN" altLang="en-US" smtClean="0">
                <a:ea typeface="宋体" pitchFamily="2" charset="-122"/>
              </a:rPr>
              <a:t> </a:t>
            </a:r>
          </a:p>
        </p:txBody>
      </p:sp>
      <p:pic>
        <p:nvPicPr>
          <p:cNvPr id="397316"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marL="609600" indent="-609600"/>
            <a:r>
              <a:rPr lang="en-US" altLang="zh-CN" i="1" smtClean="0">
                <a:solidFill>
                  <a:schemeClr val="hlink"/>
                </a:solidFill>
                <a:ea typeface="宋体" pitchFamily="2" charset="-122"/>
              </a:rPr>
              <a:t>根据WBS进行估算</a:t>
            </a:r>
          </a:p>
        </p:txBody>
      </p:sp>
      <p:sp>
        <p:nvSpPr>
          <p:cNvPr id="303107" name="Rectangle 3"/>
          <p:cNvSpPr>
            <a:spLocks noGrp="1" noChangeArrowheads="1"/>
          </p:cNvSpPr>
          <p:nvPr>
            <p:ph type="body" idx="1"/>
          </p:nvPr>
        </p:nvSpPr>
        <p:spPr>
          <a:xfrm>
            <a:off x="287338" y="1628775"/>
            <a:ext cx="7848600" cy="2195513"/>
          </a:xfrm>
        </p:spPr>
        <p:txBody>
          <a:bodyPr/>
          <a:lstStyle/>
          <a:p>
            <a:pPr marL="457200" indent="-457200">
              <a:buClr>
                <a:schemeClr val="tx1"/>
              </a:buClr>
              <a:buFont typeface="Wingdings" pitchFamily="2" charset="2"/>
              <a:buNone/>
            </a:pPr>
            <a:r>
              <a:rPr lang="zh-CN" altLang="en-US" sz="2000" dirty="0" smtClean="0">
                <a:ea typeface="宋体" pitchFamily="2" charset="-122"/>
              </a:rPr>
              <a:t>              </a:t>
            </a:r>
            <a:r>
              <a:rPr lang="zh-CN" altLang="en-US" sz="2400" b="1" dirty="0" smtClean="0">
                <a:latin typeface="楷体_GB2312" pitchFamily="49" charset="-122"/>
                <a:ea typeface="楷体_GB2312" pitchFamily="49" charset="-122"/>
              </a:rPr>
              <a:t>根据</a:t>
            </a:r>
            <a:r>
              <a:rPr lang="en-US" altLang="zh-CN" sz="2400" b="1" dirty="0" smtClean="0">
                <a:latin typeface="楷体_GB2312" pitchFamily="49" charset="-122"/>
                <a:ea typeface="楷体_GB2312" pitchFamily="49" charset="-122"/>
              </a:rPr>
              <a:t>WBS</a:t>
            </a:r>
            <a:r>
              <a:rPr lang="zh-CN" altLang="en-US" sz="2400" b="1" dirty="0" smtClean="0">
                <a:latin typeface="楷体_GB2312" pitchFamily="49" charset="-122"/>
                <a:ea typeface="楷体_GB2312" pitchFamily="49" charset="-122"/>
              </a:rPr>
              <a:t>的分解结果来估算资源，主要是一些独立的工作应该由独立的人员去完成，而减少人员沟通成本，减少人员之间的依赖性，并使人员的经验和特长得到发挥，力求达到最高的工作效率。</a:t>
            </a:r>
            <a:endParaRPr lang="en-US" altLang="zh-CN" sz="2400" b="1" dirty="0" smtClean="0">
              <a:latin typeface="楷体_GB2312" pitchFamily="49" charset="-122"/>
              <a:ea typeface="楷体_GB2312" pitchFamily="49" charset="-122"/>
            </a:endParaRPr>
          </a:p>
        </p:txBody>
      </p:sp>
      <p:pic>
        <p:nvPicPr>
          <p:cNvPr id="303108"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3110" name="Picture 6" descr="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392488"/>
            <a:ext cx="3995737" cy="287178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ltLang="zh-CN" i="1" smtClean="0">
                <a:solidFill>
                  <a:schemeClr val="hlink"/>
                </a:solidFill>
                <a:ea typeface="宋体" pitchFamily="2" charset="-122"/>
              </a:rPr>
              <a:t>由工作量和开发周期来估算</a:t>
            </a:r>
          </a:p>
        </p:txBody>
      </p:sp>
      <p:sp>
        <p:nvSpPr>
          <p:cNvPr id="355331" name="Rectangle 3"/>
          <p:cNvSpPr>
            <a:spLocks noGrp="1" noChangeArrowheads="1"/>
          </p:cNvSpPr>
          <p:nvPr>
            <p:ph type="body" idx="1"/>
          </p:nvPr>
        </p:nvSpPr>
        <p:spPr>
          <a:xfrm>
            <a:off x="539750" y="1881188"/>
            <a:ext cx="8172450" cy="1187450"/>
          </a:xfrm>
        </p:spPr>
        <p:txBody>
          <a:bodyPr/>
          <a:lstStyle/>
          <a:p>
            <a:pPr marL="457200" indent="-457200" algn="ctr">
              <a:buClr>
                <a:schemeClr val="tx1"/>
              </a:buClr>
              <a:buFont typeface="Wingdings" pitchFamily="2" charset="2"/>
              <a:buNone/>
            </a:pPr>
            <a:r>
              <a:rPr lang="zh-CN" altLang="en-US" b="1" smtClean="0">
                <a:solidFill>
                  <a:srgbClr val="CA351C"/>
                </a:solidFill>
                <a:ea typeface="宋体" pitchFamily="2" charset="-122"/>
              </a:rPr>
              <a:t>人员数量</a:t>
            </a:r>
            <a:r>
              <a:rPr lang="en-US" altLang="zh-CN" b="1" smtClean="0">
                <a:solidFill>
                  <a:srgbClr val="CA351C"/>
                </a:solidFill>
                <a:ea typeface="宋体" pitchFamily="2" charset="-122"/>
              </a:rPr>
              <a:t>= </a:t>
            </a:r>
            <a:r>
              <a:rPr lang="zh-CN" altLang="en-US" b="1" smtClean="0">
                <a:solidFill>
                  <a:srgbClr val="CA351C"/>
                </a:solidFill>
                <a:ea typeface="宋体" pitchFamily="2" charset="-122"/>
              </a:rPr>
              <a:t>工作量估算（人日）</a:t>
            </a:r>
            <a:r>
              <a:rPr lang="en-US" altLang="zh-CN" b="1" smtClean="0">
                <a:solidFill>
                  <a:srgbClr val="CA351C"/>
                </a:solidFill>
                <a:ea typeface="宋体" pitchFamily="2" charset="-122"/>
              </a:rPr>
              <a:t>/</a:t>
            </a:r>
            <a:r>
              <a:rPr lang="zh-CN" altLang="en-US" b="1" smtClean="0">
                <a:solidFill>
                  <a:srgbClr val="CA351C"/>
                </a:solidFill>
                <a:ea typeface="宋体" pitchFamily="2" charset="-122"/>
              </a:rPr>
              <a:t>工期估算（日）</a:t>
            </a:r>
          </a:p>
          <a:p>
            <a:pPr marL="457200" indent="-457200">
              <a:buClr>
                <a:schemeClr val="tx1"/>
              </a:buClr>
              <a:buFont typeface="Wingdings" pitchFamily="2" charset="2"/>
              <a:buNone/>
            </a:pPr>
            <a:r>
              <a:rPr lang="zh-CN" altLang="en-US" sz="2400" smtClean="0">
                <a:solidFill>
                  <a:srgbClr val="CA351C"/>
                </a:solidFill>
                <a:ea typeface="宋体" pitchFamily="2" charset="-122"/>
              </a:rPr>
              <a:t>在不同的阶段所需要的人力资源是不同的，会随时间变化</a:t>
            </a:r>
          </a:p>
        </p:txBody>
      </p:sp>
      <p:pic>
        <p:nvPicPr>
          <p:cNvPr id="355332"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45" name="Picture 17" descr="4-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176588"/>
            <a:ext cx="5903913" cy="327501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ltLang="zh-CN" i="1" smtClean="0">
                <a:solidFill>
                  <a:schemeClr val="hlink"/>
                </a:solidFill>
                <a:ea typeface="宋体" pitchFamily="2" charset="-122"/>
              </a:rPr>
              <a:t>资源特征描述</a:t>
            </a:r>
          </a:p>
        </p:txBody>
      </p:sp>
      <p:sp>
        <p:nvSpPr>
          <p:cNvPr id="356355" name="Rectangle 3"/>
          <p:cNvSpPr>
            <a:spLocks noGrp="1" noChangeArrowheads="1"/>
          </p:cNvSpPr>
          <p:nvPr>
            <p:ph type="body" idx="1"/>
          </p:nvPr>
        </p:nvSpPr>
        <p:spPr>
          <a:xfrm>
            <a:off x="503238" y="1665288"/>
            <a:ext cx="7632700" cy="2268537"/>
          </a:xfrm>
        </p:spPr>
        <p:txBody>
          <a:bodyPr/>
          <a:lstStyle/>
          <a:p>
            <a:pPr marL="457200" indent="-457200">
              <a:buClr>
                <a:schemeClr val="tx1"/>
              </a:buClr>
              <a:buFont typeface="Wingdings" pitchFamily="2" charset="2"/>
              <a:buNone/>
            </a:pPr>
            <a:r>
              <a:rPr lang="zh-CN" altLang="en-US" sz="2400" b="1" smtClean="0">
                <a:latin typeface="楷体_GB2312" pitchFamily="49" charset="-122"/>
                <a:ea typeface="楷体_GB2312" pitchFamily="49" charset="-122"/>
              </a:rPr>
              <a:t>      每一类资源都由四个特征来说明：资源描述、可用性说明、需要该资源的时间、及该资源被使用的持续时间。</a:t>
            </a:r>
          </a:p>
          <a:p>
            <a:pPr marL="457200" indent="-457200">
              <a:buClr>
                <a:schemeClr val="tx1"/>
              </a:buClr>
              <a:buFont typeface="Wingdings" pitchFamily="2" charset="2"/>
              <a:buNone/>
            </a:pPr>
            <a:r>
              <a:rPr lang="zh-CN" altLang="en-US" sz="2400" b="1" smtClean="0">
                <a:latin typeface="楷体_GB2312" pitchFamily="49" charset="-122"/>
                <a:ea typeface="楷体_GB2312" pitchFamily="49" charset="-122"/>
              </a:rPr>
              <a:t>      资源的可用性必须在开发的最初期就建立起来，包括人力资源、软硬件和可复用的构件。</a:t>
            </a:r>
          </a:p>
        </p:txBody>
      </p:sp>
      <p:pic>
        <p:nvPicPr>
          <p:cNvPr id="356356"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361" name="Picture 9" descr="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0" y="3824288"/>
            <a:ext cx="2503488" cy="281781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ltLang="zh-CN" i="1" smtClean="0">
                <a:solidFill>
                  <a:schemeClr val="hlink"/>
                </a:solidFill>
                <a:ea typeface="宋体" pitchFamily="2" charset="-122"/>
              </a:rPr>
              <a:t>资源分配给任务</a:t>
            </a:r>
          </a:p>
        </p:txBody>
      </p:sp>
      <p:sp>
        <p:nvSpPr>
          <p:cNvPr id="357379" name="Rectangle 3"/>
          <p:cNvSpPr>
            <a:spLocks noGrp="1" noChangeArrowheads="1"/>
          </p:cNvSpPr>
          <p:nvPr>
            <p:ph type="body" idx="1"/>
          </p:nvPr>
        </p:nvSpPr>
        <p:spPr>
          <a:xfrm>
            <a:off x="395288" y="1700213"/>
            <a:ext cx="7704137" cy="2844800"/>
          </a:xfrm>
        </p:spPr>
        <p:txBody>
          <a:bodyPr/>
          <a:lstStyle/>
          <a:p>
            <a:pPr marL="457200" indent="-457200">
              <a:lnSpc>
                <a:spcPct val="80000"/>
              </a:lnSpc>
              <a:buClr>
                <a:schemeClr val="tx1"/>
              </a:buClr>
              <a:buFont typeface="Wingdings" pitchFamily="2" charset="2"/>
              <a:buNone/>
            </a:pPr>
            <a:r>
              <a:rPr lang="zh-CN" altLang="en-US" sz="2000" smtClean="0">
                <a:ea typeface="宋体" pitchFamily="2" charset="-122"/>
              </a:rPr>
              <a:t>             </a:t>
            </a:r>
            <a:r>
              <a:rPr lang="zh-CN" altLang="en-US" sz="2400" b="1" smtClean="0">
                <a:ea typeface="楷体_GB2312" pitchFamily="49" charset="-122"/>
              </a:rPr>
              <a:t>在进行资源分配的时候，要对资源的可支配时间进行充分的考虑：</a:t>
            </a:r>
          </a:p>
          <a:p>
            <a:pPr marL="1295400" lvl="2" indent="-381000">
              <a:lnSpc>
                <a:spcPct val="80000"/>
              </a:lnSpc>
              <a:buClr>
                <a:schemeClr val="tx1"/>
              </a:buClr>
            </a:pPr>
            <a:r>
              <a:rPr lang="zh-CN" altLang="en-US" smtClean="0">
                <a:ea typeface="楷体_GB2312" pitchFamily="49" charset="-122"/>
              </a:rPr>
              <a:t>完全可分配资源。</a:t>
            </a:r>
          </a:p>
          <a:p>
            <a:pPr marL="1295400" lvl="2" indent="-381000">
              <a:lnSpc>
                <a:spcPct val="80000"/>
              </a:lnSpc>
              <a:buClr>
                <a:schemeClr val="tx1"/>
              </a:buClr>
            </a:pPr>
            <a:r>
              <a:rPr lang="zh-CN" altLang="en-US" smtClean="0">
                <a:ea typeface="楷体_GB2312" pitchFamily="49" charset="-122"/>
              </a:rPr>
              <a:t>外部资源，指项目外非直接可支配的资源。</a:t>
            </a:r>
          </a:p>
          <a:p>
            <a:pPr marL="1295400" lvl="2" indent="-381000">
              <a:lnSpc>
                <a:spcPct val="80000"/>
              </a:lnSpc>
              <a:buClr>
                <a:schemeClr val="tx1"/>
              </a:buClr>
            </a:pPr>
            <a:r>
              <a:rPr lang="zh-CN" altLang="en-US" smtClean="0">
                <a:ea typeface="楷体_GB2312" pitchFamily="49" charset="-122"/>
              </a:rPr>
              <a:t>多项目资源，多个项目共享的资源。</a:t>
            </a:r>
          </a:p>
          <a:p>
            <a:pPr marL="1295400" lvl="2" indent="-381000">
              <a:lnSpc>
                <a:spcPct val="80000"/>
              </a:lnSpc>
              <a:buClr>
                <a:schemeClr val="tx1"/>
              </a:buClr>
            </a:pPr>
            <a:r>
              <a:rPr lang="zh-CN" altLang="en-US" smtClean="0">
                <a:ea typeface="楷体_GB2312" pitchFamily="49" charset="-122"/>
              </a:rPr>
              <a:t>特殊技能资源。</a:t>
            </a:r>
          </a:p>
          <a:p>
            <a:pPr marL="1295400" lvl="2" indent="-381000">
              <a:lnSpc>
                <a:spcPct val="80000"/>
              </a:lnSpc>
              <a:buClr>
                <a:schemeClr val="tx1"/>
              </a:buClr>
            </a:pPr>
            <a:r>
              <a:rPr lang="zh-CN" altLang="en-US" smtClean="0">
                <a:ea typeface="楷体_GB2312" pitchFamily="49" charset="-122"/>
              </a:rPr>
              <a:t>备用资源。</a:t>
            </a:r>
          </a:p>
        </p:txBody>
      </p:sp>
      <p:pic>
        <p:nvPicPr>
          <p:cNvPr id="357380"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7388" name="Picture 12" descr="CLIPART_OF_10869_SM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913" y="3617913"/>
            <a:ext cx="3240087" cy="324008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9" name="Picture 7" descr="balancing-gears-thumb7345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4437063"/>
            <a:ext cx="2266950" cy="2266950"/>
          </a:xfrm>
          <a:prstGeom prst="rect">
            <a:avLst/>
          </a:prstGeom>
          <a:noFill/>
          <a:extLst>
            <a:ext uri="{909E8E84-426E-40DD-AFC4-6F175D3DCCD1}">
              <a14:hiddenFill xmlns:a14="http://schemas.microsoft.com/office/drawing/2010/main">
                <a:solidFill>
                  <a:srgbClr val="FFFFFF"/>
                </a:solidFill>
              </a14:hiddenFill>
            </a:ext>
          </a:extLst>
        </p:spPr>
      </p:pic>
      <p:sp>
        <p:nvSpPr>
          <p:cNvPr id="284674" name="Rectangle 2"/>
          <p:cNvSpPr>
            <a:spLocks noGrp="1" noChangeArrowheads="1"/>
          </p:cNvSpPr>
          <p:nvPr>
            <p:ph type="title"/>
          </p:nvPr>
        </p:nvSpPr>
        <p:spPr/>
        <p:txBody>
          <a:bodyPr/>
          <a:lstStyle/>
          <a:p>
            <a:r>
              <a:rPr lang="en-US" altLang="zh-CN" i="1" smtClean="0">
                <a:solidFill>
                  <a:schemeClr val="hlink"/>
                </a:solidFill>
                <a:ea typeface="宋体" pitchFamily="2" charset="-122"/>
              </a:rPr>
              <a:t>4.1</a:t>
            </a:r>
            <a:r>
              <a:rPr lang="zh-CN" altLang="en-US" i="1" smtClean="0">
                <a:solidFill>
                  <a:schemeClr val="hlink"/>
                </a:solidFill>
                <a:ea typeface="宋体" pitchFamily="2" charset="-122"/>
              </a:rPr>
              <a:t>项目估算的挑战</a:t>
            </a:r>
          </a:p>
        </p:txBody>
      </p:sp>
      <p:pic>
        <p:nvPicPr>
          <p:cNvPr id="284675"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4677" name="Text Box 5"/>
          <p:cNvSpPr txBox="1">
            <a:spLocks noChangeArrowheads="1"/>
          </p:cNvSpPr>
          <p:nvPr/>
        </p:nvSpPr>
        <p:spPr bwMode="auto">
          <a:xfrm>
            <a:off x="358775" y="2312988"/>
            <a:ext cx="7848600" cy="2555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eaLnBrk="0" hangingPunct="0">
              <a:defRPr>
                <a:solidFill>
                  <a:schemeClr val="tx1"/>
                </a:solidFill>
                <a:latin typeface="Arial" charset="0"/>
              </a:defRPr>
            </a:lvl1pPr>
            <a:lvl2pPr marL="800100" indent="-342900" eaLnBrk="0" hangingPunct="0">
              <a:defRPr>
                <a:solidFill>
                  <a:schemeClr val="tx1"/>
                </a:solidFill>
                <a:latin typeface="Arial" charset="0"/>
              </a:defRPr>
            </a:lvl2pPr>
            <a:lvl3pPr marL="1257300" indent="-342900" eaLnBrk="0" hangingPunct="0">
              <a:defRPr>
                <a:solidFill>
                  <a:schemeClr val="tx1"/>
                </a:solidFill>
                <a:latin typeface="Arial" charset="0"/>
              </a:defRPr>
            </a:lvl3pPr>
            <a:lvl4pPr marL="1714500" indent="-342900" eaLnBrk="0" hangingPunct="0">
              <a:defRPr>
                <a:solidFill>
                  <a:schemeClr val="tx1"/>
                </a:solidFill>
                <a:latin typeface="Arial" charset="0"/>
              </a:defRPr>
            </a:lvl4pPr>
            <a:lvl5pPr marL="2171700" indent="-342900" eaLnBrk="0" hangingPunct="0">
              <a:defRPr>
                <a:solidFill>
                  <a:schemeClr val="tx1"/>
                </a:solidFill>
                <a:latin typeface="Arial" charset="0"/>
              </a:defRPr>
            </a:lvl5pPr>
            <a:lvl6pPr marL="2628900" indent="-342900" eaLnBrk="0" fontAlgn="base" hangingPunct="0">
              <a:spcBef>
                <a:spcPct val="50000"/>
              </a:spcBef>
              <a:spcAft>
                <a:spcPct val="0"/>
              </a:spcAft>
              <a:defRPr>
                <a:solidFill>
                  <a:schemeClr val="tx1"/>
                </a:solidFill>
                <a:latin typeface="Arial" charset="0"/>
              </a:defRPr>
            </a:lvl6pPr>
            <a:lvl7pPr marL="3086100" indent="-342900" eaLnBrk="0" fontAlgn="base" hangingPunct="0">
              <a:spcBef>
                <a:spcPct val="50000"/>
              </a:spcBef>
              <a:spcAft>
                <a:spcPct val="0"/>
              </a:spcAft>
              <a:defRPr>
                <a:solidFill>
                  <a:schemeClr val="tx1"/>
                </a:solidFill>
                <a:latin typeface="Arial" charset="0"/>
              </a:defRPr>
            </a:lvl7pPr>
            <a:lvl8pPr marL="3543300" indent="-342900" eaLnBrk="0" fontAlgn="base" hangingPunct="0">
              <a:spcBef>
                <a:spcPct val="50000"/>
              </a:spcBef>
              <a:spcAft>
                <a:spcPct val="0"/>
              </a:spcAft>
              <a:defRPr>
                <a:solidFill>
                  <a:schemeClr val="tx1"/>
                </a:solidFill>
                <a:latin typeface="Arial" charset="0"/>
              </a:defRPr>
            </a:lvl8pPr>
            <a:lvl9pPr marL="4000500" indent="-342900" eaLnBrk="0" fontAlgn="base" hangingPunct="0">
              <a:spcBef>
                <a:spcPct val="50000"/>
              </a:spcBef>
              <a:spcAft>
                <a:spcPct val="0"/>
              </a:spcAft>
              <a:defRPr>
                <a:solidFill>
                  <a:schemeClr val="tx1"/>
                </a:solidFill>
                <a:latin typeface="Arial" charset="0"/>
              </a:defRPr>
            </a:lvl9pPr>
          </a:lstStyle>
          <a:p>
            <a:pPr eaLnBrk="1" hangingPunct="1"/>
            <a:r>
              <a:rPr lang="zh-CN" altLang="en-US" sz="2400" b="1">
                <a:solidFill>
                  <a:srgbClr val="CA351C"/>
                </a:solidFill>
                <a:ea typeface="楷体_GB2312" pitchFamily="49" charset="-122"/>
              </a:rPr>
              <a:t>项目的复杂性、不确定性是项目估算的挑战</a:t>
            </a:r>
            <a:endParaRPr lang="en-US" altLang="zh-CN" sz="2400" b="1">
              <a:solidFill>
                <a:srgbClr val="CA351C"/>
              </a:solidFill>
              <a:ea typeface="楷体_GB2312" pitchFamily="49" charset="-122"/>
            </a:endParaRPr>
          </a:p>
          <a:p>
            <a:pPr eaLnBrk="1" hangingPunct="1">
              <a:buClr>
                <a:schemeClr val="accent1"/>
              </a:buClr>
              <a:buSzPct val="90000"/>
              <a:buFont typeface="Wingdings" pitchFamily="2" charset="2"/>
              <a:buChar char="v"/>
            </a:pPr>
            <a:r>
              <a:rPr lang="zh-CN" altLang="en-US" sz="2400">
                <a:ea typeface="宋体" pitchFamily="2" charset="-122"/>
              </a:rPr>
              <a:t>对于一个陌生的领域，这种复杂性和不确定性会被放大。</a:t>
            </a:r>
          </a:p>
          <a:p>
            <a:pPr eaLnBrk="1" hangingPunct="1">
              <a:buClr>
                <a:schemeClr val="accent1"/>
              </a:buClr>
              <a:buSzPct val="90000"/>
              <a:buFont typeface="Wingdings" pitchFamily="2" charset="2"/>
              <a:buChar char="v"/>
            </a:pPr>
            <a:r>
              <a:rPr lang="zh-CN" altLang="en-US" sz="2400">
                <a:ea typeface="宋体" pitchFamily="2" charset="-122"/>
              </a:rPr>
              <a:t>软件规模越大，复杂性越高、不确定性就越大。</a:t>
            </a:r>
          </a:p>
          <a:p>
            <a:pPr eaLnBrk="1" hangingPunct="1">
              <a:buClr>
                <a:schemeClr val="accent1"/>
              </a:buClr>
              <a:buSzPct val="90000"/>
              <a:buFont typeface="Wingdings" pitchFamily="2" charset="2"/>
              <a:buChar char="v"/>
            </a:pPr>
            <a:r>
              <a:rPr lang="zh-CN" altLang="en-US" sz="2400">
                <a:ea typeface="宋体" pitchFamily="2" charset="-122"/>
              </a:rPr>
              <a:t>对当前项目的理解程度，缺乏理解，估算甚至无从下手</a:t>
            </a:r>
          </a:p>
          <a:p>
            <a:pPr eaLnBrk="1" hangingPunct="1">
              <a:buClr>
                <a:schemeClr val="accent1"/>
              </a:buClr>
              <a:buSzPct val="90000"/>
              <a:buFont typeface="Wingdings" pitchFamily="2" charset="2"/>
              <a:buChar char="v"/>
            </a:pPr>
            <a:r>
              <a:rPr lang="zh-CN" altLang="en-US" sz="2400">
                <a:ea typeface="宋体" pitchFamily="2" charset="-122"/>
              </a:rPr>
              <a:t>是否有足够历史数据，没有历史数据，就缺乏参照物</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1008"/>
            <a:ext cx="803275" cy="1125537"/>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pPr marL="609600" indent="-609600"/>
            <a:r>
              <a:rPr lang="en-US" altLang="zh-CN" i="1" smtClean="0">
                <a:solidFill>
                  <a:schemeClr val="hlink"/>
                </a:solidFill>
                <a:ea typeface="宋体" pitchFamily="2" charset="-122"/>
              </a:rPr>
              <a:t>项目角色职能确定</a:t>
            </a:r>
          </a:p>
        </p:txBody>
      </p:sp>
      <p:pic>
        <p:nvPicPr>
          <p:cNvPr id="358404"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524" name="Group 124"/>
          <p:cNvGraphicFramePr>
            <a:graphicFrameLocks noGrp="1"/>
          </p:cNvGraphicFramePr>
          <p:nvPr>
            <p:ph idx="1"/>
          </p:nvPr>
        </p:nvGraphicFramePr>
        <p:xfrm>
          <a:off x="287338" y="1773238"/>
          <a:ext cx="8605837" cy="4502152"/>
        </p:xfrm>
        <a:graphic>
          <a:graphicData uri="http://schemas.openxmlformats.org/drawingml/2006/table">
            <a:tbl>
              <a:tblPr/>
              <a:tblGrid>
                <a:gridCol w="1655762"/>
                <a:gridCol w="6950075"/>
              </a:tblGrid>
              <a:tr h="377825">
                <a:tc>
                  <a:txBody>
                    <a:bodyPr/>
                    <a:lstStyle/>
                    <a:p>
                      <a:pPr marL="342900" marR="0" lvl="0" indent="-342900" algn="ctr" defTabSz="914400" rtl="0" eaLnBrk="0" fontAlgn="base" latinLnBrk="0" hangingPunct="0">
                        <a:lnSpc>
                          <a:spcPct val="100000"/>
                        </a:lnSpc>
                        <a:spcBef>
                          <a:spcPct val="5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角色</a:t>
                      </a:r>
                      <a:endParaRPr kumimoji="0" lang="zh-CN" altLang="en-US" sz="20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0" fontAlgn="base" latinLnBrk="0" hangingPunct="0">
                        <a:lnSpc>
                          <a:spcPct val="100000"/>
                        </a:lnSpc>
                        <a:spcBef>
                          <a:spcPct val="5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职能</a:t>
                      </a:r>
                      <a:endParaRPr kumimoji="0" lang="zh-CN" altLang="en-US" sz="2000" b="1"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513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项目经理</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项目的整体计划、组织和控制。</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需求人员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在整个项目中负责获取、阐述以及维护产品需求及书写文档</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设计人员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在整个项目中负责评价、选择、阐述以及维护产品设计以及书写文档。</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编码人员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根据设计完成代码编写任务并修正代码中的错误</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测试人员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负责设计和编写测试用例，以及完成最后的测试执行、递交测试报告。</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388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质量保证人员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负责对开发流程进行评审和监控，指导流程的执行，参加各种内容的评审，保证项目组成员遵守已定义的标准和规范</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环境维护人员</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负责开发和测试环境的部署和维护。</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其他</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5000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cs typeface="Times New Roman" pitchFamily="18" charset="0"/>
                        </a:rPr>
                        <a:t>如文档规范人员、硬件工程师等。</a:t>
                      </a:r>
                      <a:endParaRPr kumimoji="0" lang="zh-CN" altLang="en-US" sz="2000" b="0" i="0" u="none" strike="noStrike" cap="none" normalizeH="0" baseline="0" smtClean="0">
                        <a:ln>
                          <a:noFill/>
                        </a:ln>
                        <a:solidFill>
                          <a:schemeClr val="tx1"/>
                        </a:solidFill>
                        <a:effectLst/>
                        <a:latin typeface="Arial" charset="0"/>
                        <a:ea typeface="楷体_GB2312" pitchFamily="49"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zh-CN" altLang="en-US" i="1" smtClean="0">
                <a:solidFill>
                  <a:schemeClr val="hlink"/>
                </a:solidFill>
                <a:ea typeface="宋体" pitchFamily="2" charset="-122"/>
              </a:rPr>
              <a:t>人员分配</a:t>
            </a:r>
            <a:endParaRPr lang="en-US" altLang="zh-CN" i="1" smtClean="0">
              <a:solidFill>
                <a:schemeClr val="hlink"/>
              </a:solidFill>
              <a:ea typeface="宋体" pitchFamily="2" charset="-122"/>
            </a:endParaRPr>
          </a:p>
        </p:txBody>
      </p:sp>
      <p:sp>
        <p:nvSpPr>
          <p:cNvPr id="359427" name="Rectangle 3"/>
          <p:cNvSpPr>
            <a:spLocks noGrp="1" noChangeArrowheads="1"/>
          </p:cNvSpPr>
          <p:nvPr>
            <p:ph type="body" idx="1"/>
          </p:nvPr>
        </p:nvSpPr>
        <p:spPr>
          <a:xfrm>
            <a:off x="1079500" y="1628775"/>
            <a:ext cx="6121400" cy="1835150"/>
          </a:xfrm>
        </p:spPr>
        <p:txBody>
          <a:bodyPr/>
          <a:lstStyle/>
          <a:p>
            <a:pPr marL="457200" indent="-457200">
              <a:buClr>
                <a:schemeClr val="tx1"/>
              </a:buClr>
            </a:pPr>
            <a:r>
              <a:rPr lang="zh-CN" altLang="en-US" smtClean="0">
                <a:solidFill>
                  <a:srgbClr val="CA351C"/>
                </a:solidFill>
                <a:ea typeface="宋体" pitchFamily="2" charset="-122"/>
              </a:rPr>
              <a:t>谁最有能力来完成这项任务？</a:t>
            </a:r>
          </a:p>
          <a:p>
            <a:pPr marL="457200" indent="-457200">
              <a:buClr>
                <a:schemeClr val="tx1"/>
              </a:buClr>
            </a:pPr>
            <a:r>
              <a:rPr lang="zh-CN" altLang="en-US" smtClean="0">
                <a:solidFill>
                  <a:srgbClr val="CA351C"/>
                </a:solidFill>
                <a:ea typeface="宋体" pitchFamily="2" charset="-122"/>
              </a:rPr>
              <a:t>谁愿意来完成这项任务？</a:t>
            </a:r>
          </a:p>
          <a:p>
            <a:pPr marL="457200" indent="-457200">
              <a:buClr>
                <a:schemeClr val="tx1"/>
              </a:buClr>
            </a:pPr>
            <a:r>
              <a:rPr lang="zh-CN" altLang="en-US" smtClean="0">
                <a:solidFill>
                  <a:srgbClr val="CA351C"/>
                </a:solidFill>
                <a:ea typeface="宋体" pitchFamily="2" charset="-122"/>
              </a:rPr>
              <a:t>谁有时间来完成这项任务？</a:t>
            </a:r>
          </a:p>
          <a:p>
            <a:pPr marL="457200" indent="-457200">
              <a:buClr>
                <a:schemeClr val="tx1"/>
              </a:buClr>
              <a:buFont typeface="Wingdings" pitchFamily="2" charset="2"/>
              <a:buNone/>
            </a:pPr>
            <a:endParaRPr lang="zh-CN" altLang="en-US" smtClean="0">
              <a:solidFill>
                <a:srgbClr val="CA351C"/>
              </a:solidFill>
              <a:ea typeface="宋体" pitchFamily="2" charset="-122"/>
            </a:endParaRPr>
          </a:p>
        </p:txBody>
      </p:sp>
      <p:pic>
        <p:nvPicPr>
          <p:cNvPr id="359428"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430" name="Picture 6" descr="4-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3387725"/>
            <a:ext cx="6407150" cy="347027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3471"/>
            <a:ext cx="803275" cy="112553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zh-CN" altLang="en-US" i="1" smtClean="0">
                <a:solidFill>
                  <a:schemeClr val="hlink"/>
                </a:solidFill>
                <a:ea typeface="宋体" pitchFamily="2" charset="-122"/>
              </a:rPr>
              <a:t>人月神话</a:t>
            </a:r>
            <a:endParaRPr lang="en-US" altLang="zh-CN" i="1" smtClean="0">
              <a:solidFill>
                <a:schemeClr val="hlink"/>
              </a:solidFill>
              <a:ea typeface="宋体" pitchFamily="2" charset="-122"/>
            </a:endParaRPr>
          </a:p>
        </p:txBody>
      </p:sp>
      <p:sp>
        <p:nvSpPr>
          <p:cNvPr id="361475" name="Rectangle 3"/>
          <p:cNvSpPr>
            <a:spLocks noGrp="1" noChangeArrowheads="1"/>
          </p:cNvSpPr>
          <p:nvPr>
            <p:ph type="body" idx="1"/>
          </p:nvPr>
        </p:nvSpPr>
        <p:spPr>
          <a:xfrm>
            <a:off x="0" y="1700213"/>
            <a:ext cx="7812088" cy="2879725"/>
          </a:xfrm>
        </p:spPr>
        <p:txBody>
          <a:bodyPr/>
          <a:lstStyle/>
          <a:p>
            <a:pPr marL="457200" indent="-457200">
              <a:lnSpc>
                <a:spcPct val="90000"/>
              </a:lnSpc>
              <a:buClr>
                <a:schemeClr val="tx1"/>
              </a:buClr>
              <a:buFont typeface="Wingdings" pitchFamily="2" charset="2"/>
              <a:buNone/>
            </a:pPr>
            <a:r>
              <a:rPr lang="en-US" altLang="zh-CN" sz="2400" b="1" dirty="0" smtClean="0">
                <a:solidFill>
                  <a:srgbClr val="FF0000"/>
                </a:solidFill>
                <a:latin typeface="楷体_GB2312" pitchFamily="49" charset="-122"/>
                <a:ea typeface="楷体_GB2312" pitchFamily="49" charset="-122"/>
              </a:rPr>
              <a:t>       《</a:t>
            </a:r>
            <a:r>
              <a:rPr lang="zh-CN" altLang="en-US" sz="2400" b="1" dirty="0" smtClean="0">
                <a:solidFill>
                  <a:srgbClr val="FF0000"/>
                </a:solidFill>
                <a:latin typeface="楷体_GB2312" pitchFamily="49" charset="-122"/>
                <a:ea typeface="楷体_GB2312" pitchFamily="49" charset="-122"/>
              </a:rPr>
              <a:t>人月神化</a:t>
            </a:r>
            <a:r>
              <a:rPr lang="en-US" altLang="zh-CN" sz="2400" b="1" dirty="0" smtClean="0">
                <a:solidFill>
                  <a:srgbClr val="FF0000"/>
                </a:solidFill>
                <a:latin typeface="楷体_GB2312" pitchFamily="49" charset="-122"/>
                <a:ea typeface="楷体_GB2312" pitchFamily="49" charset="-122"/>
              </a:rPr>
              <a:t>》</a:t>
            </a:r>
            <a:r>
              <a:rPr lang="zh-CN" altLang="en-US" sz="2400" b="1" dirty="0" smtClean="0">
                <a:solidFill>
                  <a:srgbClr val="FF0000"/>
                </a:solidFill>
                <a:latin typeface="楷体_GB2312" pitchFamily="49" charset="-122"/>
                <a:ea typeface="楷体_GB2312" pitchFamily="49" charset="-122"/>
              </a:rPr>
              <a:t>一书中特别强调：</a:t>
            </a:r>
            <a:r>
              <a:rPr lang="zh-CN" altLang="en-US" sz="2400" b="1" dirty="0" smtClean="0">
                <a:solidFill>
                  <a:srgbClr val="CA351C"/>
                </a:solidFill>
                <a:latin typeface="楷体_GB2312" pitchFamily="49" charset="-122"/>
                <a:ea typeface="楷体_GB2312" pitchFamily="49" charset="-122"/>
              </a:rPr>
              <a:t>用人月作为衡量一项工作的规模是一个危险和带有欺骗性的神话。</a:t>
            </a:r>
          </a:p>
          <a:p>
            <a:pPr marL="457200" indent="-457200">
              <a:lnSpc>
                <a:spcPct val="90000"/>
              </a:lnSpc>
              <a:buClr>
                <a:schemeClr val="tx1"/>
              </a:buClr>
              <a:buFont typeface="Wingdings" pitchFamily="2" charset="2"/>
              <a:buNone/>
            </a:pPr>
            <a:r>
              <a:rPr lang="zh-CN" altLang="en-US" sz="2400" b="1" dirty="0" smtClean="0">
                <a:solidFill>
                  <a:srgbClr val="FF0000"/>
                </a:solidFill>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因为人之间是有差异的。所以在确定人力资源的时候不仅要根据项目的缓急轻重来合理安排人力资源，而且要根据项目规模、独立工作任务的多少来安排合适的人（数），避免带来不必要冲突和浪费。</a:t>
            </a:r>
          </a:p>
        </p:txBody>
      </p:sp>
      <p:pic>
        <p:nvPicPr>
          <p:cNvPr id="361476"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477" name="Picture 5" descr="mythical_phoen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041775"/>
            <a:ext cx="3600450" cy="246538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3200" b="1">
                <a:solidFill>
                  <a:srgbClr val="0A85FF"/>
                </a:solidFill>
                <a:ea typeface="楷体_GB2312" pitchFamily="49" charset="-122"/>
              </a:rPr>
              <a:t>4.7 </a:t>
            </a:r>
            <a:r>
              <a:rPr lang="zh-CN" altLang="en-US" sz="3200" b="1">
                <a:solidFill>
                  <a:srgbClr val="0A85FF"/>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73764"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3765"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i="1" smtClean="0">
                <a:solidFill>
                  <a:srgbClr val="CA351C"/>
                </a:solidFill>
                <a:ea typeface="宋体" pitchFamily="2" charset="-122"/>
              </a:rPr>
              <a:t>4.7 </a:t>
            </a:r>
            <a:r>
              <a:rPr lang="zh-CN" altLang="en-US" i="1" smtClean="0">
                <a:solidFill>
                  <a:srgbClr val="CA351C"/>
                </a:solidFill>
                <a:ea typeface="宋体" pitchFamily="2" charset="-122"/>
              </a:rPr>
              <a:t>工期估算和安排</a:t>
            </a:r>
          </a:p>
        </p:txBody>
      </p:sp>
      <p:sp>
        <p:nvSpPr>
          <p:cNvPr id="381955" name="Rectangle 3"/>
          <p:cNvSpPr>
            <a:spLocks noGrp="1" noChangeArrowheads="1"/>
          </p:cNvSpPr>
          <p:nvPr>
            <p:ph type="body" idx="1"/>
          </p:nvPr>
        </p:nvSpPr>
        <p:spPr>
          <a:xfrm>
            <a:off x="719138" y="2133600"/>
            <a:ext cx="4794250" cy="1709738"/>
          </a:xfrm>
        </p:spPr>
        <p:txBody>
          <a:bodyPr/>
          <a:lstStyle/>
          <a:p>
            <a:r>
              <a:rPr lang="en-US" altLang="zh-CN" b="1" smtClean="0">
                <a:ea typeface="宋体" pitchFamily="2" charset="-122"/>
              </a:rPr>
              <a:t>4.7.1 </a:t>
            </a:r>
            <a:r>
              <a:rPr lang="zh-CN" altLang="en-US" b="1" smtClean="0">
                <a:ea typeface="宋体" pitchFamily="2" charset="-122"/>
              </a:rPr>
              <a:t>工期估算方法</a:t>
            </a:r>
          </a:p>
          <a:p>
            <a:r>
              <a:rPr lang="en-US" altLang="zh-CN" b="1" smtClean="0">
                <a:ea typeface="宋体" pitchFamily="2" charset="-122"/>
              </a:rPr>
              <a:t>4.7.2 </a:t>
            </a:r>
            <a:r>
              <a:rPr lang="zh-CN" altLang="en-US" b="1" smtClean="0">
                <a:ea typeface="宋体" pitchFamily="2" charset="-122"/>
              </a:rPr>
              <a:t>特殊场景</a:t>
            </a:r>
          </a:p>
        </p:txBody>
      </p:sp>
      <p:pic>
        <p:nvPicPr>
          <p:cNvPr id="381956"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958" name="Picture 6" descr="Image_6___schedule of UXD-P_small 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0" y="2586038"/>
            <a:ext cx="5111750" cy="427196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4.7.1 工期估算方法</a:t>
            </a:r>
            <a:endParaRPr lang="zh-CN" altLang="en-US" i="1" smtClean="0">
              <a:solidFill>
                <a:schemeClr val="hlink"/>
              </a:solidFill>
              <a:ea typeface="宋体" pitchFamily="2" charset="-122"/>
            </a:endParaRPr>
          </a:p>
        </p:txBody>
      </p:sp>
      <p:sp>
        <p:nvSpPr>
          <p:cNvPr id="1993732" name="Rectangle 4"/>
          <p:cNvSpPr>
            <a:spLocks noChangeArrowheads="1"/>
          </p:cNvSpPr>
          <p:nvPr/>
        </p:nvSpPr>
        <p:spPr bwMode="auto">
          <a:xfrm>
            <a:off x="395288" y="1989138"/>
            <a:ext cx="8029575" cy="1825625"/>
          </a:xfrm>
          <a:prstGeom prst="rect">
            <a:avLst/>
          </a:prstGeom>
          <a:noFill/>
          <a:ln w="9525">
            <a:noFill/>
            <a:miter lim="800000"/>
            <a:headEnd/>
            <a:tailEnd/>
          </a:ln>
          <a:effectLst/>
        </p:spPr>
        <p:txBody>
          <a:bodyPr lIns="0" tIns="0" rIns="0" bIns="0">
            <a:spAutoFit/>
          </a:bodyPr>
          <a:lstStyle/>
          <a:p>
            <a:pPr>
              <a:buFontTx/>
              <a:buChar char="•"/>
            </a:pPr>
            <a:r>
              <a:rPr lang="zh-CN" altLang="en-US" sz="2400" b="1">
                <a:latin typeface="宋体" pitchFamily="2" charset="-122"/>
                <a:ea typeface="宋体" pitchFamily="2" charset="-122"/>
              </a:rPr>
              <a:t>常用方法是专家（经验）估算法、基于历史数据的类比法</a:t>
            </a:r>
          </a:p>
          <a:p>
            <a:pPr>
              <a:buFontTx/>
              <a:buChar char="•"/>
            </a:pPr>
            <a:r>
              <a:rPr lang="zh-CN" altLang="en-US" sz="2400" b="1">
                <a:latin typeface="宋体" pitchFamily="2" charset="-122"/>
                <a:ea typeface="宋体" pitchFamily="2" charset="-122"/>
              </a:rPr>
              <a:t>当面临高度不确定性任务时，可以采用三点估算法来进行工期估算</a:t>
            </a:r>
          </a:p>
          <a:p>
            <a:pPr algn="ctr"/>
            <a:r>
              <a:rPr lang="zh-CN" altLang="en-US" sz="2400" b="1">
                <a:solidFill>
                  <a:srgbClr val="CA351C"/>
                </a:solidFill>
                <a:latin typeface="宋体" pitchFamily="2" charset="-122"/>
                <a:ea typeface="宋体" pitchFamily="2" charset="-122"/>
              </a:rPr>
              <a:t>计划时间 </a:t>
            </a:r>
            <a:r>
              <a:rPr lang="en-US" altLang="zh-CN" sz="2400" b="1">
                <a:solidFill>
                  <a:srgbClr val="CA351C"/>
                </a:solidFill>
                <a:latin typeface="宋体" pitchFamily="2" charset="-122"/>
                <a:ea typeface="宋体" pitchFamily="2" charset="-122"/>
              </a:rPr>
              <a:t>=</a:t>
            </a:r>
            <a:r>
              <a:rPr lang="zh-CN" altLang="en-US" sz="2400" b="1">
                <a:solidFill>
                  <a:srgbClr val="CA351C"/>
                </a:solidFill>
                <a:latin typeface="宋体" pitchFamily="2" charset="-122"/>
                <a:ea typeface="宋体" pitchFamily="2" charset="-122"/>
              </a:rPr>
              <a:t>（</a:t>
            </a:r>
            <a:r>
              <a:rPr lang="en-US" altLang="zh-CN" sz="2400" b="1">
                <a:solidFill>
                  <a:srgbClr val="CA351C"/>
                </a:solidFill>
                <a:latin typeface="宋体" pitchFamily="2" charset="-122"/>
                <a:ea typeface="宋体" pitchFamily="2" charset="-122"/>
              </a:rPr>
              <a:t>T</a:t>
            </a:r>
            <a:r>
              <a:rPr lang="zh-CN" altLang="en-US" sz="2400" b="1" baseline="-25000">
                <a:solidFill>
                  <a:srgbClr val="CA351C"/>
                </a:solidFill>
                <a:latin typeface="宋体" pitchFamily="2" charset="-122"/>
                <a:ea typeface="宋体" pitchFamily="2" charset="-122"/>
              </a:rPr>
              <a:t>乐观</a:t>
            </a:r>
            <a:r>
              <a:rPr lang="zh-CN" altLang="en-US" sz="2400" b="1">
                <a:solidFill>
                  <a:srgbClr val="CA351C"/>
                </a:solidFill>
                <a:latin typeface="宋体" pitchFamily="2" charset="-122"/>
                <a:ea typeface="宋体" pitchFamily="2" charset="-122"/>
              </a:rPr>
              <a:t> </a:t>
            </a:r>
            <a:r>
              <a:rPr lang="en-US" altLang="zh-CN" sz="2400" b="1">
                <a:solidFill>
                  <a:srgbClr val="CA351C"/>
                </a:solidFill>
                <a:latin typeface="宋体" pitchFamily="2" charset="-122"/>
                <a:ea typeface="宋体" pitchFamily="2" charset="-122"/>
              </a:rPr>
              <a:t>+ 4×T</a:t>
            </a:r>
            <a:r>
              <a:rPr lang="zh-CN" altLang="en-US" sz="2400" b="1" baseline="-25000">
                <a:solidFill>
                  <a:srgbClr val="CA351C"/>
                </a:solidFill>
                <a:latin typeface="宋体" pitchFamily="2" charset="-122"/>
                <a:ea typeface="宋体" pitchFamily="2" charset="-122"/>
              </a:rPr>
              <a:t>可能</a:t>
            </a:r>
            <a:r>
              <a:rPr lang="zh-CN" altLang="en-US" sz="2400" b="1">
                <a:solidFill>
                  <a:srgbClr val="CA351C"/>
                </a:solidFill>
                <a:latin typeface="宋体" pitchFamily="2" charset="-122"/>
                <a:ea typeface="宋体" pitchFamily="2" charset="-122"/>
              </a:rPr>
              <a:t> </a:t>
            </a:r>
            <a:r>
              <a:rPr lang="en-US" altLang="zh-CN" sz="2400" b="1">
                <a:solidFill>
                  <a:srgbClr val="CA351C"/>
                </a:solidFill>
                <a:latin typeface="宋体" pitchFamily="2" charset="-122"/>
                <a:ea typeface="宋体" pitchFamily="2" charset="-122"/>
              </a:rPr>
              <a:t>+ T</a:t>
            </a:r>
            <a:r>
              <a:rPr lang="zh-CN" altLang="en-US" sz="2400" b="1" baseline="-25000">
                <a:solidFill>
                  <a:srgbClr val="CA351C"/>
                </a:solidFill>
                <a:latin typeface="宋体" pitchFamily="2" charset="-122"/>
                <a:ea typeface="宋体" pitchFamily="2" charset="-122"/>
              </a:rPr>
              <a:t>悲观</a:t>
            </a:r>
            <a:r>
              <a:rPr lang="zh-CN" altLang="en-US" sz="2400" b="1">
                <a:solidFill>
                  <a:srgbClr val="CA351C"/>
                </a:solidFill>
                <a:latin typeface="宋体" pitchFamily="2" charset="-122"/>
                <a:ea typeface="宋体" pitchFamily="2" charset="-122"/>
              </a:rPr>
              <a:t>）</a:t>
            </a:r>
            <a:r>
              <a:rPr lang="en-US" altLang="zh-CN" sz="2400" b="1">
                <a:solidFill>
                  <a:srgbClr val="CA351C"/>
                </a:solidFill>
                <a:latin typeface="宋体" pitchFamily="2" charset="-122"/>
                <a:ea typeface="宋体" pitchFamily="2" charset="-122"/>
              </a:rPr>
              <a:t>/6</a:t>
            </a:r>
            <a:r>
              <a:rPr lang="en-US" altLang="zh-CN" sz="2400" b="1">
                <a:latin typeface="宋体" pitchFamily="2" charset="-122"/>
                <a:ea typeface="宋体" pitchFamily="2" charset="-122"/>
              </a:rPr>
              <a:t> </a:t>
            </a:r>
            <a:endParaRPr lang="zh-CN" altLang="en-US" sz="2400" b="1">
              <a:latin typeface="宋体" pitchFamily="2" charset="-122"/>
              <a:ea typeface="宋体" pitchFamily="2" charset="-122"/>
            </a:endParaRPr>
          </a:p>
        </p:txBody>
      </p:sp>
      <p:pic>
        <p:nvPicPr>
          <p:cNvPr id="305156"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7" name="Text Box 5"/>
          <p:cNvSpPr txBox="1">
            <a:spLocks noChangeArrowheads="1"/>
          </p:cNvSpPr>
          <p:nvPr/>
        </p:nvSpPr>
        <p:spPr bwMode="auto">
          <a:xfrm>
            <a:off x="1619250" y="4724400"/>
            <a:ext cx="6858000" cy="16430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400">
                <a:latin typeface="楷体_GB2312" pitchFamily="49" charset="-122"/>
                <a:ea typeface="楷体_GB2312" pitchFamily="49" charset="-122"/>
              </a:rPr>
              <a:t>工期估算中还要预留一定比例作为冗余时间以应付项目风险。随着项目进展，冗余时间可以逐步减少。</a:t>
            </a:r>
          </a:p>
          <a:p>
            <a:r>
              <a:rPr lang="zh-CN" altLang="en-US" sz="2400">
                <a:latin typeface="楷体_GB2312" pitchFamily="49" charset="-122"/>
                <a:ea typeface="楷体_GB2312" pitchFamily="49" charset="-122"/>
              </a:rPr>
              <a:t>在分析标识项目活动的时候，活动资源和历时的分析其实是同时进行的。</a:t>
            </a:r>
            <a:r>
              <a:rPr lang="zh-CN" altLang="en-US" sz="2000">
                <a:latin typeface="宋体" pitchFamily="2" charset="-122"/>
                <a:ea typeface="宋体" pitchFamily="2" charset="-122"/>
              </a:rPr>
              <a:t> </a:t>
            </a:r>
          </a:p>
        </p:txBody>
      </p:sp>
      <p:pic>
        <p:nvPicPr>
          <p:cNvPr id="305158" name="Picture 6" descr="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4905375"/>
            <a:ext cx="927100" cy="930275"/>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zh-CN" altLang="zh-CN" i="1" smtClean="0">
                <a:solidFill>
                  <a:schemeClr val="hlink"/>
                </a:solidFill>
                <a:ea typeface="宋体" pitchFamily="2" charset="-122"/>
              </a:rPr>
              <a:t>4.7.2 特殊场景</a:t>
            </a:r>
            <a:endParaRPr lang="en-US" altLang="zh-CN" i="1" smtClean="0">
              <a:solidFill>
                <a:schemeClr val="hlink"/>
              </a:solidFill>
              <a:ea typeface="宋体" pitchFamily="2" charset="-122"/>
            </a:endParaRPr>
          </a:p>
        </p:txBody>
      </p:sp>
      <p:sp>
        <p:nvSpPr>
          <p:cNvPr id="307203" name="Rectangle 3"/>
          <p:cNvSpPr>
            <a:spLocks noGrp="1" noChangeArrowheads="1"/>
          </p:cNvSpPr>
          <p:nvPr>
            <p:ph type="body" idx="1"/>
          </p:nvPr>
        </p:nvSpPr>
        <p:spPr>
          <a:xfrm>
            <a:off x="287338" y="1844675"/>
            <a:ext cx="8604250" cy="4608513"/>
          </a:xfrm>
        </p:spPr>
        <p:txBody>
          <a:bodyPr/>
          <a:lstStyle/>
          <a:p>
            <a:pPr algn="ctr">
              <a:lnSpc>
                <a:spcPct val="80000"/>
              </a:lnSpc>
              <a:buFont typeface="Wingdings" pitchFamily="2" charset="2"/>
              <a:buNone/>
            </a:pPr>
            <a:r>
              <a:rPr lang="zh-CN" altLang="en-US" sz="2400" b="1" smtClean="0">
                <a:solidFill>
                  <a:srgbClr val="CA351C"/>
                </a:solidFill>
                <a:ea typeface="宋体" pitchFamily="2" charset="-122"/>
              </a:rPr>
              <a:t>工期估算（日） </a:t>
            </a:r>
            <a:r>
              <a:rPr lang="en-US" altLang="zh-CN" sz="2400" b="1" smtClean="0">
                <a:solidFill>
                  <a:srgbClr val="CA351C"/>
                </a:solidFill>
                <a:ea typeface="宋体" pitchFamily="2" charset="-122"/>
              </a:rPr>
              <a:t>= </a:t>
            </a:r>
            <a:r>
              <a:rPr lang="zh-CN" altLang="en-US" sz="2400" b="1" smtClean="0">
                <a:solidFill>
                  <a:srgbClr val="CA351C"/>
                </a:solidFill>
                <a:ea typeface="宋体" pitchFamily="2" charset="-122"/>
              </a:rPr>
              <a:t>工作量估算（人日） </a:t>
            </a:r>
            <a:r>
              <a:rPr lang="en-US" altLang="zh-CN" sz="2400" b="1" smtClean="0">
                <a:solidFill>
                  <a:srgbClr val="CA351C"/>
                </a:solidFill>
                <a:ea typeface="宋体" pitchFamily="2" charset="-122"/>
              </a:rPr>
              <a:t>/ </a:t>
            </a:r>
            <a:r>
              <a:rPr lang="zh-CN" altLang="en-US" sz="2400" b="1" smtClean="0">
                <a:solidFill>
                  <a:srgbClr val="CA351C"/>
                </a:solidFill>
                <a:ea typeface="宋体" pitchFamily="2" charset="-122"/>
              </a:rPr>
              <a:t>人员数量（人）</a:t>
            </a:r>
          </a:p>
          <a:p>
            <a:pPr>
              <a:lnSpc>
                <a:spcPct val="80000"/>
              </a:lnSpc>
              <a:buFont typeface="Wingdings" pitchFamily="2" charset="2"/>
              <a:buNone/>
            </a:pPr>
            <a:endParaRPr lang="zh-CN" altLang="en-US" sz="2400" b="1" smtClean="0">
              <a:solidFill>
                <a:srgbClr val="CA351C"/>
              </a:solidFill>
              <a:ea typeface="宋体" pitchFamily="2" charset="-122"/>
            </a:endParaRPr>
          </a:p>
          <a:p>
            <a:pPr>
              <a:lnSpc>
                <a:spcPct val="80000"/>
              </a:lnSpc>
              <a:buFont typeface="Wingdings" pitchFamily="2" charset="2"/>
              <a:buNone/>
            </a:pPr>
            <a:r>
              <a:rPr lang="zh-CN" altLang="en-US" sz="2400" smtClean="0">
                <a:ea typeface="宋体" pitchFamily="2" charset="-122"/>
              </a:rPr>
              <a:t>             使用这个公式时，避免人月估算的错误。要对每个人的能力进行分析，确定他们自己的等价关系，这样，“人员数量”不是人员的自然数量，而是更客观反映人力的等价数量</a:t>
            </a:r>
          </a:p>
          <a:p>
            <a:pPr>
              <a:lnSpc>
                <a:spcPct val="80000"/>
              </a:lnSpc>
              <a:buFont typeface="Wingdings" pitchFamily="2" charset="2"/>
              <a:buNone/>
            </a:pPr>
            <a:endParaRPr lang="zh-CN" altLang="en-US" sz="2400" smtClean="0">
              <a:ea typeface="宋体" pitchFamily="2" charset="-122"/>
            </a:endParaRPr>
          </a:p>
          <a:p>
            <a:pPr>
              <a:lnSpc>
                <a:spcPct val="80000"/>
              </a:lnSpc>
              <a:buFont typeface="Wingdings" pitchFamily="2" charset="2"/>
              <a:buNone/>
            </a:pPr>
            <a:r>
              <a:rPr lang="zh-CN" altLang="en-US" sz="2400" smtClean="0">
                <a:ea typeface="宋体" pitchFamily="2" charset="-122"/>
              </a:rPr>
              <a:t>             按照历史数据来估算开发周期，其准确度是可以接受的</a:t>
            </a:r>
          </a:p>
          <a:p>
            <a:pPr>
              <a:lnSpc>
                <a:spcPct val="80000"/>
              </a:lnSpc>
              <a:buFont typeface="Wingdings" pitchFamily="2" charset="2"/>
              <a:buNone/>
            </a:pPr>
            <a:r>
              <a:rPr lang="zh-CN" altLang="en-US" sz="2400" smtClean="0">
                <a:ea typeface="宋体" pitchFamily="2" charset="-122"/>
              </a:rPr>
              <a:t>             在实际使用历史数据估算法时，组织应建立一个历史项目数据库是必要的。</a:t>
            </a:r>
          </a:p>
        </p:txBody>
      </p:sp>
      <p:pic>
        <p:nvPicPr>
          <p:cNvPr id="307204"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05" name="Picture 5" descr="sear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400" y="5084763"/>
            <a:ext cx="2197100" cy="137477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2800">
                <a:solidFill>
                  <a:srgbClr val="808080"/>
                </a:solidFill>
                <a:ea typeface="楷体_GB2312" pitchFamily="49" charset="-122"/>
              </a:rPr>
              <a:t>4.2 </a:t>
            </a:r>
            <a:r>
              <a:rPr lang="zh-CN" altLang="en-US" sz="2800">
                <a:solidFill>
                  <a:srgbClr val="808080"/>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3200" b="1">
                <a:solidFill>
                  <a:srgbClr val="0A85FF"/>
                </a:solidFill>
                <a:ea typeface="楷体_GB2312" pitchFamily="49" charset="-122"/>
              </a:rPr>
              <a:t>4.8 </a:t>
            </a:r>
            <a:r>
              <a:rPr lang="zh-CN" altLang="en-US" sz="3200" b="1">
                <a:solidFill>
                  <a:srgbClr val="0A85FF"/>
                </a:solidFill>
                <a:ea typeface="楷体_GB2312" pitchFamily="49" charset="-122"/>
              </a:rPr>
              <a:t>成本估算</a:t>
            </a:r>
          </a:p>
        </p:txBody>
      </p:sp>
      <p:pic>
        <p:nvPicPr>
          <p:cNvPr id="375812"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5813"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81" name="Picture 5" descr="resources_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925" y="2535238"/>
            <a:ext cx="6483350" cy="4322762"/>
          </a:xfrm>
          <a:prstGeom prst="rect">
            <a:avLst/>
          </a:prstGeom>
          <a:noFill/>
          <a:extLst>
            <a:ext uri="{909E8E84-426E-40DD-AFC4-6F175D3DCCD1}">
              <a14:hiddenFill xmlns:a14="http://schemas.microsoft.com/office/drawing/2010/main">
                <a:solidFill>
                  <a:srgbClr val="FFFFFF"/>
                </a:solidFill>
              </a14:hiddenFill>
            </a:ext>
          </a:extLst>
        </p:spPr>
      </p:pic>
      <p:sp>
        <p:nvSpPr>
          <p:cNvPr id="382978" name="Rectangle 2"/>
          <p:cNvSpPr>
            <a:spLocks noGrp="1" noChangeArrowheads="1"/>
          </p:cNvSpPr>
          <p:nvPr>
            <p:ph type="title"/>
          </p:nvPr>
        </p:nvSpPr>
        <p:spPr/>
        <p:txBody>
          <a:bodyPr/>
          <a:lstStyle/>
          <a:p>
            <a:r>
              <a:rPr lang="en-US" altLang="zh-CN" i="1" smtClean="0">
                <a:solidFill>
                  <a:srgbClr val="CA351C"/>
                </a:solidFill>
                <a:ea typeface="宋体" pitchFamily="2" charset="-122"/>
              </a:rPr>
              <a:t>4.8 </a:t>
            </a:r>
            <a:r>
              <a:rPr lang="zh-CN" altLang="en-US" i="1" smtClean="0">
                <a:solidFill>
                  <a:srgbClr val="CA351C"/>
                </a:solidFill>
                <a:ea typeface="宋体" pitchFamily="2" charset="-122"/>
              </a:rPr>
              <a:t>成本估算</a:t>
            </a:r>
          </a:p>
        </p:txBody>
      </p:sp>
      <p:sp>
        <p:nvSpPr>
          <p:cNvPr id="382979" name="Rectangle 3"/>
          <p:cNvSpPr>
            <a:spLocks noGrp="1" noChangeArrowheads="1"/>
          </p:cNvSpPr>
          <p:nvPr>
            <p:ph type="body" idx="1"/>
          </p:nvPr>
        </p:nvSpPr>
        <p:spPr>
          <a:xfrm>
            <a:off x="503238" y="2349500"/>
            <a:ext cx="5154612" cy="1746250"/>
          </a:xfrm>
        </p:spPr>
        <p:txBody>
          <a:bodyPr/>
          <a:lstStyle/>
          <a:p>
            <a:r>
              <a:rPr lang="en-US" altLang="zh-CN" b="1" smtClean="0">
                <a:ea typeface="宋体" pitchFamily="2" charset="-122"/>
              </a:rPr>
              <a:t>4.8.1 </a:t>
            </a:r>
            <a:r>
              <a:rPr lang="zh-CN" altLang="en-US" b="1" smtClean="0">
                <a:ea typeface="宋体" pitchFamily="2" charset="-122"/>
              </a:rPr>
              <a:t>成本估算方法</a:t>
            </a:r>
          </a:p>
          <a:p>
            <a:r>
              <a:rPr lang="en-US" altLang="zh-CN" b="1" smtClean="0">
                <a:ea typeface="宋体" pitchFamily="2" charset="-122"/>
              </a:rPr>
              <a:t>4.8.2 </a:t>
            </a:r>
            <a:r>
              <a:rPr lang="zh-CN" altLang="en-US" b="1" smtClean="0">
                <a:ea typeface="宋体" pitchFamily="2" charset="-122"/>
              </a:rPr>
              <a:t>学习曲线</a:t>
            </a:r>
          </a:p>
          <a:p>
            <a:endParaRPr lang="zh-CN" altLang="en-US" b="1" smtClean="0">
              <a:ea typeface="宋体" pitchFamily="2" charset="-122"/>
            </a:endParaRPr>
          </a:p>
        </p:txBody>
      </p:sp>
      <p:pic>
        <p:nvPicPr>
          <p:cNvPr id="382980"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idx="4294967295"/>
          </p:nvPr>
        </p:nvSpPr>
        <p:spPr>
          <a:xfrm>
            <a:off x="611188" y="549275"/>
            <a:ext cx="6481762" cy="661988"/>
          </a:xfrm>
        </p:spPr>
        <p:txBody>
          <a:bodyPr/>
          <a:lstStyle/>
          <a:p>
            <a:r>
              <a:rPr lang="en-US" altLang="en-US" i="1" smtClean="0">
                <a:solidFill>
                  <a:schemeClr val="hlink"/>
                </a:solidFill>
                <a:ea typeface="宋体" pitchFamily="2" charset="-122"/>
              </a:rPr>
              <a:t>4.8.1 成本估算方法</a:t>
            </a:r>
            <a:endParaRPr lang="zh-CN" altLang="en-US" i="1" smtClean="0">
              <a:solidFill>
                <a:schemeClr val="hlink"/>
              </a:solidFill>
              <a:ea typeface="宋体" pitchFamily="2" charset="-122"/>
            </a:endParaRPr>
          </a:p>
        </p:txBody>
      </p:sp>
      <p:sp>
        <p:nvSpPr>
          <p:cNvPr id="1993732" name="Rectangle 4"/>
          <p:cNvSpPr>
            <a:spLocks noChangeArrowheads="1"/>
          </p:cNvSpPr>
          <p:nvPr/>
        </p:nvSpPr>
        <p:spPr bwMode="auto">
          <a:xfrm>
            <a:off x="503238" y="1989138"/>
            <a:ext cx="7956550" cy="365125"/>
          </a:xfrm>
          <a:prstGeom prst="rect">
            <a:avLst/>
          </a:prstGeom>
          <a:noFill/>
          <a:ln w="9525">
            <a:noFill/>
            <a:miter lim="800000"/>
            <a:headEnd/>
            <a:tailEnd/>
          </a:ln>
          <a:effectLst/>
        </p:spPr>
        <p:txBody>
          <a:bodyPr lIns="0" tIns="0" rIns="0" bIns="0">
            <a:spAutoFit/>
          </a:bodyPr>
          <a:lstStyle/>
          <a:p>
            <a:r>
              <a:rPr lang="zh-CN" altLang="en-US" sz="2400" b="1">
                <a:solidFill>
                  <a:srgbClr val="CA351C"/>
                </a:solidFill>
                <a:latin typeface="楷体_GB2312" pitchFamily="49" charset="-122"/>
                <a:ea typeface="楷体_GB2312" pitchFamily="49" charset="-122"/>
              </a:rPr>
              <a:t>同样可以使用专家评估办法、经验法、比例法和</a:t>
            </a:r>
            <a:r>
              <a:rPr lang="en-US" altLang="zh-CN" sz="2400" b="1">
                <a:solidFill>
                  <a:srgbClr val="CA351C"/>
                </a:solidFill>
                <a:latin typeface="楷体_GB2312" pitchFamily="49" charset="-122"/>
                <a:ea typeface="楷体_GB2312" pitchFamily="49" charset="-122"/>
              </a:rPr>
              <a:t>WBS</a:t>
            </a:r>
            <a:r>
              <a:rPr lang="zh-CN" altLang="en-US" sz="2400" b="1">
                <a:solidFill>
                  <a:srgbClr val="CA351C"/>
                </a:solidFill>
                <a:latin typeface="楷体_GB2312" pitchFamily="49" charset="-122"/>
                <a:ea typeface="楷体_GB2312" pitchFamily="49" charset="-122"/>
              </a:rPr>
              <a:t>方法等</a:t>
            </a:r>
          </a:p>
        </p:txBody>
      </p:sp>
      <p:pic>
        <p:nvPicPr>
          <p:cNvPr id="308228"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30" name="Picture 6" descr="ligh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2384425"/>
            <a:ext cx="927100" cy="930275"/>
          </a:xfrm>
          <a:prstGeom prst="rect">
            <a:avLst/>
          </a:prstGeom>
          <a:noFill/>
          <a:extLst>
            <a:ext uri="{909E8E84-426E-40DD-AFC4-6F175D3DCCD1}">
              <a14:hiddenFill xmlns:a14="http://schemas.microsoft.com/office/drawing/2010/main">
                <a:solidFill>
                  <a:srgbClr val="FFFFFF"/>
                </a:solidFill>
              </a14:hiddenFill>
            </a:ext>
          </a:extLst>
        </p:spPr>
      </p:pic>
      <p:sp>
        <p:nvSpPr>
          <p:cNvPr id="308231" name="Rectangle 7"/>
          <p:cNvSpPr>
            <a:spLocks noChangeArrowheads="1"/>
          </p:cNvSpPr>
          <p:nvPr/>
        </p:nvSpPr>
        <p:spPr bwMode="gray">
          <a:xfrm>
            <a:off x="827088" y="2924175"/>
            <a:ext cx="76692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Clr>
                <a:schemeClr val="tx2"/>
              </a:buClr>
              <a:buFont typeface="Wingdings" pitchFamily="2" charset="2"/>
              <a:buChar char="v"/>
            </a:pPr>
            <a:r>
              <a:rPr lang="en-US" altLang="zh-CN" sz="2400" b="1">
                <a:ea typeface="宋体" pitchFamily="2" charset="-122"/>
              </a:rPr>
              <a:t>成本估算过程中，要紧密结合项目进度计划。</a:t>
            </a:r>
          </a:p>
          <a:p>
            <a:pPr marL="342900" indent="-342900" eaLnBrk="0" hangingPunct="0">
              <a:spcBef>
                <a:spcPct val="20000"/>
              </a:spcBef>
              <a:buClr>
                <a:schemeClr val="tx2"/>
              </a:buClr>
              <a:buFont typeface="Wingdings" pitchFamily="2" charset="2"/>
              <a:buChar char="v"/>
            </a:pPr>
            <a:r>
              <a:rPr lang="en-US" altLang="zh-CN" sz="2400" b="1">
                <a:ea typeface="宋体" pitchFamily="2" charset="-122"/>
              </a:rPr>
              <a:t>避免过于乐观或者过于保守的估算。</a:t>
            </a:r>
          </a:p>
          <a:p>
            <a:pPr marL="342900" indent="-342900" eaLnBrk="0" hangingPunct="0">
              <a:spcBef>
                <a:spcPct val="20000"/>
              </a:spcBef>
              <a:buClr>
                <a:schemeClr val="tx2"/>
              </a:buClr>
              <a:buFont typeface="Wingdings" pitchFamily="2" charset="2"/>
              <a:buChar char="v"/>
            </a:pPr>
            <a:r>
              <a:rPr lang="en-US" altLang="zh-CN" sz="2400" b="1">
                <a:ea typeface="宋体" pitchFamily="2" charset="-122"/>
              </a:rPr>
              <a:t>在费时较长的大型项目中，还应考虑到今后的职工工资结构</a:t>
            </a:r>
            <a:r>
              <a:rPr lang="zh-CN" altLang="en-US" sz="2400" b="1">
                <a:ea typeface="宋体" pitchFamily="2" charset="-122"/>
              </a:rPr>
              <a:t>、设备费用以及管理费用是否发生较大变化等</a:t>
            </a:r>
          </a:p>
          <a:p>
            <a:pPr marL="342900" indent="-342900" eaLnBrk="0" hangingPunct="0">
              <a:spcBef>
                <a:spcPct val="20000"/>
              </a:spcBef>
              <a:buClr>
                <a:schemeClr val="tx2"/>
              </a:buClr>
              <a:buFont typeface="Wingdings" pitchFamily="2" charset="2"/>
              <a:buChar char="v"/>
            </a:pPr>
            <a:r>
              <a:rPr lang="en-US" altLang="zh-CN" sz="2400" b="1">
                <a:ea typeface="宋体" pitchFamily="2" charset="-122"/>
              </a:rPr>
              <a:t>在有新员工的项目中，还应考虑其培训成本</a:t>
            </a:r>
          </a:p>
          <a:p>
            <a:pPr marL="342900" indent="-342900" eaLnBrk="0" hangingPunct="0">
              <a:spcBef>
                <a:spcPct val="20000"/>
              </a:spcBef>
              <a:buClr>
                <a:schemeClr val="tx2"/>
              </a:buClr>
              <a:buFont typeface="Wingdings" pitchFamily="2" charset="2"/>
              <a:buChar char="v"/>
            </a:pPr>
            <a:r>
              <a:rPr lang="en-US" altLang="zh-CN" sz="2400" b="1">
                <a:ea typeface="宋体" pitchFamily="2" charset="-122"/>
              </a:rPr>
              <a:t>人力资源成本是随着团队开发</a:t>
            </a:r>
            <a:r>
              <a:rPr lang="zh-CN" altLang="en-US" sz="2400" b="1">
                <a:ea typeface="宋体" pitchFamily="2" charset="-122"/>
              </a:rPr>
              <a:t>效率的变化而变化的</a:t>
            </a: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zh-CN" altLang="en-US" i="1" smtClean="0">
                <a:solidFill>
                  <a:srgbClr val="CA351C"/>
                </a:solidFill>
                <a:ea typeface="宋体" pitchFamily="2" charset="-122"/>
              </a:rPr>
              <a:t>接受挑战</a:t>
            </a:r>
          </a:p>
        </p:txBody>
      </p:sp>
      <p:sp>
        <p:nvSpPr>
          <p:cNvPr id="377859" name="Rectangle 3"/>
          <p:cNvSpPr>
            <a:spLocks noGrp="1" noChangeArrowheads="1"/>
          </p:cNvSpPr>
          <p:nvPr>
            <p:ph type="body" idx="1"/>
          </p:nvPr>
        </p:nvSpPr>
        <p:spPr>
          <a:xfrm>
            <a:off x="503238" y="1989138"/>
            <a:ext cx="8323262" cy="3149600"/>
          </a:xfrm>
        </p:spPr>
        <p:txBody>
          <a:bodyPr/>
          <a:lstStyle/>
          <a:p>
            <a:r>
              <a:rPr lang="en-US" altLang="zh-CN" smtClean="0">
                <a:ea typeface="宋体" pitchFamily="2" charset="-122"/>
              </a:rPr>
              <a:t>2300</a:t>
            </a:r>
            <a:r>
              <a:rPr lang="zh-CN" altLang="en-US" smtClean="0">
                <a:ea typeface="宋体" pitchFamily="2" charset="-122"/>
              </a:rPr>
              <a:t>多年前，亚里斯多德曾说过，“应该满足于事物的本性所能容许的精确度，当只能近似于真理时，不要去寻求绝对的准确</a:t>
            </a:r>
            <a:r>
              <a:rPr lang="en-US" altLang="zh-CN" smtClean="0">
                <a:ea typeface="宋体" pitchFamily="2" charset="-122"/>
              </a:rPr>
              <a:t>……”</a:t>
            </a:r>
            <a:r>
              <a:rPr lang="zh-CN" altLang="en-US" smtClean="0">
                <a:ea typeface="宋体" pitchFamily="2" charset="-122"/>
              </a:rPr>
              <a:t>。</a:t>
            </a:r>
          </a:p>
          <a:p>
            <a:r>
              <a:rPr lang="zh-CN" altLang="en-US" smtClean="0">
                <a:ea typeface="宋体" pitchFamily="2" charset="-122"/>
              </a:rPr>
              <a:t>项目管理者不应该被估算所困扰，勇于面对软件项目估算的挑战，克服其中的困难，做出一个相对的有价值的估算 </a:t>
            </a:r>
          </a:p>
        </p:txBody>
      </p:sp>
      <p:pic>
        <p:nvPicPr>
          <p:cNvPr id="377860"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2" name="Picture 6" descr="AcceptTheChalle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398963"/>
            <a:ext cx="3276600" cy="2459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zh-CN" altLang="zh-CN" i="1" smtClean="0">
                <a:solidFill>
                  <a:schemeClr val="hlink"/>
                </a:solidFill>
                <a:ea typeface="宋体" pitchFamily="2" charset="-122"/>
              </a:rPr>
              <a:t>4.8.2 学习曲线</a:t>
            </a:r>
            <a:endParaRPr lang="en-US" altLang="zh-CN" i="1" smtClean="0">
              <a:solidFill>
                <a:schemeClr val="hlink"/>
              </a:solidFill>
              <a:ea typeface="宋体" pitchFamily="2" charset="-122"/>
            </a:endParaRPr>
          </a:p>
        </p:txBody>
      </p:sp>
      <p:pic>
        <p:nvPicPr>
          <p:cNvPr id="310276" name="图片 5" descr="softwarep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378" name="Text Box 106"/>
          <p:cNvSpPr txBox="1">
            <a:spLocks noChangeArrowheads="1"/>
          </p:cNvSpPr>
          <p:nvPr/>
        </p:nvSpPr>
        <p:spPr bwMode="auto">
          <a:xfrm>
            <a:off x="395288" y="5049838"/>
            <a:ext cx="8245475" cy="1095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000">
                <a:latin typeface="宋体" pitchFamily="2" charset="-122"/>
                <a:ea typeface="宋体" pitchFamily="2" charset="-122"/>
              </a:rPr>
              <a:t>    </a:t>
            </a:r>
            <a:r>
              <a:rPr lang="zh-CN" altLang="en-US" sz="2400" b="1">
                <a:solidFill>
                  <a:schemeClr val="tx2"/>
                </a:solidFill>
                <a:latin typeface="楷体_GB2312" pitchFamily="49" charset="-122"/>
                <a:ea typeface="楷体_GB2312" pitchFamily="49" charset="-122"/>
              </a:rPr>
              <a:t>了解学习曲线的原理，尽可能地缩短学习曲线</a:t>
            </a:r>
            <a:r>
              <a:rPr lang="en-US" altLang="zh-CN" sz="2400" b="1">
                <a:solidFill>
                  <a:schemeClr val="tx2"/>
                </a:solidFill>
                <a:latin typeface="楷体_GB2312" pitchFamily="49" charset="-122"/>
                <a:ea typeface="楷体_GB2312" pitchFamily="49" charset="-122"/>
              </a:rPr>
              <a:t>, </a:t>
            </a:r>
            <a:r>
              <a:rPr lang="zh-CN" altLang="en-US" sz="2400" b="1">
                <a:solidFill>
                  <a:schemeClr val="tx2"/>
                </a:solidFill>
                <a:latin typeface="楷体_GB2312" pitchFamily="49" charset="-122"/>
                <a:ea typeface="楷体_GB2312" pitchFamily="49" charset="-122"/>
              </a:rPr>
              <a:t>降低软件产品的成本。缩短学习曲线没有什么特效的方法，重要的还是靠自己的学习、思考、积累和总结。</a:t>
            </a:r>
          </a:p>
        </p:txBody>
      </p:sp>
      <p:pic>
        <p:nvPicPr>
          <p:cNvPr id="310379" name="Picture 107" descr="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449388"/>
            <a:ext cx="6408737"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ChangeArrowheads="1"/>
          </p:cNvSpPr>
          <p:nvPr/>
        </p:nvSpPr>
        <p:spPr bwMode="auto">
          <a:xfrm>
            <a:off x="0" y="2838450"/>
            <a:ext cx="4572000" cy="26638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6083" name="Rectangle 2"/>
          <p:cNvSpPr>
            <a:spLocks noGrp="1" noChangeArrowheads="1"/>
          </p:cNvSpPr>
          <p:nvPr>
            <p:ph type="title"/>
          </p:nvPr>
        </p:nvSpPr>
        <p:spPr>
          <a:xfrm>
            <a:off x="755650" y="3775075"/>
            <a:ext cx="3024188" cy="658813"/>
          </a:xfrm>
        </p:spPr>
        <p:txBody>
          <a:bodyPr/>
          <a:lstStyle/>
          <a:p>
            <a:pPr algn="ctr"/>
            <a:r>
              <a:rPr lang="en-US" altLang="zh-CN" sz="5400" i="1" smtClean="0">
                <a:latin typeface="Arial Rounded MT Bold" pitchFamily="34" charset="0"/>
                <a:ea typeface="宋体" pitchFamily="2" charset="-122"/>
              </a:rPr>
              <a:t>Q &amp; A</a:t>
            </a:r>
          </a:p>
        </p:txBody>
      </p:sp>
      <p:pic>
        <p:nvPicPr>
          <p:cNvPr id="46084" name="Picture 11" descr="cis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600" y="2816225"/>
            <a:ext cx="45974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16"/>
          <p:cNvSpPr txBox="1">
            <a:spLocks noChangeArrowheads="1"/>
          </p:cNvSpPr>
          <p:nvPr/>
        </p:nvSpPr>
        <p:spPr bwMode="auto">
          <a:xfrm>
            <a:off x="1619250" y="0"/>
            <a:ext cx="1908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50000"/>
              </a:spcBef>
              <a:spcAft>
                <a:spcPct val="0"/>
              </a:spcAft>
              <a:defRPr>
                <a:solidFill>
                  <a:schemeClr val="tx1"/>
                </a:solidFill>
                <a:latin typeface="Arial" charset="0"/>
              </a:defRPr>
            </a:lvl6pPr>
            <a:lvl7pPr marL="2971800" indent="-228600" eaLnBrk="0" fontAlgn="base" hangingPunct="0">
              <a:spcBef>
                <a:spcPct val="50000"/>
              </a:spcBef>
              <a:spcAft>
                <a:spcPct val="0"/>
              </a:spcAft>
              <a:defRPr>
                <a:solidFill>
                  <a:schemeClr val="tx1"/>
                </a:solidFill>
                <a:latin typeface="Arial" charset="0"/>
              </a:defRPr>
            </a:lvl7pPr>
            <a:lvl8pPr marL="3429000" indent="-228600" eaLnBrk="0" fontAlgn="base" hangingPunct="0">
              <a:spcBef>
                <a:spcPct val="50000"/>
              </a:spcBef>
              <a:spcAft>
                <a:spcPct val="0"/>
              </a:spcAft>
              <a:defRPr>
                <a:solidFill>
                  <a:schemeClr val="tx1"/>
                </a:solidFill>
                <a:latin typeface="Arial" charset="0"/>
              </a:defRPr>
            </a:lvl8pPr>
            <a:lvl9pPr marL="3886200" indent="-228600" eaLnBrk="0" fontAlgn="base" hangingPunct="0">
              <a:spcBef>
                <a:spcPct val="50000"/>
              </a:spcBef>
              <a:spcAft>
                <a:spcPct val="0"/>
              </a:spcAft>
              <a:defRPr>
                <a:solidFill>
                  <a:schemeClr val="tx1"/>
                </a:solidFill>
                <a:latin typeface="Arial" charset="0"/>
              </a:defRPr>
            </a:lvl9pPr>
          </a:lstStyle>
          <a:p>
            <a:pPr eaLnBrk="1" hangingPunct="1">
              <a:lnSpc>
                <a:spcPct val="60000"/>
              </a:lnSpc>
              <a:spcBef>
                <a:spcPct val="0"/>
              </a:spcBef>
            </a:pPr>
            <a:r>
              <a:rPr lang="en-US" altLang="zh-CN" sz="1000">
                <a:ea typeface="宋体" pitchFamily="2" charset="-122"/>
                <a:hlinkClick r:id="rId4"/>
              </a:rPr>
              <a:t>http://blog.csdn.net/Kerryzhu</a:t>
            </a:r>
            <a:r>
              <a:rPr lang="en-US" altLang="zh-CN">
                <a:ea typeface="宋体" pitchFamily="2" charset="-122"/>
              </a:rPr>
              <a:t> </a:t>
            </a:r>
          </a:p>
        </p:txBody>
      </p:sp>
      <p:pic>
        <p:nvPicPr>
          <p:cNvPr id="46086" name="图片 6" descr="softwarepm.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988" y="252412"/>
            <a:ext cx="803275" cy="1125537"/>
          </a:xfrm>
          <a:prstGeom prst="rect">
            <a:avLst/>
          </a:prstGeom>
        </p:spPr>
      </p:pic>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idx="4294967295"/>
          </p:nvPr>
        </p:nvSpPr>
        <p:spPr>
          <a:xfrm>
            <a:off x="611188" y="549275"/>
            <a:ext cx="6481762" cy="661988"/>
          </a:xfrm>
        </p:spPr>
        <p:txBody>
          <a:bodyPr/>
          <a:lstStyle/>
          <a:p>
            <a:r>
              <a:rPr lang="zh-CN" altLang="en-US" i="1" smtClean="0">
                <a:solidFill>
                  <a:schemeClr val="hlink"/>
                </a:solidFill>
                <a:ea typeface="宋体" pitchFamily="2" charset="-122"/>
              </a:rPr>
              <a:t>第</a:t>
            </a:r>
            <a:r>
              <a:rPr lang="en-US" altLang="zh-CN" i="1" smtClean="0">
                <a:solidFill>
                  <a:schemeClr val="hlink"/>
                </a:solidFill>
                <a:ea typeface="宋体" pitchFamily="2" charset="-122"/>
              </a:rPr>
              <a:t>4</a:t>
            </a:r>
            <a:r>
              <a:rPr lang="zh-CN" altLang="en-US" i="1" smtClean="0">
                <a:solidFill>
                  <a:schemeClr val="hlink"/>
                </a:solidFill>
                <a:ea typeface="宋体" pitchFamily="2" charset="-122"/>
              </a:rPr>
              <a:t>章 项目估算</a:t>
            </a:r>
          </a:p>
        </p:txBody>
      </p:sp>
      <p:sp>
        <p:nvSpPr>
          <p:cNvPr id="1993732" name="Rectangle 4"/>
          <p:cNvSpPr>
            <a:spLocks noChangeArrowheads="1"/>
          </p:cNvSpPr>
          <p:nvPr/>
        </p:nvSpPr>
        <p:spPr bwMode="auto">
          <a:xfrm>
            <a:off x="755650" y="1916113"/>
            <a:ext cx="5508625" cy="4087812"/>
          </a:xfrm>
          <a:prstGeom prst="rect">
            <a:avLst/>
          </a:prstGeom>
          <a:noFill/>
          <a:ln w="9525">
            <a:noFill/>
            <a:miter lim="800000"/>
            <a:headEnd/>
            <a:tailEnd/>
          </a:ln>
          <a:effectLst/>
        </p:spPr>
        <p:txBody>
          <a:bodyPr lIns="0" tIns="0" rIns="0" bIns="0">
            <a:spAutoFit/>
          </a:bodyPr>
          <a:lstStyle/>
          <a:p>
            <a:pPr>
              <a:spcBef>
                <a:spcPct val="20000"/>
              </a:spcBef>
            </a:pPr>
            <a:r>
              <a:rPr lang="en-US" altLang="zh-CN" sz="2800">
                <a:solidFill>
                  <a:srgbClr val="808080"/>
                </a:solidFill>
                <a:ea typeface="楷体_GB2312" pitchFamily="49" charset="-122"/>
              </a:rPr>
              <a:t>4.1 </a:t>
            </a:r>
            <a:r>
              <a:rPr lang="zh-CN" altLang="en-US" sz="2800">
                <a:solidFill>
                  <a:srgbClr val="808080"/>
                </a:solidFill>
                <a:ea typeface="楷体_GB2312" pitchFamily="49" charset="-122"/>
              </a:rPr>
              <a:t>项目估算的挑战</a:t>
            </a:r>
          </a:p>
          <a:p>
            <a:pPr>
              <a:spcBef>
                <a:spcPct val="20000"/>
              </a:spcBef>
            </a:pPr>
            <a:r>
              <a:rPr lang="en-US" altLang="zh-CN" sz="3200" b="1">
                <a:solidFill>
                  <a:srgbClr val="0A85FF"/>
                </a:solidFill>
                <a:ea typeface="楷体_GB2312" pitchFamily="49" charset="-122"/>
              </a:rPr>
              <a:t>4.2 </a:t>
            </a:r>
            <a:r>
              <a:rPr lang="zh-CN" altLang="en-US" sz="3200" b="1">
                <a:solidFill>
                  <a:srgbClr val="0A85FF"/>
                </a:solidFill>
                <a:ea typeface="楷体_GB2312" pitchFamily="49" charset="-122"/>
              </a:rPr>
              <a:t>项目估算的基本内容</a:t>
            </a:r>
          </a:p>
          <a:p>
            <a:pPr>
              <a:spcBef>
                <a:spcPct val="20000"/>
              </a:spcBef>
            </a:pPr>
            <a:r>
              <a:rPr lang="en-US" altLang="zh-CN" sz="2800">
                <a:solidFill>
                  <a:srgbClr val="808080"/>
                </a:solidFill>
                <a:ea typeface="楷体_GB2312" pitchFamily="49" charset="-122"/>
              </a:rPr>
              <a:t>4.3 </a:t>
            </a:r>
            <a:r>
              <a:rPr lang="zh-CN" altLang="en-US" sz="2800">
                <a:solidFill>
                  <a:srgbClr val="808080"/>
                </a:solidFill>
                <a:ea typeface="楷体_GB2312" pitchFamily="49" charset="-122"/>
              </a:rPr>
              <a:t>基本估算方法</a:t>
            </a:r>
          </a:p>
          <a:p>
            <a:pPr>
              <a:spcBef>
                <a:spcPct val="20000"/>
              </a:spcBef>
            </a:pPr>
            <a:r>
              <a:rPr lang="en-US" altLang="zh-CN" sz="2800">
                <a:solidFill>
                  <a:srgbClr val="808080"/>
                </a:solidFill>
                <a:ea typeface="楷体_GB2312" pitchFamily="49" charset="-122"/>
              </a:rPr>
              <a:t>4.4 </a:t>
            </a:r>
            <a:r>
              <a:rPr lang="zh-CN" altLang="en-US" sz="2800">
                <a:solidFill>
                  <a:srgbClr val="808080"/>
                </a:solidFill>
                <a:ea typeface="楷体_GB2312" pitchFamily="49" charset="-122"/>
              </a:rPr>
              <a:t>软件规模估算</a:t>
            </a:r>
          </a:p>
          <a:p>
            <a:pPr>
              <a:spcBef>
                <a:spcPct val="20000"/>
              </a:spcBef>
            </a:pPr>
            <a:r>
              <a:rPr lang="en-US" altLang="zh-CN" sz="2800">
                <a:solidFill>
                  <a:srgbClr val="808080"/>
                </a:solidFill>
                <a:ea typeface="楷体_GB2312" pitchFamily="49" charset="-122"/>
              </a:rPr>
              <a:t>4.5 </a:t>
            </a:r>
            <a:r>
              <a:rPr lang="zh-CN" altLang="en-US" sz="2800">
                <a:solidFill>
                  <a:srgbClr val="808080"/>
                </a:solidFill>
                <a:ea typeface="楷体_GB2312" pitchFamily="49" charset="-122"/>
              </a:rPr>
              <a:t>工作量估算</a:t>
            </a:r>
          </a:p>
          <a:p>
            <a:pPr>
              <a:spcBef>
                <a:spcPct val="20000"/>
              </a:spcBef>
            </a:pPr>
            <a:r>
              <a:rPr lang="en-US" altLang="zh-CN" sz="2800">
                <a:solidFill>
                  <a:srgbClr val="808080"/>
                </a:solidFill>
                <a:ea typeface="楷体_GB2312" pitchFamily="49" charset="-122"/>
              </a:rPr>
              <a:t>4.6 </a:t>
            </a:r>
            <a:r>
              <a:rPr lang="zh-CN" altLang="en-US" sz="2800">
                <a:solidFill>
                  <a:srgbClr val="808080"/>
                </a:solidFill>
                <a:ea typeface="楷体_GB2312" pitchFamily="49" charset="-122"/>
              </a:rPr>
              <a:t>资源估算</a:t>
            </a:r>
          </a:p>
          <a:p>
            <a:pPr>
              <a:spcBef>
                <a:spcPct val="20000"/>
              </a:spcBef>
            </a:pPr>
            <a:r>
              <a:rPr lang="en-US" altLang="zh-CN" sz="2800">
                <a:solidFill>
                  <a:srgbClr val="808080"/>
                </a:solidFill>
                <a:ea typeface="楷体_GB2312" pitchFamily="49" charset="-122"/>
              </a:rPr>
              <a:t>4.7 </a:t>
            </a:r>
            <a:r>
              <a:rPr lang="zh-CN" altLang="en-US" sz="2800">
                <a:solidFill>
                  <a:srgbClr val="808080"/>
                </a:solidFill>
                <a:ea typeface="楷体_GB2312" pitchFamily="49" charset="-122"/>
              </a:rPr>
              <a:t>工期估算和安排</a:t>
            </a:r>
          </a:p>
          <a:p>
            <a:pPr>
              <a:spcBef>
                <a:spcPct val="20000"/>
              </a:spcBef>
            </a:pPr>
            <a:r>
              <a:rPr lang="en-US" altLang="zh-CN" sz="2800">
                <a:solidFill>
                  <a:srgbClr val="808080"/>
                </a:solidFill>
                <a:ea typeface="楷体_GB2312" pitchFamily="49" charset="-122"/>
              </a:rPr>
              <a:t>4.8 </a:t>
            </a:r>
            <a:r>
              <a:rPr lang="zh-CN" altLang="en-US" sz="2800">
                <a:solidFill>
                  <a:srgbClr val="808080"/>
                </a:solidFill>
                <a:ea typeface="楷体_GB2312" pitchFamily="49" charset="-122"/>
              </a:rPr>
              <a:t>成本估算</a:t>
            </a:r>
          </a:p>
        </p:txBody>
      </p:sp>
      <p:pic>
        <p:nvPicPr>
          <p:cNvPr id="363524"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3525" name="Picture 5" descr="Est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50" y="2312988"/>
            <a:ext cx="3348038" cy="334803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3987" y="252413"/>
            <a:ext cx="803275" cy="1125537"/>
          </a:xfrm>
          <a:prstGeom prst="rect">
            <a:avLst/>
          </a:prstGeom>
        </p:spPr>
      </p:pic>
    </p:spTree>
  </p:cSld>
  <p:clrMapOvr>
    <a:masterClrMapping/>
  </p:clrMapOvr>
  <p:transition>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346" name="Rectangle 2"/>
          <p:cNvSpPr>
            <a:spLocks noGrp="1" noChangeArrowheads="1"/>
          </p:cNvSpPr>
          <p:nvPr>
            <p:ph type="title"/>
          </p:nvPr>
        </p:nvSpPr>
        <p:spPr/>
        <p:txBody>
          <a:bodyPr/>
          <a:lstStyle/>
          <a:p>
            <a:r>
              <a:rPr lang="zh-CN" altLang="zh-CN" i="1" smtClean="0">
                <a:solidFill>
                  <a:srgbClr val="0A85FF"/>
                </a:solidFill>
                <a:ea typeface="宋体" pitchFamily="2" charset="-122"/>
              </a:rPr>
              <a:t>4.2 项目估算的基本内容</a:t>
            </a:r>
            <a:endParaRPr lang="en-US" altLang="zh-CN" i="1" smtClean="0">
              <a:solidFill>
                <a:srgbClr val="0A85FF"/>
              </a:solidFill>
              <a:ea typeface="宋体" pitchFamily="2" charset="-122"/>
            </a:endParaRPr>
          </a:p>
        </p:txBody>
      </p:sp>
      <p:pic>
        <p:nvPicPr>
          <p:cNvPr id="21509"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Rectangle 8"/>
          <p:cNvSpPr>
            <a:spLocks noChangeArrowheads="1"/>
          </p:cNvSpPr>
          <p:nvPr/>
        </p:nvSpPr>
        <p:spPr bwMode="gray">
          <a:xfrm>
            <a:off x="468313" y="1628775"/>
            <a:ext cx="8027987"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3400" indent="-533400" eaLnBrk="0" hangingPunct="0">
              <a:spcBef>
                <a:spcPct val="20000"/>
              </a:spcBef>
              <a:buClr>
                <a:schemeClr val="tx2"/>
              </a:buClr>
              <a:buFont typeface="Wingdings" pitchFamily="2" charset="2"/>
              <a:buChar char="v"/>
            </a:pPr>
            <a:endParaRPr lang="zh-CN" altLang="en-US" sz="2000">
              <a:ea typeface="宋体" pitchFamily="2" charset="-122"/>
            </a:endParaRPr>
          </a:p>
          <a:p>
            <a:pPr marL="533400" indent="-533400" eaLnBrk="0" hangingPunct="0">
              <a:spcBef>
                <a:spcPct val="20000"/>
              </a:spcBef>
              <a:buClr>
                <a:schemeClr val="tx1"/>
              </a:buClr>
              <a:buFont typeface="Wingdings" pitchFamily="2" charset="2"/>
              <a:buChar char="v"/>
            </a:pPr>
            <a:r>
              <a:rPr lang="zh-CN" altLang="en-US" sz="2400" b="1" u="sng">
                <a:solidFill>
                  <a:schemeClr val="tx2"/>
                </a:solidFill>
                <a:ea typeface="宋体" pitchFamily="2" charset="-122"/>
              </a:rPr>
              <a:t>规模估算</a:t>
            </a:r>
            <a:r>
              <a:rPr lang="zh-CN" altLang="en-US" sz="2400">
                <a:ea typeface="宋体" pitchFamily="2" charset="-122"/>
              </a:rPr>
              <a:t> </a:t>
            </a:r>
            <a:r>
              <a:rPr lang="en-US" altLang="zh-CN" sz="2400">
                <a:ea typeface="宋体" pitchFamily="2" charset="-122"/>
              </a:rPr>
              <a:t>(size estimation)</a:t>
            </a:r>
            <a:r>
              <a:rPr lang="zh-CN" altLang="en-US" sz="2400">
                <a:ea typeface="宋体" pitchFamily="2" charset="-122"/>
              </a:rPr>
              <a:t>：如代码行数、功能点数、对象点或特征点等</a:t>
            </a:r>
          </a:p>
          <a:p>
            <a:pPr marL="533400" indent="-533400" eaLnBrk="0" hangingPunct="0">
              <a:spcBef>
                <a:spcPct val="20000"/>
              </a:spcBef>
              <a:buClr>
                <a:schemeClr val="tx1"/>
              </a:buClr>
              <a:buFont typeface="Wingdings" pitchFamily="2" charset="2"/>
              <a:buChar char="v"/>
            </a:pPr>
            <a:r>
              <a:rPr lang="zh-CN" altLang="en-US" sz="2400" b="1" u="sng">
                <a:solidFill>
                  <a:schemeClr val="tx2"/>
                </a:solidFill>
                <a:ea typeface="宋体" pitchFamily="2" charset="-122"/>
              </a:rPr>
              <a:t>工作量估算</a:t>
            </a:r>
            <a:r>
              <a:rPr lang="en-US" altLang="zh-CN" sz="2400">
                <a:ea typeface="宋体" pitchFamily="2" charset="-122"/>
              </a:rPr>
              <a:t>(workload </a:t>
            </a:r>
            <a:r>
              <a:rPr lang="zh-CN" altLang="en-US" sz="2400">
                <a:ea typeface="宋体" pitchFamily="2" charset="-122"/>
              </a:rPr>
              <a:t>～</a:t>
            </a:r>
            <a:r>
              <a:rPr lang="en-US" altLang="zh-CN" sz="2400">
                <a:ea typeface="宋体" pitchFamily="2" charset="-122"/>
              </a:rPr>
              <a:t>)</a:t>
            </a:r>
            <a:r>
              <a:rPr lang="zh-CN" altLang="en-US" sz="2400">
                <a:ea typeface="宋体" pitchFamily="2" charset="-122"/>
              </a:rPr>
              <a:t>：任务分解并结合人力资源水平来估算</a:t>
            </a:r>
          </a:p>
          <a:p>
            <a:pPr marL="533400" indent="-533400" eaLnBrk="0" hangingPunct="0">
              <a:spcBef>
                <a:spcPct val="20000"/>
              </a:spcBef>
              <a:buClr>
                <a:schemeClr val="tx1"/>
              </a:buClr>
              <a:buFont typeface="Wingdings" pitchFamily="2" charset="2"/>
              <a:buChar char="v"/>
            </a:pPr>
            <a:r>
              <a:rPr lang="zh-CN" altLang="en-US" sz="2400" b="1" u="sng">
                <a:solidFill>
                  <a:schemeClr val="tx2"/>
                </a:solidFill>
                <a:ea typeface="宋体" pitchFamily="2" charset="-122"/>
              </a:rPr>
              <a:t>进度估算</a:t>
            </a:r>
            <a:r>
              <a:rPr lang="en-US" altLang="zh-CN" sz="2400">
                <a:ea typeface="宋体" pitchFamily="2" charset="-122"/>
              </a:rPr>
              <a:t>(schedule </a:t>
            </a:r>
            <a:r>
              <a:rPr lang="zh-CN" altLang="en-US" sz="2400">
                <a:ea typeface="宋体" pitchFamily="2" charset="-122"/>
              </a:rPr>
              <a:t>～</a:t>
            </a:r>
            <a:r>
              <a:rPr lang="en-US" altLang="zh-CN" sz="2400">
                <a:ea typeface="宋体" pitchFamily="2" charset="-122"/>
              </a:rPr>
              <a:t>)</a:t>
            </a:r>
            <a:r>
              <a:rPr lang="zh-CN" altLang="en-US" sz="2400">
                <a:ea typeface="宋体" pitchFamily="2" charset="-122"/>
              </a:rPr>
              <a:t>：通过工作量估算、有效资源分配等对项目进度给出正确的评估。</a:t>
            </a:r>
          </a:p>
          <a:p>
            <a:pPr marL="533400" indent="-533400" eaLnBrk="0" hangingPunct="0">
              <a:spcBef>
                <a:spcPct val="20000"/>
              </a:spcBef>
              <a:buClr>
                <a:schemeClr val="tx1"/>
              </a:buClr>
              <a:buFont typeface="Wingdings" pitchFamily="2" charset="2"/>
              <a:buChar char="v"/>
            </a:pPr>
            <a:r>
              <a:rPr lang="zh-CN" altLang="en-US" sz="2400" b="1" u="sng">
                <a:solidFill>
                  <a:schemeClr val="tx2"/>
                </a:solidFill>
                <a:ea typeface="宋体" pitchFamily="2" charset="-122"/>
              </a:rPr>
              <a:t>风险估算</a:t>
            </a:r>
            <a:r>
              <a:rPr lang="en-US" altLang="zh-CN" sz="2400">
                <a:ea typeface="宋体" pitchFamily="2" charset="-122"/>
              </a:rPr>
              <a:t>(risk </a:t>
            </a:r>
            <a:r>
              <a:rPr lang="zh-CN" altLang="en-US" sz="2400">
                <a:ea typeface="宋体" pitchFamily="2" charset="-122"/>
              </a:rPr>
              <a:t>～</a:t>
            </a:r>
            <a:r>
              <a:rPr lang="en-US" altLang="zh-CN" sz="2400">
                <a:ea typeface="宋体" pitchFamily="2" charset="-122"/>
              </a:rPr>
              <a:t>)</a:t>
            </a:r>
            <a:r>
              <a:rPr lang="zh-CN" altLang="en-US" sz="2400">
                <a:ea typeface="宋体" pitchFamily="2" charset="-122"/>
              </a:rPr>
              <a:t>：一般通过 风险发生的“概率和所带来的损失”来评估风险。</a:t>
            </a:r>
          </a:p>
          <a:p>
            <a:pPr marL="533400" indent="-533400" eaLnBrk="0" hangingPunct="0">
              <a:spcBef>
                <a:spcPct val="20000"/>
              </a:spcBef>
              <a:buClr>
                <a:schemeClr val="tx1"/>
              </a:buClr>
              <a:buFont typeface="Wingdings" pitchFamily="2" charset="2"/>
              <a:buChar char="v"/>
            </a:pPr>
            <a:r>
              <a:rPr lang="zh-CN" altLang="en-US" sz="2400" b="1" u="sng">
                <a:solidFill>
                  <a:schemeClr val="tx2"/>
                </a:solidFill>
                <a:ea typeface="宋体" pitchFamily="2" charset="-122"/>
              </a:rPr>
              <a:t>其他</a:t>
            </a:r>
            <a:r>
              <a:rPr lang="zh-CN" altLang="en-US" sz="2400">
                <a:ea typeface="宋体" pitchFamily="2" charset="-122"/>
              </a:rPr>
              <a:t>估算，如需求稳定因子、资源利用效率、文档复审水平等</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8" y="252413"/>
            <a:ext cx="803275" cy="1125537"/>
          </a:xfrm>
          <a:prstGeom prst="rect">
            <a:avLst/>
          </a:prstGeom>
        </p:spPr>
      </p:pic>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855" name="Picture 135" descr="four%20figures%20putting%20together%20puzzle%20pie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5" y="4411663"/>
            <a:ext cx="2809875" cy="2446337"/>
          </a:xfrm>
          <a:prstGeom prst="rect">
            <a:avLst/>
          </a:prstGeom>
          <a:noFill/>
          <a:extLst>
            <a:ext uri="{909E8E84-426E-40DD-AFC4-6F175D3DCCD1}">
              <a14:hiddenFill xmlns:a14="http://schemas.microsoft.com/office/drawing/2010/main">
                <a:solidFill>
                  <a:srgbClr val="FFFFFF"/>
                </a:solidFill>
              </a14:hiddenFill>
            </a:ext>
          </a:extLst>
        </p:spPr>
      </p:pic>
      <p:sp>
        <p:nvSpPr>
          <p:cNvPr id="286722" name="Rectangle 2"/>
          <p:cNvSpPr>
            <a:spLocks noGrp="1" noChangeArrowheads="1"/>
          </p:cNvSpPr>
          <p:nvPr>
            <p:ph type="title"/>
          </p:nvPr>
        </p:nvSpPr>
        <p:spPr/>
        <p:txBody>
          <a:bodyPr/>
          <a:lstStyle/>
          <a:p>
            <a:r>
              <a:rPr lang="zh-CN" altLang="en-US" smtClean="0">
                <a:solidFill>
                  <a:schemeClr val="hlink"/>
                </a:solidFill>
                <a:ea typeface="宋体" pitchFamily="2" charset="-122"/>
              </a:rPr>
              <a:t>估算的基本内容及其关系</a:t>
            </a:r>
          </a:p>
        </p:txBody>
      </p:sp>
      <p:pic>
        <p:nvPicPr>
          <p:cNvPr id="286837" name="图片 5" descr="softwarep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988" y="252413"/>
            <a:ext cx="803275"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838" name="Group 118"/>
          <p:cNvGrpSpPr>
            <a:grpSpLocks noChangeAspect="1"/>
          </p:cNvGrpSpPr>
          <p:nvPr/>
        </p:nvGrpSpPr>
        <p:grpSpPr bwMode="auto">
          <a:xfrm>
            <a:off x="503238" y="1844675"/>
            <a:ext cx="7127875" cy="4321175"/>
            <a:chOff x="2986" y="10100"/>
            <a:chExt cx="5177" cy="2965"/>
          </a:xfrm>
        </p:grpSpPr>
        <p:sp>
          <p:nvSpPr>
            <p:cNvPr id="286839" name="AutoShape 119"/>
            <p:cNvSpPr>
              <a:spLocks noChangeAspect="1" noChangeArrowheads="1"/>
            </p:cNvSpPr>
            <p:nvPr/>
          </p:nvSpPr>
          <p:spPr bwMode="auto">
            <a:xfrm>
              <a:off x="2986" y="10100"/>
              <a:ext cx="5177" cy="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840" name="AutoShape 120"/>
            <p:cNvSpPr>
              <a:spLocks noChangeArrowheads="1"/>
            </p:cNvSpPr>
            <p:nvPr/>
          </p:nvSpPr>
          <p:spPr bwMode="auto">
            <a:xfrm>
              <a:off x="4974" y="10119"/>
              <a:ext cx="1090" cy="373"/>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5240" tIns="20320" rIns="15240" bIns="20320"/>
            <a:lstStyle/>
            <a:p>
              <a:pPr algn="ctr"/>
              <a:r>
                <a:rPr lang="zh-CN" altLang="en-US" sz="2000" b="1">
                  <a:latin typeface="Times New Roman" pitchFamily="18" charset="0"/>
                  <a:ea typeface="宋体" pitchFamily="2" charset="-122"/>
                </a:rPr>
                <a:t>规模估算</a:t>
              </a:r>
              <a:endParaRPr lang="zh-CN" altLang="en-US" sz="2000" b="1">
                <a:ea typeface="宋体" pitchFamily="2" charset="-122"/>
              </a:endParaRPr>
            </a:p>
          </p:txBody>
        </p:sp>
        <p:sp>
          <p:nvSpPr>
            <p:cNvPr id="286841" name="AutoShape 121"/>
            <p:cNvSpPr>
              <a:spLocks noChangeArrowheads="1"/>
            </p:cNvSpPr>
            <p:nvPr/>
          </p:nvSpPr>
          <p:spPr bwMode="auto">
            <a:xfrm>
              <a:off x="4961" y="10766"/>
              <a:ext cx="1091" cy="372"/>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5240" tIns="20320" rIns="15240" bIns="20320"/>
            <a:lstStyle/>
            <a:p>
              <a:pPr algn="ctr"/>
              <a:r>
                <a:rPr lang="zh-CN" altLang="en-US" sz="2000" b="1">
                  <a:latin typeface="Times New Roman" pitchFamily="18" charset="0"/>
                  <a:ea typeface="宋体" pitchFamily="2" charset="-122"/>
                </a:rPr>
                <a:t>工作量估算</a:t>
              </a:r>
              <a:endParaRPr lang="zh-CN" altLang="en-US" sz="2000" b="1">
                <a:ea typeface="宋体" pitchFamily="2" charset="-122"/>
              </a:endParaRPr>
            </a:p>
          </p:txBody>
        </p:sp>
        <p:sp>
          <p:nvSpPr>
            <p:cNvPr id="286842" name="AutoShape 122"/>
            <p:cNvSpPr>
              <a:spLocks noChangeArrowheads="1"/>
            </p:cNvSpPr>
            <p:nvPr/>
          </p:nvSpPr>
          <p:spPr bwMode="auto">
            <a:xfrm>
              <a:off x="4996" y="12588"/>
              <a:ext cx="1089" cy="372"/>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5240" tIns="20320" rIns="15240" bIns="20320"/>
            <a:lstStyle/>
            <a:p>
              <a:pPr algn="ctr"/>
              <a:r>
                <a:rPr lang="zh-CN" altLang="en-US" sz="2000" b="1">
                  <a:latin typeface="Times New Roman" pitchFamily="18" charset="0"/>
                  <a:ea typeface="宋体" pitchFamily="2" charset="-122"/>
                </a:rPr>
                <a:t>成本估算</a:t>
              </a:r>
              <a:endParaRPr lang="zh-CN" altLang="en-US" sz="2000" b="1">
                <a:ea typeface="宋体" pitchFamily="2" charset="-122"/>
              </a:endParaRPr>
            </a:p>
          </p:txBody>
        </p:sp>
        <p:sp>
          <p:nvSpPr>
            <p:cNvPr id="286843" name="AutoShape 123"/>
            <p:cNvSpPr>
              <a:spLocks noChangeArrowheads="1"/>
            </p:cNvSpPr>
            <p:nvPr/>
          </p:nvSpPr>
          <p:spPr bwMode="auto">
            <a:xfrm>
              <a:off x="4085" y="11588"/>
              <a:ext cx="1089" cy="37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5240" tIns="20320" rIns="15240" bIns="20320"/>
            <a:lstStyle/>
            <a:p>
              <a:pPr algn="ctr"/>
              <a:r>
                <a:rPr lang="zh-CN" altLang="en-US" sz="2000" b="1">
                  <a:latin typeface="Times New Roman" pitchFamily="18" charset="0"/>
                  <a:ea typeface="宋体" pitchFamily="2" charset="-122"/>
                </a:rPr>
                <a:t>进度估算</a:t>
              </a:r>
              <a:endParaRPr lang="zh-CN" altLang="en-US" sz="2000" b="1">
                <a:ea typeface="宋体" pitchFamily="2" charset="-122"/>
              </a:endParaRPr>
            </a:p>
          </p:txBody>
        </p:sp>
        <p:sp>
          <p:nvSpPr>
            <p:cNvPr id="286844" name="AutoShape 124"/>
            <p:cNvSpPr>
              <a:spLocks noChangeArrowheads="1"/>
            </p:cNvSpPr>
            <p:nvPr/>
          </p:nvSpPr>
          <p:spPr bwMode="auto">
            <a:xfrm>
              <a:off x="5854" y="11585"/>
              <a:ext cx="1089" cy="372"/>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5240" tIns="20320" rIns="15240" bIns="20320"/>
            <a:lstStyle/>
            <a:p>
              <a:pPr algn="ctr"/>
              <a:r>
                <a:rPr lang="zh-CN" altLang="en-US" sz="2000" b="1">
                  <a:latin typeface="Times New Roman" pitchFamily="18" charset="0"/>
                  <a:ea typeface="宋体" pitchFamily="2" charset="-122"/>
                </a:rPr>
                <a:t>资源估算</a:t>
              </a:r>
              <a:endParaRPr lang="zh-CN" altLang="en-US" sz="2000" b="1">
                <a:ea typeface="宋体" pitchFamily="2" charset="-122"/>
              </a:endParaRPr>
            </a:p>
          </p:txBody>
        </p:sp>
        <p:cxnSp>
          <p:nvCxnSpPr>
            <p:cNvPr id="286845" name="AutoShape 125"/>
            <p:cNvCxnSpPr>
              <a:cxnSpLocks noChangeShapeType="1"/>
              <a:stCxn id="286840" idx="2"/>
              <a:endCxn id="286841" idx="0"/>
            </p:cNvCxnSpPr>
            <p:nvPr/>
          </p:nvCxnSpPr>
          <p:spPr bwMode="auto">
            <a:xfrm flipH="1">
              <a:off x="5506" y="10493"/>
              <a:ext cx="14" cy="27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86846" name="AutoShape 126"/>
            <p:cNvCxnSpPr>
              <a:cxnSpLocks noChangeShapeType="1"/>
              <a:stCxn id="286841" idx="2"/>
              <a:endCxn id="286843" idx="0"/>
            </p:cNvCxnSpPr>
            <p:nvPr/>
          </p:nvCxnSpPr>
          <p:spPr bwMode="auto">
            <a:xfrm rot="5400000">
              <a:off x="4844" y="10924"/>
              <a:ext cx="450" cy="877"/>
            </a:xfrm>
            <a:prstGeom prst="bentConnector3">
              <a:avLst>
                <a:gd name="adj1" fmla="val 49898"/>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286847" name="AutoShape 127"/>
            <p:cNvCxnSpPr>
              <a:cxnSpLocks noChangeShapeType="1"/>
              <a:stCxn id="286841" idx="2"/>
              <a:endCxn id="286844" idx="0"/>
            </p:cNvCxnSpPr>
            <p:nvPr/>
          </p:nvCxnSpPr>
          <p:spPr bwMode="auto">
            <a:xfrm rot="16200000" flipH="1">
              <a:off x="5729" y="10916"/>
              <a:ext cx="447" cy="892"/>
            </a:xfrm>
            <a:prstGeom prst="bentConnector3">
              <a:avLst>
                <a:gd name="adj1" fmla="val 49796"/>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286848" name="AutoShape 128"/>
            <p:cNvCxnSpPr>
              <a:cxnSpLocks noChangeShapeType="1"/>
              <a:stCxn id="286844" idx="2"/>
              <a:endCxn id="286842" idx="0"/>
            </p:cNvCxnSpPr>
            <p:nvPr/>
          </p:nvCxnSpPr>
          <p:spPr bwMode="auto">
            <a:xfrm rot="5400000">
              <a:off x="5654" y="11844"/>
              <a:ext cx="631" cy="858"/>
            </a:xfrm>
            <a:prstGeom prst="bentConnector3">
              <a:avLst>
                <a:gd name="adj1" fmla="val 49926"/>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286849" name="AutoShape 129"/>
            <p:cNvCxnSpPr>
              <a:cxnSpLocks noChangeShapeType="1"/>
              <a:stCxn id="286843" idx="2"/>
              <a:endCxn id="286842" idx="0"/>
            </p:cNvCxnSpPr>
            <p:nvPr/>
          </p:nvCxnSpPr>
          <p:spPr bwMode="auto">
            <a:xfrm rot="16200000" flipH="1">
              <a:off x="4771" y="11817"/>
              <a:ext cx="630" cy="911"/>
            </a:xfrm>
            <a:prstGeom prst="bentConnector3">
              <a:avLst>
                <a:gd name="adj1" fmla="val 49856"/>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cxnSp>
          <p:nvCxnSpPr>
            <p:cNvPr id="286850" name="AutoShape 130"/>
            <p:cNvCxnSpPr>
              <a:cxnSpLocks noChangeShapeType="1"/>
              <a:stCxn id="286843" idx="3"/>
              <a:endCxn id="286844" idx="1"/>
            </p:cNvCxnSpPr>
            <p:nvPr/>
          </p:nvCxnSpPr>
          <p:spPr bwMode="auto">
            <a:xfrm flipV="1">
              <a:off x="5174" y="11772"/>
              <a:ext cx="680" cy="1"/>
            </a:xfrm>
            <a:prstGeom prst="straightConnector1">
              <a:avLst/>
            </a:prstGeom>
            <a:noFill/>
            <a:ln w="9525">
              <a:solidFill>
                <a:srgbClr val="000000"/>
              </a:solidFill>
              <a:prstDash val="dash"/>
              <a:round/>
              <a:headEnd type="arrow" w="med" len="med"/>
              <a:tailEnd type="arrow" w="med" len="med"/>
            </a:ln>
            <a:extLst>
              <a:ext uri="{909E8E84-426E-40DD-AFC4-6F175D3DCCD1}">
                <a14:hiddenFill xmlns:a14="http://schemas.microsoft.com/office/drawing/2010/main">
                  <a:noFill/>
                </a14:hiddenFill>
              </a:ext>
            </a:extLst>
          </p:spPr>
        </p:cxnSp>
        <p:sp>
          <p:nvSpPr>
            <p:cNvPr id="286851" name="AutoShape 131"/>
            <p:cNvSpPr>
              <a:spLocks noChangeArrowheads="1"/>
            </p:cNvSpPr>
            <p:nvPr/>
          </p:nvSpPr>
          <p:spPr bwMode="auto">
            <a:xfrm>
              <a:off x="6681" y="12276"/>
              <a:ext cx="1089" cy="37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5240" tIns="20320" rIns="15240" bIns="20320"/>
            <a:lstStyle/>
            <a:p>
              <a:pPr algn="ctr"/>
              <a:r>
                <a:rPr lang="zh-CN" altLang="en-US" sz="2000" b="1">
                  <a:latin typeface="Times New Roman" pitchFamily="18" charset="0"/>
                  <a:ea typeface="宋体" pitchFamily="2" charset="-122"/>
                </a:rPr>
                <a:t>人力成本</a:t>
              </a:r>
              <a:endParaRPr lang="zh-CN" altLang="en-US" sz="2000" b="1">
                <a:ea typeface="宋体" pitchFamily="2" charset="-122"/>
              </a:endParaRPr>
            </a:p>
          </p:txBody>
        </p:sp>
        <p:sp>
          <p:nvSpPr>
            <p:cNvPr id="286852" name="Line 132"/>
            <p:cNvSpPr>
              <a:spLocks noChangeShapeType="1"/>
            </p:cNvSpPr>
            <p:nvPr/>
          </p:nvSpPr>
          <p:spPr bwMode="auto">
            <a:xfrm flipH="1" flipV="1">
              <a:off x="5538" y="12418"/>
              <a:ext cx="1391" cy="3"/>
            </a:xfrm>
            <a:prstGeom prst="line">
              <a:avLst/>
            </a:prstGeom>
            <a:noFill/>
            <a:ln w="9525" cap="rnd">
              <a:solidFill>
                <a:srgbClr val="000000"/>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86853" name="AutoShape 133"/>
            <p:cNvSpPr>
              <a:spLocks noChangeArrowheads="1"/>
            </p:cNvSpPr>
            <p:nvPr/>
          </p:nvSpPr>
          <p:spPr bwMode="auto">
            <a:xfrm>
              <a:off x="3165" y="11007"/>
              <a:ext cx="1089" cy="37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5240" tIns="20320" rIns="15240" bIns="20320"/>
            <a:lstStyle/>
            <a:p>
              <a:pPr algn="ctr"/>
              <a:r>
                <a:rPr lang="zh-CN" altLang="en-US" sz="2000" b="1">
                  <a:latin typeface="Times New Roman" pitchFamily="18" charset="0"/>
                  <a:ea typeface="宋体" pitchFamily="2" charset="-122"/>
                </a:rPr>
                <a:t>生产力数据</a:t>
              </a:r>
              <a:endParaRPr lang="zh-CN" altLang="en-US" sz="2000" b="1">
                <a:ea typeface="宋体" pitchFamily="2" charset="-122"/>
              </a:endParaRPr>
            </a:p>
          </p:txBody>
        </p:sp>
        <p:sp>
          <p:nvSpPr>
            <p:cNvPr id="286854" name="Line 134"/>
            <p:cNvSpPr>
              <a:spLocks noChangeShapeType="1"/>
            </p:cNvSpPr>
            <p:nvPr/>
          </p:nvSpPr>
          <p:spPr bwMode="auto">
            <a:xfrm>
              <a:off x="4200" y="11204"/>
              <a:ext cx="1303" cy="22"/>
            </a:xfrm>
            <a:prstGeom prst="line">
              <a:avLst/>
            </a:prstGeom>
            <a:noFill/>
            <a:ln w="9525">
              <a:solidFill>
                <a:srgbClr val="000000"/>
              </a:solidFill>
              <a:prstDash val="sysDot"/>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987" y="252412"/>
            <a:ext cx="803275" cy="1125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ebEx PPT Template 9.05">
  <a:themeElements>
    <a:clrScheme name="">
      <a:dk1>
        <a:srgbClr val="000000"/>
      </a:dk1>
      <a:lt1>
        <a:srgbClr val="FFFFFF"/>
      </a:lt1>
      <a:dk2>
        <a:srgbClr val="0078B4"/>
      </a:dk2>
      <a:lt2>
        <a:srgbClr val="D0CEC5"/>
      </a:lt2>
      <a:accent1>
        <a:srgbClr val="7FC31C"/>
      </a:accent1>
      <a:accent2>
        <a:srgbClr val="0066CC"/>
      </a:accent2>
      <a:accent3>
        <a:srgbClr val="FFFFFF"/>
      </a:accent3>
      <a:accent4>
        <a:srgbClr val="000000"/>
      </a:accent4>
      <a:accent5>
        <a:srgbClr val="C0DEAB"/>
      </a:accent5>
      <a:accent6>
        <a:srgbClr val="005CB9"/>
      </a:accent6>
      <a:hlink>
        <a:srgbClr val="7E7E7B"/>
      </a:hlink>
      <a:folHlink>
        <a:srgbClr val="82ACE6"/>
      </a:folHlink>
    </a:clrScheme>
    <a:fontScheme name="WebEx PPT Template 9.0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ebEx PPT Template 9.0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ebEx PPT Template 9.0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ebEx PPT Template 9.0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ebEx PPT Template 9.0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ebEx PPT Template 9.0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ebEx PPT Template 9.0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8">
        <a:dk1>
          <a:srgbClr val="000000"/>
        </a:dk1>
        <a:lt1>
          <a:srgbClr val="FFFFFF"/>
        </a:lt1>
        <a:dk2>
          <a:srgbClr val="000000"/>
        </a:dk2>
        <a:lt2>
          <a:srgbClr val="999999"/>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9">
        <a:dk1>
          <a:srgbClr val="000000"/>
        </a:dk1>
        <a:lt1>
          <a:srgbClr val="FFFFFF"/>
        </a:lt1>
        <a:dk2>
          <a:srgbClr val="0066CC"/>
        </a:dk2>
        <a:lt2>
          <a:srgbClr val="999999"/>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10">
        <a:dk1>
          <a:srgbClr val="000000"/>
        </a:dk1>
        <a:lt1>
          <a:srgbClr val="FFFFFF"/>
        </a:lt1>
        <a:dk2>
          <a:srgbClr val="0066CC"/>
        </a:dk2>
        <a:lt2>
          <a:srgbClr val="999999"/>
        </a:lt2>
        <a:accent1>
          <a:srgbClr val="99CC00"/>
        </a:accent1>
        <a:accent2>
          <a:srgbClr val="3333CC"/>
        </a:accent2>
        <a:accent3>
          <a:srgbClr val="FFFFFF"/>
        </a:accent3>
        <a:accent4>
          <a:srgbClr val="000000"/>
        </a:accent4>
        <a:accent5>
          <a:srgbClr val="CAE2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11">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75C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12">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75C00"/>
        </a:accent6>
        <a:hlink>
          <a:srgbClr val="3399CC"/>
        </a:hlink>
        <a:folHlink>
          <a:srgbClr val="B2B2B2"/>
        </a:folHlink>
      </a:clrScheme>
      <a:clrMap bg1="lt1" tx1="dk1" bg2="lt2" tx2="dk2" accent1="accent1" accent2="accent2" accent3="accent3" accent4="accent4" accent5="accent5" accent6="accent6" hlink="hlink" folHlink="folHlink"/>
    </a:extraClrScheme>
    <a:extraClrScheme>
      <a:clrScheme name="WebEx PPT Template 9.05 13">
        <a:dk1>
          <a:srgbClr val="000000"/>
        </a:dk1>
        <a:lt1>
          <a:srgbClr val="FFFFFF"/>
        </a:lt1>
        <a:dk2>
          <a:srgbClr val="0066CC"/>
        </a:dk2>
        <a:lt2>
          <a:srgbClr val="999999"/>
        </a:lt2>
        <a:accent1>
          <a:srgbClr val="99CC00"/>
        </a:accent1>
        <a:accent2>
          <a:srgbClr val="FF6600"/>
        </a:accent2>
        <a:accent3>
          <a:srgbClr val="FFFFFF"/>
        </a:accent3>
        <a:accent4>
          <a:srgbClr val="000000"/>
        </a:accent4>
        <a:accent5>
          <a:srgbClr val="CAE2AA"/>
        </a:accent5>
        <a:accent6>
          <a:srgbClr val="E75C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WebEx PPT Template 9.05 14">
        <a:dk1>
          <a:srgbClr val="666666"/>
        </a:dk1>
        <a:lt1>
          <a:srgbClr val="FFFFFF"/>
        </a:lt1>
        <a:dk2>
          <a:srgbClr val="0066CC"/>
        </a:dk2>
        <a:lt2>
          <a:srgbClr val="999999"/>
        </a:lt2>
        <a:accent1>
          <a:srgbClr val="99CC00"/>
        </a:accent1>
        <a:accent2>
          <a:srgbClr val="FF6600"/>
        </a:accent2>
        <a:accent3>
          <a:srgbClr val="FFFFFF"/>
        </a:accent3>
        <a:accent4>
          <a:srgbClr val="565656"/>
        </a:accent4>
        <a:accent5>
          <a:srgbClr val="CAE2AA"/>
        </a:accent5>
        <a:accent6>
          <a:srgbClr val="E75C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WebEx PPT Template 9.05 15">
        <a:dk1>
          <a:srgbClr val="5F5F5F"/>
        </a:dk1>
        <a:lt1>
          <a:srgbClr val="FFFFFF"/>
        </a:lt1>
        <a:dk2>
          <a:srgbClr val="0066CC"/>
        </a:dk2>
        <a:lt2>
          <a:srgbClr val="999999"/>
        </a:lt2>
        <a:accent1>
          <a:srgbClr val="99CC00"/>
        </a:accent1>
        <a:accent2>
          <a:srgbClr val="FF6600"/>
        </a:accent2>
        <a:accent3>
          <a:srgbClr val="FFFFFF"/>
        </a:accent3>
        <a:accent4>
          <a:srgbClr val="505050"/>
        </a:accent4>
        <a:accent5>
          <a:srgbClr val="CAE2AA"/>
        </a:accent5>
        <a:accent6>
          <a:srgbClr val="E75C00"/>
        </a:accent6>
        <a:hlink>
          <a:srgbClr val="3399CC"/>
        </a:hlink>
        <a:folHlink>
          <a:srgbClr val="66CCCD"/>
        </a:folHlink>
      </a:clrScheme>
      <a:clrMap bg1="lt1" tx1="dk1" bg2="lt2" tx2="dk2" accent1="accent1" accent2="accent2" accent3="accent3" accent4="accent4" accent5="accent5" accent6="accent6" hlink="hlink" folHlink="folHlink"/>
    </a:extraClrScheme>
    <a:extraClrScheme>
      <a:clrScheme name="WebEx PPT Template 9.05 16">
        <a:dk1>
          <a:srgbClr val="000000"/>
        </a:dk1>
        <a:lt1>
          <a:srgbClr val="FFFFFF"/>
        </a:lt1>
        <a:dk2>
          <a:srgbClr val="0083C7"/>
        </a:dk2>
        <a:lt2>
          <a:srgbClr val="999999"/>
        </a:lt2>
        <a:accent1>
          <a:srgbClr val="7FC31C"/>
        </a:accent1>
        <a:accent2>
          <a:srgbClr val="0066CC"/>
        </a:accent2>
        <a:accent3>
          <a:srgbClr val="FFFFFF"/>
        </a:accent3>
        <a:accent4>
          <a:srgbClr val="000000"/>
        </a:accent4>
        <a:accent5>
          <a:srgbClr val="C0DEAB"/>
        </a:accent5>
        <a:accent6>
          <a:srgbClr val="005CB9"/>
        </a:accent6>
        <a:hlink>
          <a:srgbClr val="7E7E7B"/>
        </a:hlink>
        <a:folHlink>
          <a:srgbClr val="82A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Default Design">
  <a:themeElements>
    <a:clrScheme name="8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8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8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Default Design">
  <a:themeElements>
    <a:clrScheme name="9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9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9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Default Design">
  <a:themeElements>
    <a:clrScheme name="10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10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0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10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10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Default Design">
  <a:themeElements>
    <a:clrScheme name="1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1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1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11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1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cdb2004199l">
  <a:themeElements>
    <a:clrScheme name="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fontScheme name="cdb2004199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99l 1">
        <a:dk1>
          <a:srgbClr val="000000"/>
        </a:dk1>
        <a:lt1>
          <a:srgbClr val="FFFFFF"/>
        </a:lt1>
        <a:dk2>
          <a:srgbClr val="003399"/>
        </a:dk2>
        <a:lt2>
          <a:srgbClr val="C0C0C0"/>
        </a:lt2>
        <a:accent1>
          <a:srgbClr val="64B4DC"/>
        </a:accent1>
        <a:accent2>
          <a:srgbClr val="EA4A46"/>
        </a:accent2>
        <a:accent3>
          <a:srgbClr val="FFFFFF"/>
        </a:accent3>
        <a:accent4>
          <a:srgbClr val="000000"/>
        </a:accent4>
        <a:accent5>
          <a:srgbClr val="B8D6EB"/>
        </a:accent5>
        <a:accent6>
          <a:srgbClr val="D4423F"/>
        </a:accent6>
        <a:hlink>
          <a:srgbClr val="441FCD"/>
        </a:hlink>
        <a:folHlink>
          <a:srgbClr val="AAC856"/>
        </a:folHlink>
      </a:clrScheme>
      <a:clrMap bg1="lt1" tx1="dk1" bg2="lt2" tx2="dk2" accent1="accent1" accent2="accent2" accent3="accent3" accent4="accent4" accent5="accent5" accent6="accent6" hlink="hlink" folHlink="folHlink"/>
    </a:extraClrScheme>
    <a:extraClrScheme>
      <a:clrScheme name="cdb2004199l 2">
        <a:dk1>
          <a:srgbClr val="000000"/>
        </a:dk1>
        <a:lt1>
          <a:srgbClr val="FFFFFF"/>
        </a:lt1>
        <a:dk2>
          <a:srgbClr val="480048"/>
        </a:dk2>
        <a:lt2>
          <a:srgbClr val="C0C0C0"/>
        </a:lt2>
        <a:accent1>
          <a:srgbClr val="DE791E"/>
        </a:accent1>
        <a:accent2>
          <a:srgbClr val="38A0DA"/>
        </a:accent2>
        <a:accent3>
          <a:srgbClr val="FFFFFF"/>
        </a:accent3>
        <a:accent4>
          <a:srgbClr val="000000"/>
        </a:accent4>
        <a:accent5>
          <a:srgbClr val="ECBEAB"/>
        </a:accent5>
        <a:accent6>
          <a:srgbClr val="3291C5"/>
        </a:accent6>
        <a:hlink>
          <a:srgbClr val="009999"/>
        </a:hlink>
        <a:folHlink>
          <a:srgbClr val="66A444"/>
        </a:folHlink>
      </a:clrScheme>
      <a:clrMap bg1="lt1" tx1="dk1" bg2="lt2" tx2="dk2" accent1="accent1" accent2="accent2" accent3="accent3" accent4="accent4" accent5="accent5" accent6="accent6" hlink="hlink" folHlink="folHlink"/>
    </a:extraClrScheme>
    <a:extraClrScheme>
      <a:clrScheme name="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_cdb2004199l">
  <a:themeElements>
    <a:clrScheme name="1_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fontScheme name="1_cdb2004199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db2004199l 1">
        <a:dk1>
          <a:srgbClr val="000000"/>
        </a:dk1>
        <a:lt1>
          <a:srgbClr val="FFFFFF"/>
        </a:lt1>
        <a:dk2>
          <a:srgbClr val="003399"/>
        </a:dk2>
        <a:lt2>
          <a:srgbClr val="C0C0C0"/>
        </a:lt2>
        <a:accent1>
          <a:srgbClr val="64B4DC"/>
        </a:accent1>
        <a:accent2>
          <a:srgbClr val="EA4A46"/>
        </a:accent2>
        <a:accent3>
          <a:srgbClr val="FFFFFF"/>
        </a:accent3>
        <a:accent4>
          <a:srgbClr val="000000"/>
        </a:accent4>
        <a:accent5>
          <a:srgbClr val="B8D6EB"/>
        </a:accent5>
        <a:accent6>
          <a:srgbClr val="D4423F"/>
        </a:accent6>
        <a:hlink>
          <a:srgbClr val="441FCD"/>
        </a:hlink>
        <a:folHlink>
          <a:srgbClr val="AAC856"/>
        </a:folHlink>
      </a:clrScheme>
      <a:clrMap bg1="lt1" tx1="dk1" bg2="lt2" tx2="dk2" accent1="accent1" accent2="accent2" accent3="accent3" accent4="accent4" accent5="accent5" accent6="accent6" hlink="hlink" folHlink="folHlink"/>
    </a:extraClrScheme>
    <a:extraClrScheme>
      <a:clrScheme name="1_cdb2004199l 2">
        <a:dk1>
          <a:srgbClr val="000000"/>
        </a:dk1>
        <a:lt1>
          <a:srgbClr val="FFFFFF"/>
        </a:lt1>
        <a:dk2>
          <a:srgbClr val="480048"/>
        </a:dk2>
        <a:lt2>
          <a:srgbClr val="C0C0C0"/>
        </a:lt2>
        <a:accent1>
          <a:srgbClr val="DE791E"/>
        </a:accent1>
        <a:accent2>
          <a:srgbClr val="38A0DA"/>
        </a:accent2>
        <a:accent3>
          <a:srgbClr val="FFFFFF"/>
        </a:accent3>
        <a:accent4>
          <a:srgbClr val="000000"/>
        </a:accent4>
        <a:accent5>
          <a:srgbClr val="ECBEAB"/>
        </a:accent5>
        <a:accent6>
          <a:srgbClr val="3291C5"/>
        </a:accent6>
        <a:hlink>
          <a:srgbClr val="009999"/>
        </a:hlink>
        <a:folHlink>
          <a:srgbClr val="66A444"/>
        </a:folHlink>
      </a:clrScheme>
      <a:clrMap bg1="lt1" tx1="dk1" bg2="lt2" tx2="dk2" accent1="accent1" accent2="accent2" accent3="accent3" accent4="accent4" accent5="accent5" accent6="accent6" hlink="hlink" folHlink="folHlink"/>
    </a:extraClrScheme>
    <a:extraClrScheme>
      <a:clrScheme name="1_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2_cdb2004199l">
  <a:themeElements>
    <a:clrScheme name="2_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fontScheme name="2_cdb2004199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cdb2004199l 1">
        <a:dk1>
          <a:srgbClr val="000000"/>
        </a:dk1>
        <a:lt1>
          <a:srgbClr val="FFFFFF"/>
        </a:lt1>
        <a:dk2>
          <a:srgbClr val="003399"/>
        </a:dk2>
        <a:lt2>
          <a:srgbClr val="C0C0C0"/>
        </a:lt2>
        <a:accent1>
          <a:srgbClr val="64B4DC"/>
        </a:accent1>
        <a:accent2>
          <a:srgbClr val="EA4A46"/>
        </a:accent2>
        <a:accent3>
          <a:srgbClr val="FFFFFF"/>
        </a:accent3>
        <a:accent4>
          <a:srgbClr val="000000"/>
        </a:accent4>
        <a:accent5>
          <a:srgbClr val="B8D6EB"/>
        </a:accent5>
        <a:accent6>
          <a:srgbClr val="D4423F"/>
        </a:accent6>
        <a:hlink>
          <a:srgbClr val="441FCD"/>
        </a:hlink>
        <a:folHlink>
          <a:srgbClr val="AAC856"/>
        </a:folHlink>
      </a:clrScheme>
      <a:clrMap bg1="lt1" tx1="dk1" bg2="lt2" tx2="dk2" accent1="accent1" accent2="accent2" accent3="accent3" accent4="accent4" accent5="accent5" accent6="accent6" hlink="hlink" folHlink="folHlink"/>
    </a:extraClrScheme>
    <a:extraClrScheme>
      <a:clrScheme name="2_cdb2004199l 2">
        <a:dk1>
          <a:srgbClr val="000000"/>
        </a:dk1>
        <a:lt1>
          <a:srgbClr val="FFFFFF"/>
        </a:lt1>
        <a:dk2>
          <a:srgbClr val="480048"/>
        </a:dk2>
        <a:lt2>
          <a:srgbClr val="C0C0C0"/>
        </a:lt2>
        <a:accent1>
          <a:srgbClr val="DE791E"/>
        </a:accent1>
        <a:accent2>
          <a:srgbClr val="38A0DA"/>
        </a:accent2>
        <a:accent3>
          <a:srgbClr val="FFFFFF"/>
        </a:accent3>
        <a:accent4>
          <a:srgbClr val="000000"/>
        </a:accent4>
        <a:accent5>
          <a:srgbClr val="ECBEAB"/>
        </a:accent5>
        <a:accent6>
          <a:srgbClr val="3291C5"/>
        </a:accent6>
        <a:hlink>
          <a:srgbClr val="009999"/>
        </a:hlink>
        <a:folHlink>
          <a:srgbClr val="66A444"/>
        </a:folHlink>
      </a:clrScheme>
      <a:clrMap bg1="lt1" tx1="dk1" bg2="lt2" tx2="dk2" accent1="accent1" accent2="accent2" accent3="accent3" accent4="accent4" accent5="accent5" accent6="accent6" hlink="hlink" folHlink="folHlink"/>
    </a:extraClrScheme>
    <a:extraClrScheme>
      <a:clrScheme name="2_cdb2004199l 3">
        <a:dk1>
          <a:srgbClr val="000000"/>
        </a:dk1>
        <a:lt1>
          <a:srgbClr val="FFFFFF"/>
        </a:lt1>
        <a:dk2>
          <a:srgbClr val="003366"/>
        </a:dk2>
        <a:lt2>
          <a:srgbClr val="C0C0C0"/>
        </a:lt2>
        <a:accent1>
          <a:srgbClr val="229450"/>
        </a:accent1>
        <a:accent2>
          <a:srgbClr val="E3892F"/>
        </a:accent2>
        <a:accent3>
          <a:srgbClr val="FFFFFF"/>
        </a:accent3>
        <a:accent4>
          <a:srgbClr val="000000"/>
        </a:accent4>
        <a:accent5>
          <a:srgbClr val="ABC8B3"/>
        </a:accent5>
        <a:accent6>
          <a:srgbClr val="CE7C2A"/>
        </a:accent6>
        <a:hlink>
          <a:srgbClr val="0099CC"/>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erry_sample_2">
  <a:themeElements>
    <a:clrScheme name="Kerry_sample_2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Kerry_sample_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Kerry_sample_2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Kerry_sample_2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Kerry_sample_2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1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1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2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3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3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3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4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4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4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5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5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5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efault Design">
  <a:themeElements>
    <a:clrScheme name="6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6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6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Default Design">
  <a:themeElements>
    <a:clrScheme name="7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2"/>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7_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7_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26517</TotalTime>
  <Words>3013</Words>
  <Application>Microsoft Office PowerPoint</Application>
  <PresentationFormat>全屏显示(4:3)</PresentationFormat>
  <Paragraphs>299</Paragraphs>
  <Slides>61</Slides>
  <Notes>18</Notes>
  <HiddenSlides>0</HiddenSlides>
  <MMClips>0</MMClips>
  <ScaleCrop>false</ScaleCrop>
  <HeadingPairs>
    <vt:vector size="6" baseType="variant">
      <vt:variant>
        <vt:lpstr>主题</vt:lpstr>
      </vt:variant>
      <vt:variant>
        <vt:i4>16</vt:i4>
      </vt:variant>
      <vt:variant>
        <vt:lpstr>嵌入 OLE 服务器</vt:lpstr>
      </vt:variant>
      <vt:variant>
        <vt:i4>1</vt:i4>
      </vt:variant>
      <vt:variant>
        <vt:lpstr>幻灯片标题</vt:lpstr>
      </vt:variant>
      <vt:variant>
        <vt:i4>61</vt:i4>
      </vt:variant>
    </vt:vector>
  </HeadingPairs>
  <TitlesOfParts>
    <vt:vector size="78" baseType="lpstr">
      <vt:lpstr>WebEx PPT Template 9.05</vt:lpstr>
      <vt:lpstr>Kerry_sample_2</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cdb2004199l</vt:lpstr>
      <vt:lpstr>1_cdb2004199l</vt:lpstr>
      <vt:lpstr>2_cdb2004199l</vt:lpstr>
      <vt:lpstr>Image</vt:lpstr>
      <vt:lpstr>PowerPoint 演示文稿</vt:lpstr>
      <vt:lpstr>人月估算</vt:lpstr>
      <vt:lpstr>人月神话？</vt:lpstr>
      <vt:lpstr>第4章 项目估算</vt:lpstr>
      <vt:lpstr>4.1项目估算的挑战</vt:lpstr>
      <vt:lpstr>接受挑战</vt:lpstr>
      <vt:lpstr>第4章 项目估算</vt:lpstr>
      <vt:lpstr>4.2 项目估算的基本内容</vt:lpstr>
      <vt:lpstr>估算的基本内容及其关系</vt:lpstr>
      <vt:lpstr>软件估算全貌</vt:lpstr>
      <vt:lpstr>第4章 项目估算</vt:lpstr>
      <vt:lpstr>4.3 基本估算方法</vt:lpstr>
      <vt:lpstr>WBS估算法</vt:lpstr>
      <vt:lpstr>第4章 项目估算</vt:lpstr>
      <vt:lpstr>4.4 软件规模估算</vt:lpstr>
      <vt:lpstr>4.4.1 德尔菲法</vt:lpstr>
      <vt:lpstr>4.4.2 代码行估算方法</vt:lpstr>
      <vt:lpstr>4.4.3 功能点分析方法</vt:lpstr>
      <vt:lpstr>功能点计算元素</vt:lpstr>
      <vt:lpstr>功能点如何计算？</vt:lpstr>
      <vt:lpstr>4.4.4 标准构件法</vt:lpstr>
      <vt:lpstr>4.4.5 综合讨论</vt:lpstr>
      <vt:lpstr>第4章 项目估算</vt:lpstr>
      <vt:lpstr>4.4 工作量估算</vt:lpstr>
      <vt:lpstr>4.5.1 COCOMO模型</vt:lpstr>
      <vt:lpstr>COCOMO基本变量</vt:lpstr>
      <vt:lpstr>COCOMO模型影响因素</vt:lpstr>
      <vt:lpstr>COCOMO影响因子EAF值</vt:lpstr>
      <vt:lpstr>COCOMO计算公式·</vt:lpstr>
      <vt:lpstr>软件项目类型</vt:lpstr>
      <vt:lpstr>4.5.2 多变量(Putnam)模型</vt:lpstr>
      <vt:lpstr>4.5.3 基于用例的工作量估计</vt:lpstr>
      <vt:lpstr>用例的具体例子</vt:lpstr>
      <vt:lpstr>用例的层次</vt:lpstr>
      <vt:lpstr>用例估算方法</vt:lpstr>
      <vt:lpstr>4.5.4 IBM RMC估算方法</vt:lpstr>
      <vt:lpstr>IBM RMC估算方法公司</vt:lpstr>
      <vt:lpstr>IBM RMC估算步骤</vt:lpstr>
      <vt:lpstr>示例1-创建估算因子</vt:lpstr>
      <vt:lpstr>示例二：各个任务的工作量估算</vt:lpstr>
      <vt:lpstr>示例二：估算结果显示</vt:lpstr>
      <vt:lpstr>4.5.5 扑克牌估算方法</vt:lpstr>
      <vt:lpstr>4.5.6 不同场景的估算法</vt:lpstr>
      <vt:lpstr>第4章 项目估算</vt:lpstr>
      <vt:lpstr>资源估算基本过程</vt:lpstr>
      <vt:lpstr>根据WBS进行估算</vt:lpstr>
      <vt:lpstr>由工作量和开发周期来估算</vt:lpstr>
      <vt:lpstr>资源特征描述</vt:lpstr>
      <vt:lpstr>资源分配给任务</vt:lpstr>
      <vt:lpstr>项目角色职能确定</vt:lpstr>
      <vt:lpstr>人员分配</vt:lpstr>
      <vt:lpstr>人月神话</vt:lpstr>
      <vt:lpstr>第4章 项目估算</vt:lpstr>
      <vt:lpstr>4.7 工期估算和安排</vt:lpstr>
      <vt:lpstr>4.7.1 工期估算方法</vt:lpstr>
      <vt:lpstr>4.7.2 特殊场景</vt:lpstr>
      <vt:lpstr>第4章 项目估算</vt:lpstr>
      <vt:lpstr>4.8 成本估算</vt:lpstr>
      <vt:lpstr>4.8.1 成本估算方法</vt:lpstr>
      <vt:lpstr>4.8.2 学习曲线</vt:lpstr>
      <vt:lpstr>Q &amp; A</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amet, consectetuer adipiscing elit</dc:title>
  <dc:creator>Kerry</dc:creator>
  <cp:lastModifiedBy>tony</cp:lastModifiedBy>
  <cp:revision>1027</cp:revision>
  <cp:lastPrinted>2000-07-11T00:42:11Z</cp:lastPrinted>
  <dcterms:created xsi:type="dcterms:W3CDTF">2002-04-03T21:45:05Z</dcterms:created>
  <dcterms:modified xsi:type="dcterms:W3CDTF">2018-04-16T13:23:44Z</dcterms:modified>
</cp:coreProperties>
</file>