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70" r:id="rId11"/>
    <p:sldId id="269" r:id="rId12"/>
    <p:sldId id="264" r:id="rId13"/>
    <p:sldId id="265" r:id="rId14"/>
    <p:sldId id="266" r:id="rId16"/>
    <p:sldId id="267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FB24-A8D3-484B-AD4D-80FE360BB0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99EE3-DBD7-4AF3-B97B-55F23EE337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99EE3-DBD7-4AF3-B97B-55F23EE33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CB96-3F61-4D7D-BF94-6E6250D89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3970-8BE2-411A-8141-29F81FCE7B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移动应用测试环境配置和脚本编写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56868" cy="466725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判断所有环境配置都成功的方法</a:t>
            </a:r>
            <a:endParaRPr lang="en-US" altLang="zh-CN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中登录并下载相关代码（记得关闭电脑管家和杀毒软件）</a:t>
            </a:r>
            <a:endParaRPr lang="en-US" altLang="zh-CN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）打开安卓模拟器或用数据线连接电脑和手机</a:t>
            </a:r>
            <a:endParaRPr lang="en-US" altLang="zh-CN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）打开</a:t>
            </a:r>
            <a:r>
              <a:rPr lang="en-US" altLang="zh-CN" sz="19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，点击左侧的机器人图标（图一左侧红框处），把</a:t>
            </a:r>
            <a:r>
              <a:rPr lang="en-US" altLang="zh-CN" sz="19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PlatformVersion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改成模拟器或手机的安卓系统版本，雷电模拟器是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。由于这个版本的</a:t>
            </a:r>
            <a:r>
              <a:rPr lang="en-US" altLang="zh-CN" sz="19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最高只支持到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，所以如果你的手机安卓系统高于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或者是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系统，建议还是用安卓模拟器。</a:t>
            </a:r>
            <a:endParaRPr lang="en-US" altLang="zh-CN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）改完之后，点击右侧的运行按钮（图一右侧红框出）</a:t>
            </a:r>
            <a:endParaRPr lang="en-US" altLang="zh-CN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中进行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and Summit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操作，如果出现图二，则说明环境配置成功。（第一次提交由于会安装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Appium setting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等配置软件，可能会导致提交失败，如果第二次提交仍然失败，再去查找原因）</a:t>
            </a:r>
            <a:endParaRPr lang="en-US" altLang="zh-CN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05916" y="365125"/>
            <a:ext cx="3381295" cy="29170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02785" y="3371334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48115" y="6488668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图二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18872"/>
          <a:stretch>
            <a:fillRect/>
          </a:stretch>
        </p:blipFill>
        <p:spPr>
          <a:xfrm>
            <a:off x="7399020" y="3740785"/>
            <a:ext cx="4194810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28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1.APP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控件定位工具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首先打开安卓模拟器，或者确保手机与电脑连接。找到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-windows\tools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uiautomatorviewer.bat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程序（如图一所示），打开后点击菜单栏从左往右第二个图标（如图二红框所示），就可以截取手机屏幕，分析控件。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02345" y="3077210"/>
            <a:ext cx="97790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dirty="0"/>
              <a:t>图一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602345" y="6448425"/>
            <a:ext cx="8223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dirty="0"/>
              <a:t>图二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935" y="3509645"/>
            <a:ext cx="2458085" cy="2874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515" y="269875"/>
            <a:ext cx="3757295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7715" y="2830830"/>
            <a:ext cx="3672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5" y="1432874"/>
            <a:ext cx="6928700" cy="52318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控件定位方式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移动应用测试主要通过点击各个控件来进行测试，我提供了一份样例代码，你们可以仿照编写。控件定位有两种方式：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ById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方式：这个是首选方式，只要有唯一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resource-id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的，都用这种方式。如图一，我们点击红框处的搜素图标，在右侧出现一系列参数，我们获取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resource-id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参数，就可以通过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com.alensw.PicFolder:id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/search”).click();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这行代码点击控件。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ByXPath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方式：这个方式适用于有些控件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resource-id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不是惟一的。比如图二中“相册”和“活动”等控件，它们的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resource-id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com.alensw.PicFolder:id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/title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，此时无法用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ById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方式定位，我们一般可以获取控件的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参数，用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(“//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android.widget.TextView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[@text=‘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’]”).click();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这种方式定位。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7175" y="198906"/>
            <a:ext cx="4298114" cy="28270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23602" y="3059668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图一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75" y="3429000"/>
            <a:ext cx="4298114" cy="29094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6515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常见代码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(“resource-id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”).click();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com.alensw.PicFolder:id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/search”).click();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这是首选方式，能用则用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text):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(“//class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[@text=‘text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’]”).click();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(“//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android.widget.TextView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[@text=‘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’]”).click();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这是次选方式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content-desc):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(“// class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[@content-desc=‘content-desc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']").click();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("//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android.widget.ImageButton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[@content-desc='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向上导航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']").click();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这是前两种方式都无法定位后的备选方式，多用于回退键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6515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常见代码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index):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(“//class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[@index=‘ index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’]”).click();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driver.findElementByXPath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("//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android.widget.EditText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[@index='0']").click();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同样是（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）无法定位后的备选方式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）对于有些测试需求需要你进行搜索或者登陆，需要对文本框进行输入操作，方法是先点击文本框（这步是得分点），再输入文字，最后进行搜索或登陆。如下所示，输入文字只需要把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换成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com.hotbitmapgg.ohmybilibili:id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id_action_search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driver.findElementById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com.hotbitmapgg.ohmybilibili:id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searchTextView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("hello");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）需求文档里明确指出的定位方式：有时需求文档会指定你用哪一种方式对控件进行定位，此时就按照需求文档的要求中来。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除了以上定位方式，当然还有其他方法对控件进行定位（比如通过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bounds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），但是不推荐使用，因为据我经验，基本上用了也不会得分，想学习的话可以自行百度。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二、脚本编写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5687"/>
            <a:ext cx="10515600" cy="522562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注意事项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）在下载代码前先把电脑管家和杀毒软件先关掉，有些这种软件会拦截并删除你下载的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文件，导致无法安装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）在编写脚本前先把需求文档仔细阅读一遍，需求文档中会说明什么地方需要测试，什么地方不需要测试，甚至会告诉你一些特殊控件定位方式。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）建议在运行代码前把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driver.manage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().timeouts().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implicitlyWait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TimeUnit.SECONDS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这一行代码中的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改成更大的数字，比如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。这样做的目的是给予你更多的时间用来手动调整。比如你忘记了一行回退界面的代码，导致无法找到控件，此时你可以手动点击回退键，这样程序就可以继续运行而不是报错。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mooctest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根据你的代码进行判分，而相同的控件（指各个参数相同）只需要在代码中测试一次就行。比如经常会遇到很多相同返回键，这些返回键只要有一个在代码中被测试到就可以得分了，其他返回键可以手动点击（当然不推荐这种方式）而不会影响得分。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）在一些不影响得分的地方可以自由发挥，比如遇到相同控件时进行手动调整，或者通过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driver.sendKeyEvent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AndroidKeyCode.BACK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调用物理返回键进行回退操作（这个很常用，特别是有些界面没有返回键时）。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）最重要的是耐心，由于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的问题，有的时候即便脚本正确可能也无法定位控件，此时需要你手动调整，比如反复进退界面几次。在环境配置和测试过程中还会遇到一系列其他问题，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3385" y="1230198"/>
            <a:ext cx="74471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一、环境配置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mooctest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插件的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eclipse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2.jdk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Android SDK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4.Node.js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5.Appium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安卓模拟器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判断所有环境配置都成功的方法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二、脚本编写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1.App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定位工具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控件定位方式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常见代码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注意事项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mooctest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插件的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和开发者测试保持一致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建议直接从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mooctest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官网下载含插件的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231903" cy="44054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jdk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如果开发者测试可以成功运行，那么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应该也没有问题。不过我还是提供了一个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安装程序，需要的自取。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环境变量手动置顶，如图所示，选中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环境变量，点击右侧的上移按钮，直至到达顶部为止。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0103" y="2318879"/>
            <a:ext cx="4892464" cy="25224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98270" cy="45846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Android SDK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软件测试实验指导书中已经给了详细的步骤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我这里提供已经配置好相关环境的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，解压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已安装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).zip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这个压缩包即可使用，如图一所示。解压之后需要配置环境变量：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在系统变量中新建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ANDROID_HOME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变量，值为解压后的文件根目录，如图所示。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路径下的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platform-tools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两个目录路径加入到系统环境变量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设置完成后，打开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，输入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回车，出现图四则说明配置成功。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6471" y="854833"/>
            <a:ext cx="4166648" cy="20101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03996" y="2839881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70" y="3229293"/>
            <a:ext cx="3535052" cy="636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70" y="4466621"/>
            <a:ext cx="3333750" cy="447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03996" y="3981665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03996" y="4845254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03996" y="6247244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图四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80" y="5214620"/>
            <a:ext cx="536130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27309" cy="42075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4.Node.js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node-v14.16.0-x64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.msi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程序进行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的安装，唯一需要注意的是到了图一所示的界面，无需勾选方框，直接点击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即可。安装程序会自动配置环境变量，无需手动配置。安装完成后打开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–v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命令，出现如图二所示结果，则说明安装成功。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7282" y="514634"/>
            <a:ext cx="4709568" cy="36807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05127" y="4344922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05127" y="5848489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05" y="4995545"/>
            <a:ext cx="261937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74443" cy="41415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Appium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AppiumForWindows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文件夹，如图一所示，双击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appium-installer.exe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程序安装即可，安装过程中会出现大量的命令行流，这是正常现象。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需要手动配置环境变量，将你安装路径下的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/.bin/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加入环境变量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。如图二所示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配置完成之后，打开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，输入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-doctor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（注意中间没有任何空格），如图三所示，出现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Checks were successful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则说明安装和配置成功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19200" b="5107"/>
          <a:stretch>
            <a:fillRect/>
          </a:stretch>
        </p:blipFill>
        <p:spPr>
          <a:xfrm>
            <a:off x="6420653" y="3290205"/>
            <a:ext cx="5513086" cy="350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12517" y="2798835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图一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690521" y="3778570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712517" y="5948449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960" y="1404620"/>
            <a:ext cx="5487035" cy="13944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0" y="4130675"/>
            <a:ext cx="557022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40549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安卓模拟器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和手机系统的限制，有的人无法用真机进行移动应用测试，所以需要安卓模拟器的辅助。这里选择的是雷电模拟器，双击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ldinst_3.114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进行安装即可。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注意，如果是真机进行移动应用测试时，需要用数据线将手机和电脑连接，并打开手机的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调试（不同型号手机打开方式不一样，请自行百度）。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雷电模拟器运行时，最好通过右侧的设置将性能设置中的分辨率改为手机版（如右图所示），以适配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6819" y="506611"/>
            <a:ext cx="3590505" cy="27775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959" y="3858687"/>
            <a:ext cx="4656223" cy="1851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537468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手机或模拟器与电脑连接</a:t>
            </a:r>
            <a:endParaRPr lang="en-US" altLang="zh-CN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）安卓模拟器：打开模拟器，打开</a:t>
            </a:r>
            <a:r>
              <a:rPr lang="en-US" altLang="zh-CN" sz="19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，输入</a:t>
            </a:r>
            <a:r>
              <a:rPr lang="en-US" altLang="zh-CN" sz="19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。如果出现图一结果，则说明连接成功。</a:t>
            </a:r>
            <a:endParaRPr lang="en-US" altLang="zh-CN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）手机：用数据线连接手机和电脑，选择传输文件，确保打开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调试，打开</a:t>
            </a:r>
            <a:r>
              <a:rPr lang="en-US" altLang="zh-CN" sz="19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，输入</a:t>
            </a:r>
            <a:r>
              <a:rPr lang="en-US" altLang="zh-CN" sz="19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  <a:r>
              <a:rPr lang="zh-CN" alt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。如果出现图二结果，则说明连接成功。</a:t>
            </a:r>
            <a:endParaRPr lang="en-US" altLang="zh-CN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32152" r="9906" b="9914"/>
          <a:stretch>
            <a:fillRect/>
          </a:stretch>
        </p:blipFill>
        <p:spPr>
          <a:xfrm>
            <a:off x="7446645" y="4143375"/>
            <a:ext cx="3328670" cy="530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95774" y="2707857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95774" y="4877593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图二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45" y="1825625"/>
            <a:ext cx="2819400" cy="7315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593.814173228347,&quot;width&quot;:5324.8740157480315}"/>
</p:tagLst>
</file>

<file path=ppt/tags/tag2.xml><?xml version="1.0" encoding="utf-8"?>
<p:tagLst xmlns:p="http://schemas.openxmlformats.org/presentationml/2006/main">
  <p:tag name="KSO_WM_UNIT_PLACING_PICTURE_USER_VIEWPORT" val="{&quot;height&quot;:9780,&quot;width&quot;:1209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4093</Words>
  <Application>WPS 演示</Application>
  <PresentationFormat>宽屏</PresentationFormat>
  <Paragraphs>157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黑体</vt:lpstr>
      <vt:lpstr>Times New Roman</vt:lpstr>
      <vt:lpstr>等线</vt:lpstr>
      <vt:lpstr>等线 Light</vt:lpstr>
      <vt:lpstr>微软雅黑</vt:lpstr>
      <vt:lpstr>Arial Unicode MS</vt:lpstr>
      <vt:lpstr>Office 主题​​</vt:lpstr>
      <vt:lpstr>移动应用测试环境配置和脚本编写</vt:lpstr>
      <vt:lpstr>PowerPoint 演示文稿</vt:lpstr>
      <vt:lpstr>一、环境配置</vt:lpstr>
      <vt:lpstr>一、环境配置</vt:lpstr>
      <vt:lpstr>一、环境配置</vt:lpstr>
      <vt:lpstr>一、环境配置</vt:lpstr>
      <vt:lpstr>一、环境配置</vt:lpstr>
      <vt:lpstr>一、环境配置</vt:lpstr>
      <vt:lpstr>一、环境配置</vt:lpstr>
      <vt:lpstr>一、环境配置</vt:lpstr>
      <vt:lpstr>二、脚本编写</vt:lpstr>
      <vt:lpstr>二、脚本编写</vt:lpstr>
      <vt:lpstr>二、脚本编写</vt:lpstr>
      <vt:lpstr>二、脚本编写</vt:lpstr>
      <vt:lpstr>二、脚本编写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移动应用测试环境配置和脚本编写</dc:title>
  <dc:creator>庄 伟渊</dc:creator>
  <cp:lastModifiedBy>XueQi</cp:lastModifiedBy>
  <cp:revision>35</cp:revision>
  <dcterms:created xsi:type="dcterms:W3CDTF">2020-04-06T10:11:00Z</dcterms:created>
  <dcterms:modified xsi:type="dcterms:W3CDTF">2022-03-27T14:12:37Z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B43A57A9F63D47D4981288BD8E6FE3FD</vt:lpwstr>
  </property>
  <property fmtid="{D5CDD505-2E9C-101B-9397-08002B2CF9AE}" pid="3" name="KSOProductBuildVer">
    <vt:lpwstr>2052-11.1.0.11365</vt:lpwstr>
  </property>
</Properties>
</file>