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0" r:id="rId15"/>
    <p:sldId id="271" r:id="rId16"/>
    <p:sldId id="268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94206-40E8-4B28-8FA5-E11B89900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E22269-05CB-44F8-A030-56DC5BC1C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5641F-C5B5-4475-8C2E-E5B11897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80D-2E77-4FAF-8A96-D8A1702D892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EF704-2C68-4254-90E9-50DF127D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9902F-22D9-488A-A6EE-0CEB345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B51-705F-464F-A192-5A5EC5822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3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F2D75-0FF3-47AD-8B60-C86933DB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7FB57-4938-4F49-BB97-AA2785194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CC317-1B1D-4985-9937-30BBD9D6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80D-2E77-4FAF-8A96-D8A1702D892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63E60-4C8A-4D39-908B-946AF39F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5DE08-140C-4C9B-9C2A-F4061B4F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B51-705F-464F-A192-5A5EC5822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1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2C93E-98FF-4285-9A6C-37B5132DE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178BB7-DD20-4ABB-992E-32D9D6E1B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F903A-A6AD-40B5-A810-5387567A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80D-2E77-4FAF-8A96-D8A1702D892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83DCC-E057-4A36-8F9A-EEE9B658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FE4E8-1685-45AF-829B-690AC632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B51-705F-464F-A192-5A5EC5822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6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2BF1E-EED1-418C-8729-69C805B1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1BCD3-CEEA-4382-AFBC-1D23FFBF8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0BB75-02ED-4E15-83C8-D12FC3E6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80D-2E77-4FAF-8A96-D8A1702D892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FED44-0AC4-4B34-B65F-D0E24272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C7273-14FD-4470-A778-63D8DF3F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B51-705F-464F-A192-5A5EC5822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BB844-44FB-469C-8355-9D38A5D3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DE687-7617-47F1-8DCD-794AE3AC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996B4-4110-4AA7-A629-FD686FE1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80D-2E77-4FAF-8A96-D8A1702D892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95350-F0E0-469C-B422-398DB5D1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E2FE0-1A72-48BC-995D-0903D90A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B51-705F-464F-A192-5A5EC5822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4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A5387-59B7-4CB7-801E-E1AEB717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27D15-A61A-4ACC-94A9-9C786880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961331-0BEE-4C4B-86BB-0367566F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A0804-9077-43B0-8F5A-1D45E267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80D-2E77-4FAF-8A96-D8A1702D892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A6236-D40B-4DCE-A16E-7516A894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787F42-54D7-4CA5-9B56-490F8241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B51-705F-464F-A192-5A5EC5822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1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D2CB-63B2-4519-9271-050852455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1F6F35-FDAB-493A-985E-DF804F8B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B4BB3-FC07-4C67-8C9C-F0CB109B9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5B1C58-8C4B-4184-BBD4-1E9C999E1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0ED764-1741-4473-B3BE-23C05FF90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CE01EE-B51B-4CFA-BDE8-E4067711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80D-2E77-4FAF-8A96-D8A1702D892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9AAA34-C38A-4111-BD17-F13FF74B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959FE9-2087-41BF-BAEC-156BB7B4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B51-705F-464F-A192-5A5EC5822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4DF67-FD3B-4F66-91C6-E1D6B3E3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4DF7B-0916-4A6F-852A-01F3F63D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80D-2E77-4FAF-8A96-D8A1702D892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EF421-85D7-4280-A174-4BCE609B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7DF95F-BBA4-4447-BADE-553C5D9A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B51-705F-464F-A192-5A5EC5822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0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85A5D0-19E8-401D-8DD9-21581357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80D-2E77-4FAF-8A96-D8A1702D892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CAA485-6453-407F-AB52-DE5F4A18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748580-7B0D-4774-BB27-5EBF4A24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B51-705F-464F-A192-5A5EC5822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2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6673-3502-4701-BA14-3AF271F7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71E8B-009B-4A12-B2A3-F93E680E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CF6FEC-EEB1-4411-8A9B-EDA10A33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33791-97F6-438E-878E-B534F7C3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80D-2E77-4FAF-8A96-D8A1702D892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D86939-6472-43B1-983A-FDDCD051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F869F-F2DE-4B3F-AF7A-A2DED9B2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B51-705F-464F-A192-5A5EC5822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0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4F508-E6A6-4D7B-AFB5-F03813F5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EC3BD1-5EF7-40A2-90DB-8A61C4961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925A3-36A6-4A20-A48E-66C7D74CA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D0498-F313-4751-BF49-1E44B2C8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80D-2E77-4FAF-8A96-D8A1702D892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111811-C0B2-4022-A55F-357AF3FB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A0FA0-43DE-431C-89E2-C285FF5C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B51-705F-464F-A192-5A5EC5822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2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F3BEE-FFB5-4978-B7F9-FDE43CEF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FD4CE-4864-4DB6-9997-57E8B1F98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EDB45-7F2B-4C54-8B15-AC4F0A859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6080D-2E77-4FAF-8A96-D8A1702D892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1FDA7-87BA-4730-B6A6-2822419D1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6608B-1CA4-481D-BBF7-F3C99410E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BB51-705F-464F-A192-5A5EC5822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hromedriver.storage.googleapis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lenium-release.storage.googleapis.com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9008F-E520-4893-9EA1-3C470C40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应用功能测试</a:t>
            </a:r>
            <a:br>
              <a:rPr lang="en-US" altLang="zh-CN" dirty="0"/>
            </a:br>
            <a:r>
              <a:rPr lang="zh-CN" altLang="en-US" dirty="0"/>
              <a:t>环境配置和脚本编写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6DBDD-27DC-4DC4-A584-4E0D7F63B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07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4407F-363A-4041-B1B4-35BDB531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4B9FD-A110-41B6-8F9C-8A1B7B6D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Xpath</a:t>
            </a:r>
            <a:endParaRPr lang="en-US" altLang="zh-CN" dirty="0"/>
          </a:p>
          <a:p>
            <a:pPr lvl="1"/>
            <a:r>
              <a:rPr lang="en-US" altLang="zh-CN" sz="2000" dirty="0"/>
              <a:t>XPath </a:t>
            </a:r>
            <a:r>
              <a:rPr lang="zh-CN" altLang="en-US" sz="2000" dirty="0"/>
              <a:t>是一门在 </a:t>
            </a:r>
            <a:r>
              <a:rPr lang="en-US" altLang="zh-CN" sz="2000" dirty="0"/>
              <a:t>XML </a:t>
            </a:r>
            <a:r>
              <a:rPr lang="zh-CN" altLang="en-US" sz="2000" dirty="0"/>
              <a:t>文档中查找信息的语言。</a:t>
            </a:r>
            <a:endParaRPr lang="en-US" altLang="zh-CN" sz="2000" dirty="0"/>
          </a:p>
          <a:p>
            <a:pPr lvl="1"/>
            <a:r>
              <a:rPr lang="en-US" altLang="zh-CN" sz="2000" dirty="0"/>
              <a:t>XPath </a:t>
            </a:r>
            <a:r>
              <a:rPr lang="zh-CN" altLang="en-US" sz="2000" dirty="0"/>
              <a:t>可用来在 </a:t>
            </a:r>
            <a:r>
              <a:rPr lang="en-US" altLang="zh-CN" sz="2000" dirty="0"/>
              <a:t>XML </a:t>
            </a:r>
            <a:r>
              <a:rPr lang="zh-CN" altLang="en-US" sz="2000" dirty="0"/>
              <a:t>文档中对元素和属性进行遍历。在查找元素的各种方法中更推荐通过元素的</a:t>
            </a:r>
            <a:r>
              <a:rPr lang="en-US" altLang="zh-CN" sz="2000" dirty="0" err="1"/>
              <a:t>Xpath</a:t>
            </a:r>
            <a:r>
              <a:rPr lang="zh-CN" altLang="en-US" sz="2000" dirty="0"/>
              <a:t>来定位元素，</a:t>
            </a:r>
            <a:r>
              <a:rPr lang="en-US" altLang="zh-CN" sz="2000" dirty="0"/>
              <a:t>web</a:t>
            </a:r>
            <a:r>
              <a:rPr lang="zh-CN" altLang="en-US" sz="2000" dirty="0"/>
              <a:t>网页内容是根据</a:t>
            </a:r>
            <a:r>
              <a:rPr lang="en-US" altLang="zh-CN" sz="2000" dirty="0"/>
              <a:t>HTML</a:t>
            </a:r>
            <a:r>
              <a:rPr lang="zh-CN" altLang="en-US" sz="2000" dirty="0"/>
              <a:t>文档结构进行编排的，</a:t>
            </a:r>
            <a:r>
              <a:rPr lang="en-US" altLang="zh-CN" sz="2000" dirty="0"/>
              <a:t>XPath </a:t>
            </a:r>
            <a:r>
              <a:rPr lang="zh-CN" altLang="en-US" sz="2000" dirty="0"/>
              <a:t>是根据元素节点在</a:t>
            </a:r>
            <a:r>
              <a:rPr lang="en-US" altLang="zh-CN" sz="2000" dirty="0"/>
              <a:t>web</a:t>
            </a:r>
            <a:r>
              <a:rPr lang="zh-CN" altLang="en-US" sz="2000" dirty="0"/>
              <a:t>网页中的节点位置来进行定位。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1800" dirty="0" err="1"/>
              <a:t>driver.findElement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By.xpath</a:t>
            </a:r>
            <a:r>
              <a:rPr lang="en-US" altLang="zh-CN" sz="1800" dirty="0"/>
              <a:t>("//*[@id="</a:t>
            </a:r>
            <a:r>
              <a:rPr lang="en-US" altLang="zh-CN" sz="1800" dirty="0" err="1"/>
              <a:t>sb_form_q</a:t>
            </a:r>
            <a:r>
              <a:rPr lang="en-US" altLang="zh-CN" sz="1800" dirty="0"/>
              <a:t>"]"));</a:t>
            </a:r>
          </a:p>
          <a:p>
            <a:pPr lvl="1"/>
            <a:r>
              <a:rPr lang="en-US" altLang="zh-CN" sz="1800" dirty="0" err="1"/>
              <a:t>driver.findElement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By.xpath</a:t>
            </a:r>
            <a:r>
              <a:rPr lang="en-US" altLang="zh-CN" sz="1800" dirty="0"/>
              <a:t>("/html/body/div[2]/div/div[1]/div[3]/div/div[1]/ul/li[3]/a/div/</a:t>
            </a:r>
            <a:r>
              <a:rPr lang="en-US" altLang="zh-CN" sz="1800" dirty="0" err="1"/>
              <a:t>i</a:t>
            </a:r>
            <a:r>
              <a:rPr lang="en-US" altLang="zh-CN" sz="1800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73696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FF2BC-5F89-4464-B9C1-02F2D44A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7090B-CBE5-4CE1-92F2-31494821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z="2400" dirty="0"/>
              <a:t>在一个完整的</a:t>
            </a:r>
            <a:r>
              <a:rPr lang="en-US" altLang="zh-CN" sz="2400" dirty="0"/>
              <a:t>Web</a:t>
            </a:r>
            <a:r>
              <a:rPr lang="zh-CN" altLang="en-US" sz="2400" dirty="0"/>
              <a:t>页面中，拥有相同属性的网页元素通常不止一个，因此，上面所说的</a:t>
            </a:r>
            <a:r>
              <a:rPr lang="en-US" altLang="zh-CN" sz="2400" dirty="0" err="1"/>
              <a:t>driver.findElement</a:t>
            </a:r>
            <a:r>
              <a:rPr lang="zh-CN" altLang="en-US" sz="2400" dirty="0"/>
              <a:t>拥有复数形式，即：</a:t>
            </a:r>
          </a:p>
          <a:p>
            <a:r>
              <a:rPr lang="en-US" altLang="zh-CN" sz="2400" dirty="0" err="1"/>
              <a:t>driver.findElements</a:t>
            </a:r>
            <a:r>
              <a:rPr lang="en-US" altLang="zh-CN" sz="2400" dirty="0"/>
              <a:t>(By.***("***"));</a:t>
            </a:r>
          </a:p>
          <a:p>
            <a:r>
              <a:rPr lang="zh-CN" altLang="en-US" sz="2400" dirty="0"/>
              <a:t>具体是用什么方法，要看页面的整体布局，具体情况，具体分析。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80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109F6-0EC3-44E1-82EA-DBE377EF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</a:t>
            </a:r>
            <a:r>
              <a:rPr lang="en-US" altLang="zh-CN" dirty="0"/>
              <a:t>frame</a:t>
            </a:r>
            <a:r>
              <a:rPr lang="zh-CN" altLang="en-US" dirty="0"/>
              <a:t>与</a:t>
            </a:r>
            <a:r>
              <a:rPr lang="en-US" altLang="zh-CN" dirty="0"/>
              <a:t>handle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273BB-0A69-4713-8F21-BC080D41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在有些时候，一个页面会嵌套多个</a:t>
            </a:r>
            <a:r>
              <a:rPr lang="en-US" altLang="zh-CN" sz="2400" dirty="0"/>
              <a:t>frame</a:t>
            </a:r>
            <a:r>
              <a:rPr lang="zh-CN" altLang="en-US" sz="2400" dirty="0"/>
              <a:t>，这时候如果想要定位某一个</a:t>
            </a:r>
            <a:r>
              <a:rPr lang="en-US" altLang="zh-CN" sz="2400" dirty="0"/>
              <a:t>frame</a:t>
            </a:r>
            <a:r>
              <a:rPr lang="zh-CN" altLang="en-US" sz="2400" dirty="0"/>
              <a:t>中的元素，就需要切换到目标元素所在的</a:t>
            </a:r>
            <a:r>
              <a:rPr lang="en-US" altLang="zh-CN" sz="2400" dirty="0"/>
              <a:t>frame</a:t>
            </a:r>
            <a:r>
              <a:rPr lang="zh-CN" altLang="en-US" sz="2400" dirty="0"/>
              <a:t>中去，定位操作完成之后，返回默认页面。</a:t>
            </a:r>
          </a:p>
          <a:p>
            <a:r>
              <a:rPr lang="zh-CN" altLang="en-US" sz="2400" dirty="0"/>
              <a:t>具体代码如下：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000" dirty="0"/>
              <a:t>还有一种查找</a:t>
            </a:r>
            <a:r>
              <a:rPr lang="en-US" altLang="zh-CN" sz="2000" dirty="0"/>
              <a:t>frame</a:t>
            </a:r>
            <a:r>
              <a:rPr lang="zh-CN" altLang="en-US" sz="2000" dirty="0"/>
              <a:t>的方法是通过</a:t>
            </a:r>
            <a:r>
              <a:rPr lang="en-US" altLang="zh-CN" sz="2000" dirty="0"/>
              <a:t>frame</a:t>
            </a:r>
            <a:r>
              <a:rPr lang="zh-CN" altLang="en-US" sz="2000" dirty="0"/>
              <a:t>的</a:t>
            </a:r>
            <a:r>
              <a:rPr lang="en-US" altLang="zh-CN" sz="2000" dirty="0"/>
              <a:t>index</a:t>
            </a:r>
            <a:r>
              <a:rPr lang="zh-CN" altLang="en-US" sz="2000" dirty="0"/>
              <a:t>索引来查找，第一个</a:t>
            </a:r>
            <a:r>
              <a:rPr lang="en-US" altLang="zh-CN" sz="2000" dirty="0"/>
              <a:t>frame</a:t>
            </a:r>
            <a:r>
              <a:rPr lang="zh-CN" altLang="en-US" sz="2000" dirty="0"/>
              <a:t>的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topFrame</a:t>
            </a:r>
            <a:r>
              <a:rPr lang="zh-CN" altLang="en-US" sz="2000" dirty="0"/>
              <a:t>，并且其</a:t>
            </a:r>
            <a:r>
              <a:rPr lang="en-US" altLang="zh-CN" sz="2000" dirty="0"/>
              <a:t>index</a:t>
            </a:r>
            <a:r>
              <a:rPr lang="zh-CN" altLang="en-US" sz="2000" dirty="0"/>
              <a:t>索引为</a:t>
            </a:r>
            <a:r>
              <a:rPr lang="en-US" altLang="zh-CN" sz="2000" dirty="0"/>
              <a:t>0</a:t>
            </a:r>
            <a:r>
              <a:rPr lang="zh-CN" altLang="en-US" sz="2000" dirty="0"/>
              <a:t>，第二个</a:t>
            </a:r>
            <a:r>
              <a:rPr lang="en-US" altLang="zh-CN" sz="2000" dirty="0"/>
              <a:t>frame</a:t>
            </a:r>
            <a:r>
              <a:rPr lang="zh-CN" altLang="en-US" sz="2000" dirty="0"/>
              <a:t>的</a:t>
            </a:r>
            <a:r>
              <a:rPr lang="en-US" altLang="zh-CN" sz="2000" dirty="0"/>
              <a:t>index</a:t>
            </a:r>
            <a:r>
              <a:rPr lang="zh-CN" altLang="en-US" sz="2000" dirty="0"/>
              <a:t>索引为</a:t>
            </a:r>
            <a:r>
              <a:rPr lang="en-US" altLang="zh-CN" sz="2000" dirty="0"/>
              <a:t>1</a:t>
            </a:r>
            <a:r>
              <a:rPr lang="zh-CN" altLang="en-US" sz="2000" dirty="0"/>
              <a:t>，第三个</a:t>
            </a:r>
            <a:r>
              <a:rPr lang="en-US" altLang="zh-CN" sz="2000" dirty="0"/>
              <a:t>frame</a:t>
            </a:r>
            <a:r>
              <a:rPr lang="zh-CN" altLang="en-US" sz="2000" dirty="0"/>
              <a:t>的</a:t>
            </a:r>
            <a:r>
              <a:rPr lang="en-US" altLang="zh-CN" sz="2000" dirty="0"/>
              <a:t>index</a:t>
            </a:r>
            <a:r>
              <a:rPr lang="zh-CN" altLang="en-US" sz="2000" dirty="0"/>
              <a:t>索引为</a:t>
            </a:r>
            <a:r>
              <a:rPr lang="en-US" altLang="zh-CN" sz="2000" dirty="0"/>
              <a:t>2</a:t>
            </a:r>
            <a:r>
              <a:rPr lang="zh-CN" altLang="en-US" sz="2000" dirty="0"/>
              <a:t>。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CCAC53-B8D9-4792-8B02-A36BAA47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23" y="2847144"/>
            <a:ext cx="6620799" cy="14098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1C500A-596F-4C53-91A7-97F5C486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723" y="5026475"/>
            <a:ext cx="438211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6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109F6-0EC3-44E1-82EA-DBE377EF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</a:t>
            </a:r>
            <a:r>
              <a:rPr lang="en-US" altLang="zh-CN" dirty="0"/>
              <a:t>frame</a:t>
            </a:r>
            <a:r>
              <a:rPr lang="zh-CN" altLang="en-US" dirty="0"/>
              <a:t>与</a:t>
            </a:r>
            <a:r>
              <a:rPr lang="en-US" altLang="zh-CN" dirty="0"/>
              <a:t>handle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405C473-A2CF-4F99-8FF0-6C7EF43CF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026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3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3FAF1-B3FD-4DA2-9E86-1591B5F4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zh-CN" dirty="0"/>
              <a:t>Java Selenium</a:t>
            </a:r>
            <a:r>
              <a:rPr lang="zh-CN" altLang="fi-FI" dirty="0"/>
              <a:t>的三种等待方式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C8809-B940-4284-A3F4-7CB573F6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200" dirty="0"/>
              <a:t>强制等待</a:t>
            </a:r>
            <a:endParaRPr lang="en-US" altLang="zh-CN" sz="2200" dirty="0"/>
          </a:p>
          <a:p>
            <a:pPr lvl="1"/>
            <a:r>
              <a:rPr lang="en-US" altLang="zh-CN" dirty="0" err="1"/>
              <a:t>Thread.sleep</a:t>
            </a:r>
            <a:r>
              <a:rPr lang="en-US" altLang="zh-CN" dirty="0"/>
              <a:t>(3000) </a:t>
            </a:r>
            <a:r>
              <a:rPr lang="zh-CN" altLang="en-US" dirty="0"/>
              <a:t>等待</a:t>
            </a:r>
            <a:r>
              <a:rPr lang="en-US" altLang="zh-CN" dirty="0"/>
              <a:t>3s</a:t>
            </a:r>
          </a:p>
          <a:p>
            <a:pPr lvl="1"/>
            <a:r>
              <a:rPr lang="zh-CN" altLang="en-US" sz="1800" dirty="0"/>
              <a:t>这种叫强制等待，不管浏览器是否加载完了，程序都得等待</a:t>
            </a:r>
            <a:r>
              <a:rPr lang="en-US" altLang="zh-CN" sz="1800" dirty="0"/>
              <a:t>3</a:t>
            </a:r>
            <a:r>
              <a:rPr lang="zh-CN" altLang="en-US" sz="1800" dirty="0"/>
              <a:t>秒，</a:t>
            </a:r>
            <a:r>
              <a:rPr lang="en-US" altLang="zh-CN" sz="1800" dirty="0"/>
              <a:t>3</a:t>
            </a:r>
            <a:r>
              <a:rPr lang="zh-CN" altLang="en-US" sz="1800" dirty="0"/>
              <a:t>秒一到，继续执行下面的代码，作为调试很有用，有时候也可以在代码里这样等待。注意：使用强制等待要在</a:t>
            </a:r>
            <a:r>
              <a:rPr lang="en-US" altLang="zh-CN" sz="1800" dirty="0"/>
              <a:t>test</a:t>
            </a:r>
            <a:r>
              <a:rPr lang="zh-CN" altLang="en-US" sz="1800" dirty="0"/>
              <a:t>方法中抛出中断异常</a:t>
            </a:r>
            <a:endParaRPr lang="en-US" altLang="zh-CN" sz="1800" dirty="0"/>
          </a:p>
          <a:p>
            <a:r>
              <a:rPr lang="zh-CN" altLang="en-US" sz="2200" dirty="0"/>
              <a:t>隐性等待</a:t>
            </a:r>
            <a:endParaRPr lang="en-US" altLang="zh-CN" sz="2200" dirty="0"/>
          </a:p>
          <a:p>
            <a:r>
              <a:rPr lang="en-US" altLang="zh-CN" sz="1900" dirty="0" err="1"/>
              <a:t>driver.manage</a:t>
            </a:r>
            <a:r>
              <a:rPr lang="en-US" altLang="zh-CN" sz="1900" dirty="0"/>
              <a:t>().timeouts().</a:t>
            </a:r>
            <a:r>
              <a:rPr lang="en-US" altLang="zh-CN" sz="1900" dirty="0" err="1"/>
              <a:t>implicitlyWait</a:t>
            </a:r>
            <a:r>
              <a:rPr lang="en-US" altLang="zh-CN" sz="1900" dirty="0"/>
              <a:t>(timeout, </a:t>
            </a:r>
            <a:r>
              <a:rPr lang="en-US" altLang="zh-CN" sz="1900" dirty="0" err="1"/>
              <a:t>TimeUnit.SECONDS</a:t>
            </a:r>
            <a:r>
              <a:rPr lang="en-US" altLang="zh-CN" sz="1900" dirty="0"/>
              <a:t>);</a:t>
            </a:r>
          </a:p>
          <a:p>
            <a:r>
              <a:rPr lang="zh-CN" altLang="en-US" sz="1900" dirty="0"/>
              <a:t>一般在打开浏览器之前设置，隐性等待对整个</a:t>
            </a:r>
            <a:r>
              <a:rPr lang="en-US" altLang="zh-CN" sz="1900" dirty="0"/>
              <a:t>driver</a:t>
            </a:r>
            <a:r>
              <a:rPr lang="zh-CN" altLang="en-US" sz="1900" dirty="0"/>
              <a:t>的周期都起作用，会对所有页面元素等待时间操作有效，所以只要设置一次即可。</a:t>
            </a:r>
            <a:endParaRPr lang="en-US" altLang="zh-CN" sz="1900" dirty="0"/>
          </a:p>
          <a:p>
            <a:r>
              <a:rPr lang="zh-CN" altLang="en-US" sz="1900" dirty="0"/>
              <a:t>隐形等待是设置了一个最长等待时间，如果在规定时间内网页加载完成，则执行下一步，否则一直等到时间截止，然后执行下一步。</a:t>
            </a:r>
            <a:endParaRPr lang="en-US" altLang="zh-CN" sz="1900" dirty="0"/>
          </a:p>
          <a:p>
            <a:r>
              <a:rPr lang="zh-CN" altLang="en-US" sz="1900" dirty="0"/>
              <a:t>注意这里有一个弊端，那就是程序会一直等待整个页面加载完成，也就是一般情况下你看到浏览器标签栏那个小圈不再转，才会执行下一步，但有时候页面想要的元素早就在加载完成了，但是因为个别</a:t>
            </a:r>
            <a:r>
              <a:rPr lang="en-US" altLang="zh-CN" sz="1900" dirty="0" err="1"/>
              <a:t>js</a:t>
            </a:r>
            <a:r>
              <a:rPr lang="zh-CN" altLang="en-US" sz="1900" dirty="0"/>
              <a:t>之类的东西特别慢，我仍得等到页面全部完成才能执行下一步，但我想等我要的元素出来之后就下一步怎么办？有办法，这就要看</a:t>
            </a:r>
            <a:r>
              <a:rPr lang="en-US" altLang="zh-CN" sz="1900" dirty="0"/>
              <a:t>selenium</a:t>
            </a:r>
            <a:r>
              <a:rPr lang="zh-CN" altLang="en-US" sz="1900" dirty="0"/>
              <a:t>提供的另一种等待方式</a:t>
            </a:r>
            <a:r>
              <a:rPr lang="en-US" altLang="zh-CN" sz="1900" dirty="0"/>
              <a:t>——</a:t>
            </a:r>
            <a:r>
              <a:rPr lang="zh-CN" altLang="en-US" sz="1900" dirty="0"/>
              <a:t>显性等待</a:t>
            </a:r>
            <a:r>
              <a:rPr lang="en-US" altLang="zh-CN" sz="1900" dirty="0"/>
              <a:t>wait</a:t>
            </a:r>
            <a:r>
              <a:rPr lang="zh-CN" altLang="en-US" sz="1900" dirty="0"/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196803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574D3-DE9A-4E3C-9EDD-F1604F8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zh-CN" dirty="0"/>
              <a:t>Java Selenium</a:t>
            </a:r>
            <a:r>
              <a:rPr lang="zh-CN" altLang="fi-FI" dirty="0"/>
              <a:t>的三种等待方式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8D273-8CED-4064-9222-D507AA64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显性等待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WebDriverWait</a:t>
            </a:r>
            <a:r>
              <a:rPr lang="zh-CN" altLang="en-US" dirty="0"/>
              <a:t>，配合该类的</a:t>
            </a:r>
            <a:r>
              <a:rPr lang="en-US" altLang="zh-CN" dirty="0" err="1"/>
              <a:t>unti</a:t>
            </a:r>
            <a:r>
              <a:rPr lang="zh-CN" altLang="en-US" dirty="0"/>
              <a:t>方法，就能够根据判断条件而进行灵活地等待了。这个的功能是：程序每隔</a:t>
            </a:r>
            <a:r>
              <a:rPr lang="en-US" altLang="zh-CN" dirty="0"/>
              <a:t>xx</a:t>
            </a:r>
            <a:r>
              <a:rPr lang="zh-CN" altLang="en-US" dirty="0"/>
              <a:t>秒看一眼，如果条件成立了，则执行下一步，否则继续等待，直到超过设置的最长时间，然后抛出</a:t>
            </a:r>
            <a:r>
              <a:rPr lang="en-US" altLang="zh-CN" dirty="0" err="1"/>
              <a:t>TimeoutException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017229-DE0A-4F90-B644-21679CB03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31" y="2425784"/>
            <a:ext cx="909764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3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A933C-D919-49F0-8144-0E5DCDA5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鼠标键盘事件操作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624F4-A238-4D7B-B12D-C724D3CD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Web</a:t>
            </a:r>
            <a:r>
              <a:rPr lang="zh-CN" altLang="en-US" sz="2000" dirty="0"/>
              <a:t>测试中，常见的鼠标操作有：单击、双击、右击、拖拽、悬浮等操作，这些方法封装在了</a:t>
            </a:r>
            <a:r>
              <a:rPr lang="en-US" altLang="zh-CN" sz="2000" dirty="0"/>
              <a:t>Actions</a:t>
            </a:r>
            <a:r>
              <a:rPr lang="zh-CN" altLang="en-US" sz="2000" dirty="0"/>
              <a:t>类中。方法有：① </a:t>
            </a:r>
            <a:r>
              <a:rPr lang="en-US" altLang="zh-CN" sz="2000" dirty="0" err="1"/>
              <a:t>contextClick</a:t>
            </a:r>
            <a:r>
              <a:rPr lang="en-US" altLang="zh-CN" sz="2000" dirty="0"/>
              <a:t>();//</a:t>
            </a:r>
            <a:r>
              <a:rPr lang="zh-CN" altLang="en-US" sz="2000" dirty="0"/>
              <a:t>右击② </a:t>
            </a:r>
            <a:r>
              <a:rPr lang="en-US" altLang="zh-CN" sz="2000" dirty="0" err="1"/>
              <a:t>doubleClick</a:t>
            </a:r>
            <a:r>
              <a:rPr lang="en-US" altLang="zh-CN" sz="2000" dirty="0"/>
              <a:t>();//</a:t>
            </a:r>
            <a:r>
              <a:rPr lang="zh-CN" altLang="en-US" sz="2000" dirty="0"/>
              <a:t>双击③ </a:t>
            </a:r>
            <a:r>
              <a:rPr lang="en-US" altLang="zh-CN" sz="2000" dirty="0" err="1"/>
              <a:t>dragAndDrop</a:t>
            </a:r>
            <a:r>
              <a:rPr lang="en-US" altLang="zh-CN" sz="2000" dirty="0"/>
              <a:t>(source, target);//</a:t>
            </a:r>
            <a:r>
              <a:rPr lang="zh-CN" altLang="en-US" sz="2000" dirty="0"/>
              <a:t>拖拽④ </a:t>
            </a:r>
            <a:r>
              <a:rPr lang="en-US" altLang="zh-CN" sz="2000" dirty="0" err="1"/>
              <a:t>moveToElement</a:t>
            </a:r>
            <a:r>
              <a:rPr lang="en-US" altLang="zh-CN" sz="2000" dirty="0"/>
              <a:t>();// </a:t>
            </a:r>
            <a:r>
              <a:rPr lang="zh-CN" altLang="en-US" sz="2000" dirty="0"/>
              <a:t>悬浮在某一元素上</a:t>
            </a:r>
            <a:endParaRPr lang="en-US" altLang="zh-CN" sz="2000" dirty="0"/>
          </a:p>
          <a:p>
            <a:r>
              <a:rPr lang="zh-CN" altLang="en-US" sz="2000" dirty="0"/>
              <a:t>键盘的一些操作主要就是输入键盘上的有特殊功能的字符，比如回车键，删除键等以达到相应地目的。</a:t>
            </a:r>
          </a:p>
          <a:p>
            <a:r>
              <a:rPr lang="zh-CN" altLang="en-US" sz="2000" dirty="0"/>
              <a:t>键符封装在了</a:t>
            </a:r>
            <a:r>
              <a:rPr lang="en-US" altLang="zh-CN" sz="2000" dirty="0"/>
              <a:t>Keys</a:t>
            </a:r>
            <a:r>
              <a:rPr lang="zh-CN" altLang="en-US" sz="2000" dirty="0"/>
              <a:t>类中，主要有：删除、空格、制表、回车等。使用组合键</a:t>
            </a:r>
            <a:r>
              <a:rPr lang="en-US" altLang="zh-CN" sz="2000" dirty="0" err="1"/>
              <a:t>Ctrl+a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Ctrl+c</a:t>
            </a:r>
            <a:r>
              <a:rPr lang="zh-CN" altLang="en-US" sz="2000" dirty="0"/>
              <a:t>等还可以实现全选和复制等功能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96CFE6-679F-434B-8DA4-B653DA19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4" y="4139897"/>
            <a:ext cx="4086795" cy="21720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527DF4-DCC3-4CD9-B230-A29A0640F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89" y="4001294"/>
            <a:ext cx="3696216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3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FE4F0-BC24-4BD1-A5E4-785E2DBB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3382F-38C1-4D05-979D-5A4769CF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有些元素需要你移动鼠标上去才会出现，这里我们不需要用</a:t>
            </a:r>
            <a:r>
              <a:rPr lang="en-US" altLang="zh-CN" sz="2000" dirty="0"/>
              <a:t>actions</a:t>
            </a:r>
            <a:r>
              <a:rPr lang="zh-CN" altLang="en-US" sz="2000" dirty="0"/>
              <a:t>类，直接点击那个需要被移动上去的元素就行</a:t>
            </a:r>
            <a:endParaRPr lang="en-US" altLang="zh-CN" sz="2000" dirty="0"/>
          </a:p>
          <a:p>
            <a:r>
              <a:rPr lang="zh-CN" altLang="en-US" sz="2000" dirty="0"/>
              <a:t>需求文档里写到  点击下面的第一个歌曲的时候，不是直接点击你看到的第一个，而是找到所有的歌曲，从其中</a:t>
            </a:r>
            <a:r>
              <a:rPr lang="en-US" altLang="zh-CN" sz="2000" dirty="0"/>
              <a:t>get(0)</a:t>
            </a:r>
            <a:r>
              <a:rPr lang="zh-CN" altLang="en-US" sz="2000" dirty="0"/>
              <a:t>，进行点击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202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0DEE71-D33A-4DB2-B805-C2F574E1EB68}"/>
              </a:ext>
            </a:extLst>
          </p:cNvPr>
          <p:cNvSpPr txBox="1"/>
          <p:nvPr/>
        </p:nvSpPr>
        <p:spPr>
          <a:xfrm>
            <a:off x="1753385" y="1230198"/>
            <a:ext cx="744717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一、环境配置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mooctest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插件的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eclipse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2.jdk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Chrome driver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Selenium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二、脚本编写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1.WebDriver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的使用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网页元素定位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常见代码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注意事项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D2CA8-B571-41F0-AA7B-8ED641BE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30561-B9C1-4A88-95F2-1A45EB323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含</a:t>
            </a:r>
            <a:r>
              <a:rPr lang="en-US" altLang="zh-CN" sz="2400" dirty="0" err="1"/>
              <a:t>mooctest</a:t>
            </a:r>
            <a:r>
              <a:rPr lang="zh-CN" altLang="en-US" sz="2400" dirty="0"/>
              <a:t>插件的</a:t>
            </a:r>
            <a:r>
              <a:rPr lang="en-US" altLang="zh-CN" sz="2400" dirty="0"/>
              <a:t>eclipse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jdk</a:t>
            </a:r>
            <a:r>
              <a:rPr lang="zh-CN" altLang="en-US" sz="2400" dirty="0"/>
              <a:t>不赘述了</a:t>
            </a:r>
            <a:endParaRPr lang="en-US" altLang="zh-CN" sz="2400" dirty="0"/>
          </a:p>
          <a:p>
            <a:r>
              <a:rPr lang="zh-CN" altLang="en-US" sz="2400" dirty="0"/>
              <a:t>配置</a:t>
            </a:r>
            <a:r>
              <a:rPr lang="en-US" altLang="zh-CN" sz="2400" dirty="0"/>
              <a:t>chrome driver</a:t>
            </a:r>
          </a:p>
          <a:p>
            <a:pPr lvl="1"/>
            <a:r>
              <a:rPr lang="en-US" altLang="zh-CN" sz="2000" dirty="0">
                <a:hlinkClick r:id="rId2"/>
              </a:rPr>
              <a:t>http://chromedriver.storage.googleapis.com/index.html</a:t>
            </a:r>
            <a:endParaRPr lang="en-US" altLang="zh-CN" sz="2000" dirty="0"/>
          </a:p>
          <a:p>
            <a:pPr lvl="1"/>
            <a:r>
              <a:rPr lang="zh-CN" altLang="en-US" sz="2000" dirty="0"/>
              <a:t>注意</a:t>
            </a:r>
            <a:r>
              <a:rPr lang="en-US" altLang="zh-CN" sz="2000" dirty="0" err="1"/>
              <a:t>chromedriver</a:t>
            </a:r>
            <a:r>
              <a:rPr lang="zh-CN" altLang="en-US" sz="2000" dirty="0"/>
              <a:t>的版本要与目前你所使用的</a:t>
            </a:r>
            <a:r>
              <a:rPr lang="en-US" altLang="zh-CN" sz="2000" dirty="0"/>
              <a:t>chrome</a:t>
            </a:r>
            <a:r>
              <a:rPr lang="zh-CN" altLang="en-US" sz="2000" dirty="0"/>
              <a:t>浏览器版本</a:t>
            </a:r>
            <a:r>
              <a:rPr lang="zh-CN" altLang="en-US" sz="2000" dirty="0">
                <a:solidFill>
                  <a:srgbClr val="FF0000"/>
                </a:solidFill>
              </a:rPr>
              <a:t>匹配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若</a:t>
            </a:r>
            <a:r>
              <a:rPr lang="en-US" altLang="zh-CN" sz="2000" dirty="0"/>
              <a:t>chrome</a:t>
            </a:r>
            <a:r>
              <a:rPr lang="zh-CN" altLang="en-US" sz="2000" dirty="0"/>
              <a:t>浏览器设置了自动更新，建议关掉，这样的话就不需要经常再去更换</a:t>
            </a:r>
            <a:r>
              <a:rPr lang="en-US" altLang="zh-CN" sz="2000" dirty="0" err="1"/>
              <a:t>chromedriver</a:t>
            </a:r>
            <a:r>
              <a:rPr lang="zh-CN" altLang="en-US" sz="2000" dirty="0"/>
              <a:t>的版本了。</a:t>
            </a:r>
            <a:endParaRPr lang="en-US" altLang="zh-CN" sz="2000" dirty="0"/>
          </a:p>
          <a:p>
            <a:pPr lvl="1"/>
            <a:r>
              <a:rPr lang="zh-CN" altLang="en-US" sz="1800" dirty="0"/>
              <a:t>将</a:t>
            </a:r>
            <a:r>
              <a:rPr lang="en-US" altLang="zh-CN" sz="1800" dirty="0" err="1"/>
              <a:t>chromedriver</a:t>
            </a:r>
            <a:r>
              <a:rPr lang="zh-CN" altLang="en-US" sz="1800" dirty="0"/>
              <a:t>复制到</a:t>
            </a:r>
            <a:r>
              <a:rPr lang="en-US" altLang="zh-CN" sz="1800" dirty="0"/>
              <a:t>chrome</a:t>
            </a:r>
            <a:r>
              <a:rPr lang="zh-CN" altLang="en-US" sz="1800" dirty="0"/>
              <a:t>浏览器默认安装目录</a:t>
            </a:r>
            <a:r>
              <a:rPr lang="en-US" altLang="zh-CN" sz="1800" dirty="0"/>
              <a:t>(C:\</a:t>
            </a:r>
            <a:r>
              <a:rPr lang="en-US" altLang="zh-CN" sz="1800" dirty="0" err="1"/>
              <a:t>ProgramFiles</a:t>
            </a:r>
            <a:r>
              <a:rPr lang="en-US" altLang="zh-CN" sz="1800" dirty="0"/>
              <a:t>\Google\Chrome\Application)</a:t>
            </a:r>
            <a:r>
              <a:rPr lang="zh-CN" altLang="en-US" sz="1800" dirty="0"/>
              <a:t>，同时需要将该安装目录添加到环境变量</a:t>
            </a:r>
            <a:r>
              <a:rPr lang="en-US" altLang="zh-CN" sz="1800" dirty="0"/>
              <a:t>Path</a:t>
            </a:r>
            <a:r>
              <a:rPr lang="zh-CN" altLang="en-US" sz="1800" dirty="0"/>
              <a:t>中</a:t>
            </a:r>
            <a:r>
              <a:rPr lang="en-US" altLang="zh-CN" sz="1800" dirty="0"/>
              <a:t>(</a:t>
            </a:r>
            <a:r>
              <a:rPr lang="zh-CN" altLang="en-US" sz="1800" dirty="0"/>
              <a:t>需要重启</a:t>
            </a:r>
            <a:r>
              <a:rPr lang="en-US" altLang="zh-CN" sz="1800" dirty="0"/>
              <a:t>)</a:t>
            </a:r>
            <a:r>
              <a:rPr lang="zh-CN" altLang="en-US" sz="1800" dirty="0"/>
              <a:t>；</a:t>
            </a:r>
            <a:r>
              <a:rPr lang="en-US" altLang="zh-CN" sz="1800" dirty="0"/>
              <a:t>Mac:  /User/local/bin</a:t>
            </a:r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400" dirty="0"/>
              <a:t>如果以上都设置好了测试脚本还是无法成功运行，可以在</a:t>
            </a:r>
            <a:r>
              <a:rPr lang="en-US" altLang="zh-CN" sz="1400" dirty="0"/>
              <a:t>main</a:t>
            </a:r>
            <a:r>
              <a:rPr lang="zh-CN" altLang="en-US" sz="1400" dirty="0"/>
              <a:t>函数中加上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System.setProperty</a:t>
            </a:r>
            <a:r>
              <a:rPr lang="en-US" altLang="zh-CN" sz="1400" dirty="0"/>
              <a:t>(“</a:t>
            </a:r>
            <a:r>
              <a:rPr lang="en-US" altLang="zh-CN" sz="1400" dirty="0" err="1"/>
              <a:t>webdriver.chrome.driver”,“C</a:t>
            </a:r>
            <a:r>
              <a:rPr lang="en-US" altLang="zh-CN" sz="1400" dirty="0"/>
              <a:t>:\\</a:t>
            </a:r>
            <a:r>
              <a:rPr lang="en-US" altLang="zh-CN" sz="1400" dirty="0" err="1"/>
              <a:t>ProgramFiles</a:t>
            </a:r>
            <a:r>
              <a:rPr lang="en-US" altLang="zh-CN" sz="1400" dirty="0"/>
              <a:t>\\Google\\Chrome\\Application\\chromedriver.exe"); </a:t>
            </a:r>
          </a:p>
          <a:p>
            <a:pPr marL="457200" lvl="1" indent="0">
              <a:buNone/>
            </a:pPr>
            <a:r>
              <a:rPr lang="zh-CN" altLang="en-US" sz="1400" dirty="0"/>
              <a:t>用以显式声明</a:t>
            </a:r>
            <a:r>
              <a:rPr lang="en-US" altLang="zh-CN" sz="1400" dirty="0" err="1"/>
              <a:t>chromedriver</a:t>
            </a:r>
            <a:r>
              <a:rPr lang="zh-CN" altLang="en-US" sz="1400" dirty="0"/>
              <a:t>所在的位置</a:t>
            </a:r>
            <a:endParaRPr lang="en-US" altLang="zh-CN" sz="1400" dirty="0"/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943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995C3-692B-4CEA-9763-620AC763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77973-C6B0-4848-BF1B-B6FB2107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selenium</a:t>
            </a:r>
          </a:p>
          <a:p>
            <a:pPr lvl="1"/>
            <a:r>
              <a:rPr lang="en-US" altLang="zh-CN" dirty="0">
                <a:hlinkClick r:id="rId2"/>
              </a:rPr>
              <a:t>https://selenium-release.storage.googleapis.com/index.html</a:t>
            </a:r>
            <a:endParaRPr lang="en-US" altLang="zh-CN" dirty="0"/>
          </a:p>
          <a:p>
            <a:pPr lvl="1"/>
            <a:r>
              <a:rPr lang="zh-CN" altLang="en-US" sz="1600" dirty="0"/>
              <a:t>实验指导书里的地址已经失效了，然后最好下</a:t>
            </a:r>
            <a:r>
              <a:rPr lang="en-US" altLang="zh-CN" sz="1600" dirty="0"/>
              <a:t>3.9</a:t>
            </a:r>
            <a:r>
              <a:rPr lang="zh-CN" altLang="en-US" sz="1600" dirty="0"/>
              <a:t>版本的，太低可能会匹配不了</a:t>
            </a:r>
            <a:r>
              <a:rPr lang="en-US" altLang="zh-CN" sz="1600" dirty="0"/>
              <a:t>chrome</a:t>
            </a:r>
          </a:p>
          <a:p>
            <a:pPr lvl="1"/>
            <a:r>
              <a:rPr lang="zh-CN" altLang="en-US" dirty="0"/>
              <a:t>将下载的</a:t>
            </a:r>
            <a:r>
              <a:rPr lang="en-US" altLang="zh-CN" dirty="0"/>
              <a:t>selenium-server-standalone.jar</a:t>
            </a:r>
            <a:r>
              <a:rPr lang="zh-CN" altLang="en-US" dirty="0"/>
              <a:t>包重命名</a:t>
            </a:r>
            <a:r>
              <a:rPr lang="en-US" altLang="zh-CN" dirty="0"/>
              <a:t>seleniumstandalone.jar </a:t>
            </a:r>
            <a:r>
              <a:rPr lang="zh-CN" altLang="en-US" dirty="0"/>
              <a:t>并复制到</a:t>
            </a:r>
            <a:r>
              <a:rPr lang="en-US" altLang="zh-CN" dirty="0" err="1"/>
              <a:t>mooctest</a:t>
            </a:r>
            <a:r>
              <a:rPr lang="zh-CN" altLang="en-US" dirty="0"/>
              <a:t>文件夹下</a:t>
            </a:r>
            <a:r>
              <a:rPr lang="en-US" altLang="zh-CN" dirty="0"/>
              <a:t>(</a:t>
            </a:r>
            <a:r>
              <a:rPr lang="zh-CN" altLang="en-US" dirty="0"/>
              <a:t>推荐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Win:C</a:t>
            </a:r>
            <a:r>
              <a:rPr lang="en-US" altLang="zh-CN" dirty="0"/>
              <a:t>:\</a:t>
            </a:r>
            <a:r>
              <a:rPr lang="en-US" altLang="zh-CN" dirty="0" err="1"/>
              <a:t>mooctest</a:t>
            </a:r>
            <a:r>
              <a:rPr lang="en-US" altLang="zh-CN" dirty="0"/>
              <a:t>        mac:/User/</a:t>
            </a:r>
            <a:r>
              <a:rPr lang="zh-CN" altLang="en-US" dirty="0"/>
              <a:t>用户名</a:t>
            </a:r>
            <a:r>
              <a:rPr lang="en-US" altLang="zh-CN" dirty="0"/>
              <a:t>/</a:t>
            </a:r>
            <a:r>
              <a:rPr lang="en-US" altLang="zh-CN" dirty="0" err="1"/>
              <a:t>mooctest</a:t>
            </a:r>
            <a:r>
              <a:rPr lang="en-US" altLang="zh-CN" dirty="0"/>
              <a:t>    </a:t>
            </a:r>
            <a:r>
              <a:rPr lang="zh-CN" altLang="en-US" dirty="0"/>
              <a:t>文件夹不存在就新建</a:t>
            </a:r>
            <a:endParaRPr lang="en-US" altLang="zh-CN" dirty="0"/>
          </a:p>
          <a:p>
            <a:pPr lvl="1"/>
            <a:r>
              <a:rPr lang="zh-CN" altLang="en-US" sz="2000" dirty="0"/>
              <a:t>也可以将下载的</a:t>
            </a:r>
            <a:r>
              <a:rPr lang="en-US" altLang="zh-CN" sz="2000" dirty="0"/>
              <a:t>selenium jar</a:t>
            </a:r>
            <a:r>
              <a:rPr lang="zh-CN" altLang="en-US" sz="2000" dirty="0"/>
              <a:t>导入到项目中，同时删除原来不存在的</a:t>
            </a:r>
            <a:r>
              <a:rPr lang="en-US" altLang="zh-CN" sz="2000" dirty="0"/>
              <a:t>jar</a:t>
            </a:r>
            <a:r>
              <a:rPr lang="zh-CN" altLang="en-US" sz="2000" dirty="0"/>
              <a:t>包，这样</a:t>
            </a:r>
            <a:r>
              <a:rPr lang="en-US" altLang="zh-CN" sz="2000" dirty="0"/>
              <a:t>selenium</a:t>
            </a:r>
            <a:r>
              <a:rPr lang="zh-CN" altLang="en-US" sz="2000" dirty="0"/>
              <a:t>便安装成功。</a:t>
            </a:r>
          </a:p>
        </p:txBody>
      </p:sp>
    </p:spTree>
    <p:extLst>
      <p:ext uri="{BB962C8B-B14F-4D97-AF65-F5344CB8AC3E}">
        <p14:creationId xmlns:p14="http://schemas.microsoft.com/office/powerpoint/2010/main" val="302097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49A4D-4C62-4940-B662-C720C4FC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36022-187D-4869-B7A2-81F9705C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WebDriver API </a:t>
            </a:r>
            <a:r>
              <a:rPr lang="zh-CN" altLang="en-US" dirty="0"/>
              <a:t>的使用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浏览器打开指定网址。</a:t>
            </a:r>
          </a:p>
          <a:p>
            <a:pPr marL="457200" lvl="1" indent="0">
              <a:buNone/>
            </a:pPr>
            <a:r>
              <a:rPr lang="en-US" altLang="zh-CN" sz="2000" dirty="0" err="1"/>
              <a:t>driver.get</a:t>
            </a:r>
            <a:r>
              <a:rPr lang="en-US" altLang="zh-CN" sz="2000" dirty="0"/>
              <a:t>("https://www.baidu.com");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浏览器最大化。</a:t>
            </a:r>
          </a:p>
          <a:p>
            <a:pPr marL="457200" lvl="1" indent="0">
              <a:buNone/>
            </a:pPr>
            <a:r>
              <a:rPr lang="en-US" altLang="zh-CN" sz="2000" dirty="0" err="1"/>
              <a:t>driver.manage</a:t>
            </a:r>
            <a:r>
              <a:rPr lang="en-US" altLang="zh-CN" sz="2000" dirty="0"/>
              <a:t>().window().maximize();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浏览器关闭</a:t>
            </a:r>
          </a:p>
          <a:p>
            <a:pPr marL="457200" lvl="1" indent="0">
              <a:buNone/>
            </a:pPr>
            <a:r>
              <a:rPr lang="en-US" altLang="zh-CN" sz="2000" dirty="0" err="1"/>
              <a:t>driver.close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38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2CC02-6691-433C-8595-C03A8C79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6205E-1825-4BD0-84A7-B403E79F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Selenium</a:t>
            </a:r>
            <a:r>
              <a:rPr lang="zh-CN" altLang="en-US" sz="2400" dirty="0"/>
              <a:t>对</a:t>
            </a:r>
            <a:r>
              <a:rPr lang="en-US" altLang="zh-CN" sz="2400" dirty="0"/>
              <a:t>Web</a:t>
            </a:r>
            <a:r>
              <a:rPr lang="zh-CN" altLang="en-US" sz="2400" dirty="0"/>
              <a:t>应用进行功能测试，最重要的就是定位到目标元素，然后才能测试其是否满足功能需求。</a:t>
            </a:r>
            <a:endParaRPr lang="en-US" altLang="zh-CN" sz="2400" dirty="0"/>
          </a:p>
          <a:p>
            <a:r>
              <a:rPr lang="zh-CN" altLang="en-US" sz="2400" dirty="0"/>
              <a:t>我们可以通过浏览器的自带的开发者调试工具，来获取网页元素的属性。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32" name="Picture 8" descr="在这里插入图片描述">
            <a:extLst>
              <a:ext uri="{FF2B5EF4-FFF2-40B4-BE49-F238E27FC236}">
                <a16:creationId xmlns:a16="http://schemas.microsoft.com/office/drawing/2014/main" id="{18422480-4F31-418D-9CB4-F4B19B3B2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0" r="33306" b="12965"/>
          <a:stretch/>
        </p:blipFill>
        <p:spPr bwMode="auto">
          <a:xfrm>
            <a:off x="2207236" y="2927837"/>
            <a:ext cx="5151925" cy="38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C2AC-A319-4507-A53D-3A659D52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09345-EA63-439D-B65D-FDA68F9C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通过元素的</a:t>
            </a:r>
            <a:r>
              <a:rPr lang="en-US" altLang="zh-CN" dirty="0"/>
              <a:t>ID</a:t>
            </a:r>
            <a:r>
              <a:rPr lang="zh-CN" altLang="en-US" dirty="0"/>
              <a:t>属性来定位元素。</a:t>
            </a:r>
            <a:endParaRPr lang="en-US" altLang="zh-CN" dirty="0"/>
          </a:p>
          <a:p>
            <a:pPr lvl="1"/>
            <a:r>
              <a:rPr lang="en-US" altLang="zh-CN" dirty="0" err="1"/>
              <a:t>WebElement</a:t>
            </a:r>
            <a:r>
              <a:rPr lang="en-US" altLang="zh-CN" dirty="0"/>
              <a:t> e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(By.id("</a:t>
            </a:r>
            <a:r>
              <a:rPr lang="en-US" altLang="zh-CN" dirty="0" err="1"/>
              <a:t>sb_form_q</a:t>
            </a:r>
            <a:r>
              <a:rPr lang="en-US" altLang="zh-CN" dirty="0"/>
              <a:t>")); </a:t>
            </a:r>
          </a:p>
          <a:p>
            <a:pPr lvl="1"/>
            <a:r>
              <a:rPr lang="en-US" altLang="zh-CN" dirty="0" err="1"/>
              <a:t>e.sendKeys</a:t>
            </a:r>
            <a:r>
              <a:rPr lang="en-US" altLang="zh-CN" dirty="0"/>
              <a:t>("CSDN"); </a:t>
            </a:r>
          </a:p>
          <a:p>
            <a:pPr lvl="1"/>
            <a:r>
              <a:rPr lang="en-US" altLang="zh-CN" dirty="0" err="1"/>
              <a:t>driver.findElement</a:t>
            </a:r>
            <a:r>
              <a:rPr lang="en-US" altLang="zh-CN" dirty="0"/>
              <a:t>(By.id("</a:t>
            </a:r>
            <a:r>
              <a:rPr lang="en-US" altLang="zh-CN" dirty="0" err="1"/>
              <a:t>sb_go_par</a:t>
            </a:r>
            <a:r>
              <a:rPr lang="en-US" altLang="zh-CN" dirty="0"/>
              <a:t>")).click();</a:t>
            </a:r>
          </a:p>
          <a:p>
            <a:r>
              <a:rPr lang="en-US" altLang="zh-CN" dirty="0"/>
              <a:t>name</a:t>
            </a:r>
          </a:p>
          <a:p>
            <a:pPr lvl="1"/>
            <a:r>
              <a:rPr lang="zh-CN" altLang="en-US" dirty="0"/>
              <a:t>通过元素的</a:t>
            </a:r>
            <a:r>
              <a:rPr lang="en-US" altLang="zh-CN" dirty="0"/>
              <a:t>name</a:t>
            </a:r>
            <a:r>
              <a:rPr lang="zh-CN" altLang="en-US" dirty="0"/>
              <a:t>属性来定位元素。</a:t>
            </a:r>
            <a:endParaRPr lang="en-US" altLang="zh-CN" dirty="0"/>
          </a:p>
          <a:p>
            <a:pPr lvl="1"/>
            <a:r>
              <a:rPr lang="en-US" altLang="zh-CN" dirty="0" err="1"/>
              <a:t>WebElement</a:t>
            </a:r>
            <a:r>
              <a:rPr lang="en-US" altLang="zh-CN" dirty="0"/>
              <a:t> e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(By.name("q"));</a:t>
            </a:r>
          </a:p>
        </p:txBody>
      </p:sp>
    </p:spTree>
    <p:extLst>
      <p:ext uri="{BB962C8B-B14F-4D97-AF65-F5344CB8AC3E}">
        <p14:creationId xmlns:p14="http://schemas.microsoft.com/office/powerpoint/2010/main" val="360575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CA61C-5CFC-4723-84CB-2212E04C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CE9B8-7F03-4F9A-A5CE-21E9DA7A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className</a:t>
            </a:r>
            <a:r>
              <a:rPr lang="zh-CN" altLang="en-US" dirty="0"/>
              <a:t>、</a:t>
            </a:r>
            <a:r>
              <a:rPr lang="en-US" altLang="zh-CN" dirty="0"/>
              <a:t>tag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en-US" altLang="zh-CN" dirty="0"/>
              <a:t> selector</a:t>
            </a:r>
            <a:r>
              <a:rPr lang="zh-CN" altLang="en-US" dirty="0"/>
              <a:t>等方式。</a:t>
            </a:r>
            <a:endParaRPr lang="en-US" altLang="zh-CN" dirty="0"/>
          </a:p>
          <a:p>
            <a:pPr lvl="1"/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By.className</a:t>
            </a:r>
            <a:r>
              <a:rPr lang="en-US" altLang="zh-CN" dirty="0"/>
              <a:t>("</a:t>
            </a:r>
            <a:r>
              <a:rPr lang="en-US" altLang="zh-CN" dirty="0" err="1"/>
              <a:t>b_searchbox</a:t>
            </a:r>
            <a:r>
              <a:rPr lang="en-US" altLang="zh-CN" dirty="0"/>
              <a:t>"));</a:t>
            </a:r>
          </a:p>
          <a:p>
            <a:pPr lvl="1"/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By.tagName</a:t>
            </a:r>
            <a:r>
              <a:rPr lang="en-US" altLang="zh-CN" dirty="0"/>
              <a:t>("input"));</a:t>
            </a:r>
          </a:p>
          <a:p>
            <a:pPr lvl="1"/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By.cssSelector</a:t>
            </a:r>
            <a:r>
              <a:rPr lang="en-US" altLang="zh-CN" dirty="0"/>
              <a:t>("#</a:t>
            </a:r>
            <a:r>
              <a:rPr lang="en-US" altLang="zh-CN" dirty="0" err="1"/>
              <a:t>sb_form_q</a:t>
            </a:r>
            <a:r>
              <a:rPr lang="en-US" altLang="zh-CN" dirty="0"/>
              <a:t>"));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45E8FD-333A-4B2C-AB2F-CE48BC08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1" y="3512917"/>
            <a:ext cx="4647777" cy="25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7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472D1-CD15-4A20-AD62-69FB0C88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157A5-88DB-48E9-B99E-4B26A6B8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通过链接的文字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="www.baidu.com"&gt;</a:t>
            </a:r>
          </a:p>
          <a:p>
            <a:pPr marL="457200" lvl="1" indent="0">
              <a:buNone/>
            </a:pPr>
            <a:r>
              <a:rPr lang="en-US" altLang="zh-CN" dirty="0"/>
              <a:t>	&lt;span class="label"&gt;</a:t>
            </a:r>
            <a:r>
              <a:rPr lang="zh-CN" altLang="en-US" dirty="0"/>
              <a:t>百度一下，你就知道</a:t>
            </a:r>
            <a:r>
              <a:rPr lang="en-US" altLang="zh-CN" dirty="0"/>
              <a:t>&lt;/span&gt;</a:t>
            </a:r>
          </a:p>
          <a:p>
            <a:pPr marL="457200" lvl="1" indent="0">
              <a:buNone/>
            </a:pPr>
            <a:r>
              <a:rPr lang="en-US" altLang="zh-CN" dirty="0"/>
              <a:t>&lt;/a&gt;123</a:t>
            </a:r>
          </a:p>
          <a:p>
            <a:pPr lvl="1"/>
            <a:r>
              <a:rPr lang="zh-CN" altLang="en-US" dirty="0"/>
              <a:t>以上面的例子为例，这个在页面上展示的就是一个超链接，我们可以通过超链接的全部或者部分文字来定位元素</a:t>
            </a:r>
            <a:endParaRPr lang="en-US" altLang="zh-CN" dirty="0"/>
          </a:p>
          <a:p>
            <a:pPr lvl="2"/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By.linkText</a:t>
            </a:r>
            <a:r>
              <a:rPr lang="en-US" altLang="zh-CN" dirty="0"/>
              <a:t>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"));</a:t>
            </a:r>
          </a:p>
          <a:p>
            <a:pPr lvl="2"/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By.partialLinkText</a:t>
            </a:r>
            <a:r>
              <a:rPr lang="en-US" altLang="zh-CN" dirty="0"/>
              <a:t>("</a:t>
            </a:r>
            <a:r>
              <a:rPr lang="zh-CN" altLang="en-US" dirty="0"/>
              <a:t>百度一下</a:t>
            </a:r>
            <a:r>
              <a:rPr lang="en-US" altLang="zh-CN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24540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1472</Words>
  <Application>Microsoft Office PowerPoint</Application>
  <PresentationFormat>宽屏</PresentationFormat>
  <Paragraphs>106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黑体</vt:lpstr>
      <vt:lpstr>Arial</vt:lpstr>
      <vt:lpstr>Times New Roman</vt:lpstr>
      <vt:lpstr>Office 主题​​</vt:lpstr>
      <vt:lpstr>Web应用功能测试 环境配置和脚本编写</vt:lpstr>
      <vt:lpstr>PowerPoint 演示文稿</vt:lpstr>
      <vt:lpstr>环境配置</vt:lpstr>
      <vt:lpstr>环境配置</vt:lpstr>
      <vt:lpstr>脚本编写</vt:lpstr>
      <vt:lpstr>脚本编写</vt:lpstr>
      <vt:lpstr>元素定位</vt:lpstr>
      <vt:lpstr>元素定位</vt:lpstr>
      <vt:lpstr>元素定位</vt:lpstr>
      <vt:lpstr>元素定位</vt:lpstr>
      <vt:lpstr>元素定位</vt:lpstr>
      <vt:lpstr>切换frame与handle</vt:lpstr>
      <vt:lpstr>切换frame与handle</vt:lpstr>
      <vt:lpstr>Java Selenium的三种等待方式</vt:lpstr>
      <vt:lpstr>Java Selenium的三种等待方式</vt:lpstr>
      <vt:lpstr>鼠标键盘事件操作</vt:lpstr>
      <vt:lpstr>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Web应用功能测试 环境配置和脚本编写</dc:title>
  <dc:creator>姚 星凯</dc:creator>
  <cp:lastModifiedBy>姚 星凯</cp:lastModifiedBy>
  <cp:revision>22</cp:revision>
  <dcterms:created xsi:type="dcterms:W3CDTF">2023-05-09T12:18:43Z</dcterms:created>
  <dcterms:modified xsi:type="dcterms:W3CDTF">2023-05-10T00:06:06Z</dcterms:modified>
</cp:coreProperties>
</file>