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3" r:id="rId17"/>
    <p:sldId id="314" r:id="rId18"/>
    <p:sldId id="29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A92F7993-17A4-484B-A2E0-CBEDC965DAE0}"/>
    <pc:docChg chg="undo custSel addSld delSld modSld">
      <pc:chgData name="高歌" userId="d8a25b1d-6c3e-4cc3-9e77-5cd4abedca6a" providerId="ADAL" clId="{A92F7993-17A4-484B-A2E0-CBEDC965DAE0}" dt="2023-03-26T15:25:01.957" v="10550" actId="20577"/>
      <pc:docMkLst>
        <pc:docMk/>
      </pc:docMkLst>
      <pc:sldChg chg="delSp modSp mod">
        <pc:chgData name="高歌" userId="d8a25b1d-6c3e-4cc3-9e77-5cd4abedca6a" providerId="ADAL" clId="{A92F7993-17A4-484B-A2E0-CBEDC965DAE0}" dt="2023-03-26T13:33:21.536" v="78" actId="1076"/>
        <pc:sldMkLst>
          <pc:docMk/>
          <pc:sldMk cId="0" sldId="256"/>
        </pc:sldMkLst>
        <pc:spChg chg="mod">
          <ac:chgData name="高歌" userId="d8a25b1d-6c3e-4cc3-9e77-5cd4abedca6a" providerId="ADAL" clId="{A92F7993-17A4-484B-A2E0-CBEDC965DAE0}" dt="2023-03-26T13:32:35.943" v="22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高歌" userId="d8a25b1d-6c3e-4cc3-9e77-5cd4abedca6a" providerId="ADAL" clId="{A92F7993-17A4-484B-A2E0-CBEDC965DAE0}" dt="2023-03-26T13:33:02.441" v="51" actId="107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高歌" userId="d8a25b1d-6c3e-4cc3-9e77-5cd4abedca6a" providerId="ADAL" clId="{A92F7993-17A4-484B-A2E0-CBEDC965DAE0}" dt="2023-03-26T13:33:19.397" v="77" actId="107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高歌" userId="d8a25b1d-6c3e-4cc3-9e77-5cd4abedca6a" providerId="ADAL" clId="{A92F7993-17A4-484B-A2E0-CBEDC965DAE0}" dt="2023-03-26T13:33:19.397" v="77" actId="1076"/>
          <ac:spMkLst>
            <pc:docMk/>
            <pc:sldMk cId="0" sldId="256"/>
            <ac:spMk id="32" creationId="{00000000-0000-0000-0000-000000000000}"/>
          </ac:spMkLst>
        </pc:spChg>
        <pc:spChg chg="mod">
          <ac:chgData name="高歌" userId="d8a25b1d-6c3e-4cc3-9e77-5cd4abedca6a" providerId="ADAL" clId="{A92F7993-17A4-484B-A2E0-CBEDC965DAE0}" dt="2023-03-26T13:33:19.397" v="77" actId="1076"/>
          <ac:spMkLst>
            <pc:docMk/>
            <pc:sldMk cId="0" sldId="256"/>
            <ac:spMk id="33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3:06.354" v="52" actId="478"/>
          <ac:spMkLst>
            <pc:docMk/>
            <pc:sldMk cId="0" sldId="256"/>
            <ac:spMk id="34" creationId="{00000000-0000-0000-0000-000000000000}"/>
          </ac:spMkLst>
        </pc:spChg>
        <pc:spChg chg="mod">
          <ac:chgData name="高歌" userId="d8a25b1d-6c3e-4cc3-9e77-5cd4abedca6a" providerId="ADAL" clId="{A92F7993-17A4-484B-A2E0-CBEDC965DAE0}" dt="2023-03-26T13:33:19.397" v="77" actId="1076"/>
          <ac:spMkLst>
            <pc:docMk/>
            <pc:sldMk cId="0" sldId="256"/>
            <ac:spMk id="35" creationId="{00000000-0000-0000-0000-000000000000}"/>
          </ac:spMkLst>
        </pc:spChg>
        <pc:grpChg chg="del">
          <ac:chgData name="高歌" userId="d8a25b1d-6c3e-4cc3-9e77-5cd4abedca6a" providerId="ADAL" clId="{A92F7993-17A4-484B-A2E0-CBEDC965DAE0}" dt="2023-03-26T13:33:06.354" v="52" actId="478"/>
          <ac:grpSpMkLst>
            <pc:docMk/>
            <pc:sldMk cId="0" sldId="256"/>
            <ac:grpSpMk id="24" creationId="{00000000-0000-0000-0000-000000000000}"/>
          </ac:grpSpMkLst>
        </pc:grpChg>
        <pc:grpChg chg="mod">
          <ac:chgData name="高歌" userId="d8a25b1d-6c3e-4cc3-9e77-5cd4abedca6a" providerId="ADAL" clId="{A92F7993-17A4-484B-A2E0-CBEDC965DAE0}" dt="2023-03-26T13:33:21.536" v="78" actId="1076"/>
          <ac:grpSpMkLst>
            <pc:docMk/>
            <pc:sldMk cId="0" sldId="256"/>
            <ac:grpSpMk id="29" creationId="{00000000-0000-0000-0000-000000000000}"/>
          </ac:grpSpMkLst>
        </pc:grpChg>
        <pc:grpChg chg="mod">
          <ac:chgData name="高歌" userId="d8a25b1d-6c3e-4cc3-9e77-5cd4abedca6a" providerId="ADAL" clId="{A92F7993-17A4-484B-A2E0-CBEDC965DAE0}" dt="2023-03-26T13:33:19.397" v="77" actId="1076"/>
          <ac:grpSpMkLst>
            <pc:docMk/>
            <pc:sldMk cId="0" sldId="256"/>
            <ac:grpSpMk id="31" creationId="{00000000-0000-0000-0000-000000000000}"/>
          </ac:grpSpMkLst>
        </pc:grpChg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57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59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60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64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65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66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67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69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0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1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2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3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5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6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7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78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81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82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84"/>
        </pc:sldMkLst>
      </pc:sldChg>
      <pc:sldChg chg="addSp delSp modSp add del mod">
        <pc:chgData name="高歌" userId="d8a25b1d-6c3e-4cc3-9e77-5cd4abedca6a" providerId="ADAL" clId="{A92F7993-17A4-484B-A2E0-CBEDC965DAE0}" dt="2023-03-26T13:42:05.096" v="337" actId="207"/>
        <pc:sldMkLst>
          <pc:docMk/>
          <pc:sldMk cId="0" sldId="286"/>
        </pc:sldMkLst>
        <pc:spChg chg="add mod">
          <ac:chgData name="高歌" userId="d8a25b1d-6c3e-4cc3-9e77-5cd4abedca6a" providerId="ADAL" clId="{A92F7993-17A4-484B-A2E0-CBEDC965DAE0}" dt="2023-03-26T13:42:05.096" v="337" actId="207"/>
          <ac:spMkLst>
            <pc:docMk/>
            <pc:sldMk cId="0" sldId="286"/>
            <ac:spMk id="4" creationId="{92553E33-3259-8A34-33F7-722A44A6D8C8}"/>
          </ac:spMkLst>
        </pc:spChg>
        <pc:spChg chg="mod">
          <ac:chgData name="高歌" userId="d8a25b1d-6c3e-4cc3-9e77-5cd4abedca6a" providerId="ADAL" clId="{A92F7993-17A4-484B-A2E0-CBEDC965DAE0}" dt="2023-03-26T13:40:50.407" v="320" actId="108"/>
          <ac:spMkLst>
            <pc:docMk/>
            <pc:sldMk cId="0" sldId="286"/>
            <ac:spMk id="47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23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24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25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26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27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29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30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31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34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6:45.219" v="162" actId="478"/>
          <ac:spMkLst>
            <pc:docMk/>
            <pc:sldMk cId="0" sldId="286"/>
            <ac:spMk id="19535" creationId="{00000000-0000-0000-0000-000000000000}"/>
          </ac:spMkLst>
        </pc:spChg>
        <pc:grpChg chg="del">
          <ac:chgData name="高歌" userId="d8a25b1d-6c3e-4cc3-9e77-5cd4abedca6a" providerId="ADAL" clId="{A92F7993-17A4-484B-A2E0-CBEDC965DAE0}" dt="2023-03-26T13:36:45.219" v="162" actId="478"/>
          <ac:grpSpMkLst>
            <pc:docMk/>
            <pc:sldMk cId="0" sldId="286"/>
            <ac:grpSpMk id="19522" creationId="{00000000-0000-0000-0000-000000000000}"/>
          </ac:grpSpMkLst>
        </pc:grpChg>
        <pc:grpChg chg="del">
          <ac:chgData name="高歌" userId="d8a25b1d-6c3e-4cc3-9e77-5cd4abedca6a" providerId="ADAL" clId="{A92F7993-17A4-484B-A2E0-CBEDC965DAE0}" dt="2023-03-26T13:36:45.219" v="162" actId="478"/>
          <ac:grpSpMkLst>
            <pc:docMk/>
            <pc:sldMk cId="0" sldId="286"/>
            <ac:grpSpMk id="19532" creationId="{00000000-0000-0000-0000-000000000000}"/>
          </ac:grpSpMkLst>
        </pc:grpChg>
        <pc:grpChg chg="del">
          <ac:chgData name="高歌" userId="d8a25b1d-6c3e-4cc3-9e77-5cd4abedca6a" providerId="ADAL" clId="{A92F7993-17A4-484B-A2E0-CBEDC965DAE0}" dt="2023-03-26T13:36:45.219" v="162" actId="478"/>
          <ac:grpSpMkLst>
            <pc:docMk/>
            <pc:sldMk cId="0" sldId="286"/>
            <ac:grpSpMk id="19533" creationId="{00000000-0000-0000-0000-000000000000}"/>
          </ac:grpSpMkLst>
        </pc:grpChg>
        <pc:picChg chg="add mod">
          <ac:chgData name="高歌" userId="d8a25b1d-6c3e-4cc3-9e77-5cd4abedca6a" providerId="ADAL" clId="{A92F7993-17A4-484B-A2E0-CBEDC965DAE0}" dt="2023-03-26T13:38:21.115" v="175" actId="1076"/>
          <ac:picMkLst>
            <pc:docMk/>
            <pc:sldMk cId="0" sldId="286"/>
            <ac:picMk id="3" creationId="{FC5219BD-F4A4-80F6-E10C-4CAD1F67848F}"/>
          </ac:picMkLst>
        </pc:picChg>
        <pc:picChg chg="add mod">
          <ac:chgData name="高歌" userId="d8a25b1d-6c3e-4cc3-9e77-5cd4abedca6a" providerId="ADAL" clId="{A92F7993-17A4-484B-A2E0-CBEDC965DAE0}" dt="2023-03-26T13:40:09.275" v="304" actId="1076"/>
          <ac:picMkLst>
            <pc:docMk/>
            <pc:sldMk cId="0" sldId="286"/>
            <ac:picMk id="6" creationId="{4E8A3D12-E422-9DEB-CD61-27E36649ABB5}"/>
          </ac:picMkLst>
        </pc:picChg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87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88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89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0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1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2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3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4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5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6"/>
        </pc:sldMkLst>
      </pc:sldChg>
      <pc:sldChg chg="del">
        <pc:chgData name="高歌" userId="d8a25b1d-6c3e-4cc3-9e77-5cd4abedca6a" providerId="ADAL" clId="{A92F7993-17A4-484B-A2E0-CBEDC965DAE0}" dt="2023-03-26T13:34:18.326" v="79" actId="47"/>
        <pc:sldMkLst>
          <pc:docMk/>
          <pc:sldMk cId="0" sldId="297"/>
        </pc:sldMkLst>
      </pc:sldChg>
      <pc:sldChg chg="addSp delSp modSp mod">
        <pc:chgData name="高歌" userId="d8a25b1d-6c3e-4cc3-9e77-5cd4abedca6a" providerId="ADAL" clId="{A92F7993-17A4-484B-A2E0-CBEDC965DAE0}" dt="2023-03-26T13:34:42.260" v="114"/>
        <pc:sldMkLst>
          <pc:docMk/>
          <pc:sldMk cId="0" sldId="298"/>
        </pc:sldMkLst>
        <pc:spChg chg="mod">
          <ac:chgData name="高歌" userId="d8a25b1d-6c3e-4cc3-9e77-5cd4abedca6a" providerId="ADAL" clId="{A92F7993-17A4-484B-A2E0-CBEDC965DAE0}" dt="2023-03-26T13:34:42.260" v="114"/>
          <ac:spMkLst>
            <pc:docMk/>
            <pc:sldMk cId="0" sldId="298"/>
            <ac:spMk id="3" creationId="{022E8E4F-38FD-6640-D556-C55A499EF348}"/>
          </ac:spMkLst>
        </pc:spChg>
        <pc:spChg chg="mod">
          <ac:chgData name="高歌" userId="d8a25b1d-6c3e-4cc3-9e77-5cd4abedca6a" providerId="ADAL" clId="{A92F7993-17A4-484B-A2E0-CBEDC965DAE0}" dt="2023-03-26T13:34:42.260" v="114"/>
          <ac:spMkLst>
            <pc:docMk/>
            <pc:sldMk cId="0" sldId="298"/>
            <ac:spMk id="9" creationId="{FC282325-E8CF-50AF-89D4-86B08544AAD6}"/>
          </ac:spMkLst>
        </pc:spChg>
        <pc:spChg chg="mod">
          <ac:chgData name="高歌" userId="d8a25b1d-6c3e-4cc3-9e77-5cd4abedca6a" providerId="ADAL" clId="{A92F7993-17A4-484B-A2E0-CBEDC965DAE0}" dt="2023-03-26T13:34:42.260" v="114"/>
          <ac:spMkLst>
            <pc:docMk/>
            <pc:sldMk cId="0" sldId="298"/>
            <ac:spMk id="10" creationId="{4B074D5A-B9C0-97A9-D2E7-7E978D254461}"/>
          </ac:spMkLst>
        </pc:spChg>
        <pc:spChg chg="add mod">
          <ac:chgData name="高歌" userId="d8a25b1d-6c3e-4cc3-9e77-5cd4abedca6a" providerId="ADAL" clId="{A92F7993-17A4-484B-A2E0-CBEDC965DAE0}" dt="2023-03-26T13:34:42.260" v="114"/>
          <ac:spMkLst>
            <pc:docMk/>
            <pc:sldMk cId="0" sldId="298"/>
            <ac:spMk id="11" creationId="{0F1455DC-9007-CAC9-AC55-1058591530B5}"/>
          </ac:spMkLst>
        </pc:spChg>
        <pc:spChg chg="mod">
          <ac:chgData name="高歌" userId="d8a25b1d-6c3e-4cc3-9e77-5cd4abedca6a" providerId="ADAL" clId="{A92F7993-17A4-484B-A2E0-CBEDC965DAE0}" dt="2023-03-26T13:34:33.887" v="112" actId="1076"/>
          <ac:spMkLst>
            <pc:docMk/>
            <pc:sldMk cId="0" sldId="298"/>
            <ac:spMk id="22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4:41.974" v="113" actId="478"/>
          <ac:spMkLst>
            <pc:docMk/>
            <pc:sldMk cId="0" sldId="298"/>
            <ac:spMk id="48" creationId="{00000000-0000-0000-0000-000000000000}"/>
          </ac:spMkLst>
        </pc:spChg>
        <pc:spChg chg="del">
          <ac:chgData name="高歌" userId="d8a25b1d-6c3e-4cc3-9e77-5cd4abedca6a" providerId="ADAL" clId="{A92F7993-17A4-484B-A2E0-CBEDC965DAE0}" dt="2023-03-26T13:34:41.974" v="113" actId="478"/>
          <ac:spMkLst>
            <pc:docMk/>
            <pc:sldMk cId="0" sldId="298"/>
            <ac:spMk id="49" creationId="{00000000-0000-0000-0000-000000000000}"/>
          </ac:spMkLst>
        </pc:spChg>
        <pc:grpChg chg="add mod">
          <ac:chgData name="高歌" userId="d8a25b1d-6c3e-4cc3-9e77-5cd4abedca6a" providerId="ADAL" clId="{A92F7993-17A4-484B-A2E0-CBEDC965DAE0}" dt="2023-03-26T13:34:42.260" v="114"/>
          <ac:grpSpMkLst>
            <pc:docMk/>
            <pc:sldMk cId="0" sldId="298"/>
            <ac:grpSpMk id="2" creationId="{07558CC7-85F1-4055-E52E-CD6F9A0C3658}"/>
          </ac:grpSpMkLst>
        </pc:grpChg>
        <pc:grpChg chg="mod">
          <ac:chgData name="高歌" userId="d8a25b1d-6c3e-4cc3-9e77-5cd4abedca6a" providerId="ADAL" clId="{A92F7993-17A4-484B-A2E0-CBEDC965DAE0}" dt="2023-03-26T13:34:42.260" v="114"/>
          <ac:grpSpMkLst>
            <pc:docMk/>
            <pc:sldMk cId="0" sldId="298"/>
            <ac:grpSpMk id="8" creationId="{5CC4A668-2E71-531B-1771-8BD39C73DE9F}"/>
          </ac:grpSpMkLst>
        </pc:grpChg>
        <pc:grpChg chg="del">
          <ac:chgData name="高歌" userId="d8a25b1d-6c3e-4cc3-9e77-5cd4abedca6a" providerId="ADAL" clId="{A92F7993-17A4-484B-A2E0-CBEDC965DAE0}" dt="2023-03-26T13:34:41.974" v="113" actId="478"/>
          <ac:grpSpMkLst>
            <pc:docMk/>
            <pc:sldMk cId="0" sldId="298"/>
            <ac:grpSpMk id="36" creationId="{00000000-0000-0000-0000-000000000000}"/>
          </ac:grpSpMkLst>
        </pc:grpChg>
        <pc:grpChg chg="del">
          <ac:chgData name="高歌" userId="d8a25b1d-6c3e-4cc3-9e77-5cd4abedca6a" providerId="ADAL" clId="{A92F7993-17A4-484B-A2E0-CBEDC965DAE0}" dt="2023-03-26T13:34:41.974" v="113" actId="478"/>
          <ac:grpSpMkLst>
            <pc:docMk/>
            <pc:sldMk cId="0" sldId="298"/>
            <ac:grpSpMk id="43" creationId="{00000000-0000-0000-0000-000000000000}"/>
          </ac:grpSpMkLst>
        </pc:grpChg>
      </pc:sldChg>
      <pc:sldChg chg="addSp delSp modSp add mod">
        <pc:chgData name="高歌" userId="d8a25b1d-6c3e-4cc3-9e77-5cd4abedca6a" providerId="ADAL" clId="{A92F7993-17A4-484B-A2E0-CBEDC965DAE0}" dt="2023-03-26T13:49:39.700" v="1725" actId="207"/>
        <pc:sldMkLst>
          <pc:docMk/>
          <pc:sldMk cId="2946583623" sldId="299"/>
        </pc:sldMkLst>
        <pc:spChg chg="del">
          <ac:chgData name="高歌" userId="d8a25b1d-6c3e-4cc3-9e77-5cd4abedca6a" providerId="ADAL" clId="{A92F7993-17A4-484B-A2E0-CBEDC965DAE0}" dt="2023-03-26T13:41:08.808" v="322" actId="478"/>
          <ac:spMkLst>
            <pc:docMk/>
            <pc:sldMk cId="2946583623" sldId="299"/>
            <ac:spMk id="4" creationId="{92553E33-3259-8A34-33F7-722A44A6D8C8}"/>
          </ac:spMkLst>
        </pc:spChg>
        <pc:spChg chg="add mod">
          <ac:chgData name="高歌" userId="d8a25b1d-6c3e-4cc3-9e77-5cd4abedca6a" providerId="ADAL" clId="{A92F7993-17A4-484B-A2E0-CBEDC965DAE0}" dt="2023-03-26T13:49:39.700" v="1725" actId="207"/>
          <ac:spMkLst>
            <pc:docMk/>
            <pc:sldMk cId="2946583623" sldId="299"/>
            <ac:spMk id="7" creationId="{8A62A26F-B996-15A5-1337-CC56CFFC4050}"/>
          </ac:spMkLst>
        </pc:spChg>
        <pc:spChg chg="mod">
          <ac:chgData name="高歌" userId="d8a25b1d-6c3e-4cc3-9e77-5cd4abedca6a" providerId="ADAL" clId="{A92F7993-17A4-484B-A2E0-CBEDC965DAE0}" dt="2023-03-26T13:44:15.070" v="672" actId="207"/>
          <ac:spMkLst>
            <pc:docMk/>
            <pc:sldMk cId="2946583623" sldId="299"/>
            <ac:spMk id="47" creationId="{00000000-0000-0000-0000-000000000000}"/>
          </ac:spMkLst>
        </pc:spChg>
        <pc:picChg chg="add mod">
          <ac:chgData name="高歌" userId="d8a25b1d-6c3e-4cc3-9e77-5cd4abedca6a" providerId="ADAL" clId="{A92F7993-17A4-484B-A2E0-CBEDC965DAE0}" dt="2023-03-26T13:49:25.569" v="1723" actId="1076"/>
          <ac:picMkLst>
            <pc:docMk/>
            <pc:sldMk cId="2946583623" sldId="299"/>
            <ac:picMk id="2" creationId="{A99BFCF8-B3E6-E6AC-4E62-A13606B1D973}"/>
          </ac:picMkLst>
        </pc:picChg>
        <pc:picChg chg="del">
          <ac:chgData name="高歌" userId="d8a25b1d-6c3e-4cc3-9e77-5cd4abedca6a" providerId="ADAL" clId="{A92F7993-17A4-484B-A2E0-CBEDC965DAE0}" dt="2023-03-26T13:41:10.025" v="323" actId="478"/>
          <ac:picMkLst>
            <pc:docMk/>
            <pc:sldMk cId="2946583623" sldId="299"/>
            <ac:picMk id="3" creationId="{FC5219BD-F4A4-80F6-E10C-4CAD1F67848F}"/>
          </ac:picMkLst>
        </pc:picChg>
        <pc:picChg chg="add del mod">
          <ac:chgData name="高歌" userId="d8a25b1d-6c3e-4cc3-9e77-5cd4abedca6a" providerId="ADAL" clId="{A92F7993-17A4-484B-A2E0-CBEDC965DAE0}" dt="2023-03-26T13:41:52.036" v="335" actId="478"/>
          <ac:picMkLst>
            <pc:docMk/>
            <pc:sldMk cId="2946583623" sldId="299"/>
            <ac:picMk id="5" creationId="{03E3C4DE-708E-40F1-FCDE-F29DB2F66A3E}"/>
          </ac:picMkLst>
        </pc:picChg>
        <pc:picChg chg="del">
          <ac:chgData name="高歌" userId="d8a25b1d-6c3e-4cc3-9e77-5cd4abedca6a" providerId="ADAL" clId="{A92F7993-17A4-484B-A2E0-CBEDC965DAE0}" dt="2023-03-26T13:41:10.405" v="324" actId="478"/>
          <ac:picMkLst>
            <pc:docMk/>
            <pc:sldMk cId="2946583623" sldId="299"/>
            <ac:picMk id="6" creationId="{4E8A3D12-E422-9DEB-CD61-27E36649ABB5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24:18.561" v="4677" actId="1076"/>
        <pc:sldMkLst>
          <pc:docMk/>
          <pc:sldMk cId="1199101483" sldId="300"/>
        </pc:sldMkLst>
        <pc:spChg chg="add mod">
          <ac:chgData name="高歌" userId="d8a25b1d-6c3e-4cc3-9e77-5cd4abedca6a" providerId="ADAL" clId="{A92F7993-17A4-484B-A2E0-CBEDC965DAE0}" dt="2023-03-26T14:01:28.807" v="2700" actId="1076"/>
          <ac:spMkLst>
            <pc:docMk/>
            <pc:sldMk cId="1199101483" sldId="300"/>
            <ac:spMk id="3" creationId="{563C9B08-6BB8-3371-DE43-62601A75B5D1}"/>
          </ac:spMkLst>
        </pc:spChg>
        <pc:spChg chg="del">
          <ac:chgData name="高歌" userId="d8a25b1d-6c3e-4cc3-9e77-5cd4abedca6a" providerId="ADAL" clId="{A92F7993-17A4-484B-A2E0-CBEDC965DAE0}" dt="2023-03-26T13:49:58.239" v="1727" actId="478"/>
          <ac:spMkLst>
            <pc:docMk/>
            <pc:sldMk cId="1199101483" sldId="300"/>
            <ac:spMk id="7" creationId="{8A62A26F-B996-15A5-1337-CC56CFFC4050}"/>
          </ac:spMkLst>
        </pc:spChg>
        <pc:spChg chg="mod">
          <ac:chgData name="高歌" userId="d8a25b1d-6c3e-4cc3-9e77-5cd4abedca6a" providerId="ADAL" clId="{A92F7993-17A4-484B-A2E0-CBEDC965DAE0}" dt="2023-03-26T13:51:39.828" v="1745" actId="20577"/>
          <ac:spMkLst>
            <pc:docMk/>
            <pc:sldMk cId="1199101483" sldId="300"/>
            <ac:spMk id="47" creationId="{00000000-0000-0000-0000-000000000000}"/>
          </ac:spMkLst>
        </pc:spChg>
        <pc:picChg chg="del">
          <ac:chgData name="高歌" userId="d8a25b1d-6c3e-4cc3-9e77-5cd4abedca6a" providerId="ADAL" clId="{A92F7993-17A4-484B-A2E0-CBEDC965DAE0}" dt="2023-03-26T13:49:58.239" v="1727" actId="478"/>
          <ac:picMkLst>
            <pc:docMk/>
            <pc:sldMk cId="1199101483" sldId="300"/>
            <ac:picMk id="2" creationId="{A99BFCF8-B3E6-E6AC-4E62-A13606B1D973}"/>
          </ac:picMkLst>
        </pc:picChg>
        <pc:picChg chg="add mod">
          <ac:chgData name="高歌" userId="d8a25b1d-6c3e-4cc3-9e77-5cd4abedca6a" providerId="ADAL" clId="{A92F7993-17A4-484B-A2E0-CBEDC965DAE0}" dt="2023-03-26T14:23:10.227" v="4669" actId="1076"/>
          <ac:picMkLst>
            <pc:docMk/>
            <pc:sldMk cId="1199101483" sldId="300"/>
            <ac:picMk id="5" creationId="{F9A8BCD6-1FE4-B808-EF23-1D65F2CD0181}"/>
          </ac:picMkLst>
        </pc:picChg>
        <pc:picChg chg="add mod modCrop">
          <ac:chgData name="高歌" userId="d8a25b1d-6c3e-4cc3-9e77-5cd4abedca6a" providerId="ADAL" clId="{A92F7993-17A4-484B-A2E0-CBEDC965DAE0}" dt="2023-03-26T14:23:15.025" v="4671" actId="14100"/>
          <ac:picMkLst>
            <pc:docMk/>
            <pc:sldMk cId="1199101483" sldId="300"/>
            <ac:picMk id="8" creationId="{4408B161-78C8-D5F6-27B3-0468900B2EC5}"/>
          </ac:picMkLst>
        </pc:picChg>
        <pc:picChg chg="add mod">
          <ac:chgData name="高歌" userId="d8a25b1d-6c3e-4cc3-9e77-5cd4abedca6a" providerId="ADAL" clId="{A92F7993-17A4-484B-A2E0-CBEDC965DAE0}" dt="2023-03-26T14:24:18.561" v="4677" actId="1076"/>
          <ac:picMkLst>
            <pc:docMk/>
            <pc:sldMk cId="1199101483" sldId="300"/>
            <ac:picMk id="10" creationId="{E1701464-8310-4918-5277-CDDA8E2333DF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21:02.290" v="4654" actId="1076"/>
        <pc:sldMkLst>
          <pc:docMk/>
          <pc:sldMk cId="893329004" sldId="301"/>
        </pc:sldMkLst>
        <pc:spChg chg="mod">
          <ac:chgData name="高歌" userId="d8a25b1d-6c3e-4cc3-9e77-5cd4abedca6a" providerId="ADAL" clId="{A92F7993-17A4-484B-A2E0-CBEDC965DAE0}" dt="2023-03-26T14:15:50.431" v="4074" actId="1076"/>
          <ac:spMkLst>
            <pc:docMk/>
            <pc:sldMk cId="893329004" sldId="301"/>
            <ac:spMk id="3" creationId="{563C9B08-6BB8-3371-DE43-62601A75B5D1}"/>
          </ac:spMkLst>
        </pc:spChg>
        <pc:picChg chg="add del mod">
          <ac:chgData name="高歌" userId="d8a25b1d-6c3e-4cc3-9e77-5cd4abedca6a" providerId="ADAL" clId="{A92F7993-17A4-484B-A2E0-CBEDC965DAE0}" dt="2023-03-26T14:20:54.355" v="4651" actId="478"/>
          <ac:picMkLst>
            <pc:docMk/>
            <pc:sldMk cId="893329004" sldId="301"/>
            <ac:picMk id="4" creationId="{DCAB9E09-2428-E516-1684-88F1E6B8D606}"/>
          </ac:picMkLst>
        </pc:picChg>
        <pc:picChg chg="add mod">
          <ac:chgData name="高歌" userId="d8a25b1d-6c3e-4cc3-9e77-5cd4abedca6a" providerId="ADAL" clId="{A92F7993-17A4-484B-A2E0-CBEDC965DAE0}" dt="2023-03-26T14:21:02.290" v="4654" actId="1076"/>
          <ac:picMkLst>
            <pc:docMk/>
            <pc:sldMk cId="893329004" sldId="301"/>
            <ac:picMk id="6" creationId="{EBF1E146-6174-C687-28CC-635E1FF5FBDD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24:41.231" v="4680" actId="1076"/>
        <pc:sldMkLst>
          <pc:docMk/>
          <pc:sldMk cId="1943237954" sldId="302"/>
        </pc:sldMkLst>
        <pc:spChg chg="mod">
          <ac:chgData name="高歌" userId="d8a25b1d-6c3e-4cc3-9e77-5cd4abedca6a" providerId="ADAL" clId="{A92F7993-17A4-484B-A2E0-CBEDC965DAE0}" dt="2023-03-26T14:24:39.687" v="4679" actId="1076"/>
          <ac:spMkLst>
            <pc:docMk/>
            <pc:sldMk cId="1943237954" sldId="302"/>
            <ac:spMk id="3" creationId="{563C9B08-6BB8-3371-DE43-62601A75B5D1}"/>
          </ac:spMkLst>
        </pc:spChg>
        <pc:picChg chg="del">
          <ac:chgData name="高歌" userId="d8a25b1d-6c3e-4cc3-9e77-5cd4abedca6a" providerId="ADAL" clId="{A92F7993-17A4-484B-A2E0-CBEDC965DAE0}" dt="2023-03-26T14:17:59.433" v="4076" actId="478"/>
          <ac:picMkLst>
            <pc:docMk/>
            <pc:sldMk cId="1943237954" sldId="302"/>
            <ac:picMk id="4" creationId="{DCAB9E09-2428-E516-1684-88F1E6B8D606}"/>
          </ac:picMkLst>
        </pc:picChg>
        <pc:picChg chg="add del mod">
          <ac:chgData name="高歌" userId="d8a25b1d-6c3e-4cc3-9e77-5cd4abedca6a" providerId="ADAL" clId="{A92F7993-17A4-484B-A2E0-CBEDC965DAE0}" dt="2023-03-26T14:18:22.614" v="4096" actId="478"/>
          <ac:picMkLst>
            <pc:docMk/>
            <pc:sldMk cId="1943237954" sldId="302"/>
            <ac:picMk id="5" creationId="{152B3920-6C7F-2D94-56C9-F7F7C1B2C171}"/>
          </ac:picMkLst>
        </pc:picChg>
        <pc:picChg chg="add mod">
          <ac:chgData name="高歌" userId="d8a25b1d-6c3e-4cc3-9e77-5cd4abedca6a" providerId="ADAL" clId="{A92F7993-17A4-484B-A2E0-CBEDC965DAE0}" dt="2023-03-26T14:24:41.231" v="4680" actId="1076"/>
          <ac:picMkLst>
            <pc:docMk/>
            <pc:sldMk cId="1943237954" sldId="302"/>
            <ac:picMk id="7" creationId="{180973A4-18A3-9AAF-3147-F4A9C8C612DA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29:20.557" v="4960" actId="1076"/>
        <pc:sldMkLst>
          <pc:docMk/>
          <pc:sldMk cId="4045700493" sldId="303"/>
        </pc:sldMkLst>
        <pc:spChg chg="del">
          <ac:chgData name="高歌" userId="d8a25b1d-6c3e-4cc3-9e77-5cd4abedca6a" providerId="ADAL" clId="{A92F7993-17A4-484B-A2E0-CBEDC965DAE0}" dt="2023-03-26T14:26:01.884" v="4683" actId="478"/>
          <ac:spMkLst>
            <pc:docMk/>
            <pc:sldMk cId="4045700493" sldId="303"/>
            <ac:spMk id="3" creationId="{563C9B08-6BB8-3371-DE43-62601A75B5D1}"/>
          </ac:spMkLst>
        </pc:spChg>
        <pc:spChg chg="add mod">
          <ac:chgData name="高歌" userId="d8a25b1d-6c3e-4cc3-9e77-5cd4abedca6a" providerId="ADAL" clId="{A92F7993-17A4-484B-A2E0-CBEDC965DAE0}" dt="2023-03-26T14:28:16.552" v="4943" actId="20577"/>
          <ac:spMkLst>
            <pc:docMk/>
            <pc:sldMk cId="4045700493" sldId="303"/>
            <ac:spMk id="8" creationId="{2974DF65-1261-E510-0200-1F27FF801F34}"/>
          </ac:spMkLst>
        </pc:spChg>
        <pc:picChg chg="add del mod">
          <ac:chgData name="高歌" userId="d8a25b1d-6c3e-4cc3-9e77-5cd4abedca6a" providerId="ADAL" clId="{A92F7993-17A4-484B-A2E0-CBEDC965DAE0}" dt="2023-03-26T14:26:26.910" v="4696" actId="478"/>
          <ac:picMkLst>
            <pc:docMk/>
            <pc:sldMk cId="4045700493" sldId="303"/>
            <ac:picMk id="4" creationId="{4CE96EAD-22DB-D726-1BA2-963FCD1DB6B0}"/>
          </ac:picMkLst>
        </pc:picChg>
        <pc:picChg chg="add del mod">
          <ac:chgData name="高歌" userId="d8a25b1d-6c3e-4cc3-9e77-5cd4abedca6a" providerId="ADAL" clId="{A92F7993-17A4-484B-A2E0-CBEDC965DAE0}" dt="2023-03-26T14:26:25.883" v="4695" actId="478"/>
          <ac:picMkLst>
            <pc:docMk/>
            <pc:sldMk cId="4045700493" sldId="303"/>
            <ac:picMk id="6" creationId="{A59DB65F-BAC5-B265-B2C1-94E2E7A7D428}"/>
          </ac:picMkLst>
        </pc:picChg>
        <pc:picChg chg="del">
          <ac:chgData name="高歌" userId="d8a25b1d-6c3e-4cc3-9e77-5cd4abedca6a" providerId="ADAL" clId="{A92F7993-17A4-484B-A2E0-CBEDC965DAE0}" dt="2023-03-26T14:25:16.188" v="4682" actId="478"/>
          <ac:picMkLst>
            <pc:docMk/>
            <pc:sldMk cId="4045700493" sldId="303"/>
            <ac:picMk id="7" creationId="{180973A4-18A3-9AAF-3147-F4A9C8C612DA}"/>
          </ac:picMkLst>
        </pc:picChg>
        <pc:picChg chg="add mod">
          <ac:chgData name="高歌" userId="d8a25b1d-6c3e-4cc3-9e77-5cd4abedca6a" providerId="ADAL" clId="{A92F7993-17A4-484B-A2E0-CBEDC965DAE0}" dt="2023-03-26T14:28:40.398" v="4955" actId="1076"/>
          <ac:picMkLst>
            <pc:docMk/>
            <pc:sldMk cId="4045700493" sldId="303"/>
            <ac:picMk id="10" creationId="{6FA0A409-AC2F-0EF8-0123-5ECBC819F316}"/>
          </ac:picMkLst>
        </pc:picChg>
        <pc:picChg chg="add mod">
          <ac:chgData name="高歌" userId="d8a25b1d-6c3e-4cc3-9e77-5cd4abedca6a" providerId="ADAL" clId="{A92F7993-17A4-484B-A2E0-CBEDC965DAE0}" dt="2023-03-26T14:28:34.923" v="4952" actId="1076"/>
          <ac:picMkLst>
            <pc:docMk/>
            <pc:sldMk cId="4045700493" sldId="303"/>
            <ac:picMk id="12" creationId="{D1BAEBA1-8297-7861-C799-A15CA9D41C27}"/>
          </ac:picMkLst>
        </pc:picChg>
        <pc:picChg chg="add mod">
          <ac:chgData name="高歌" userId="d8a25b1d-6c3e-4cc3-9e77-5cd4abedca6a" providerId="ADAL" clId="{A92F7993-17A4-484B-A2E0-CBEDC965DAE0}" dt="2023-03-26T14:29:20.557" v="4960" actId="1076"/>
          <ac:picMkLst>
            <pc:docMk/>
            <pc:sldMk cId="4045700493" sldId="303"/>
            <ac:picMk id="14" creationId="{52FE474E-B292-0A42-3FA4-9543BA50DF6D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35:22.707" v="5795" actId="1076"/>
        <pc:sldMkLst>
          <pc:docMk/>
          <pc:sldMk cId="3025109554" sldId="304"/>
        </pc:sldMkLst>
        <pc:spChg chg="add mod">
          <ac:chgData name="高歌" userId="d8a25b1d-6c3e-4cc3-9e77-5cd4abedca6a" providerId="ADAL" clId="{A92F7993-17A4-484B-A2E0-CBEDC965DAE0}" dt="2023-03-26T14:34:49.648" v="5706" actId="1076"/>
          <ac:spMkLst>
            <pc:docMk/>
            <pc:sldMk cId="3025109554" sldId="304"/>
            <ac:spMk id="6" creationId="{E5484216-06CE-2146-E948-1C8AC84CAD43}"/>
          </ac:spMkLst>
        </pc:spChg>
        <pc:spChg chg="add mod">
          <ac:chgData name="高歌" userId="d8a25b1d-6c3e-4cc3-9e77-5cd4abedca6a" providerId="ADAL" clId="{A92F7993-17A4-484B-A2E0-CBEDC965DAE0}" dt="2023-03-26T14:35:22.707" v="5795" actId="1076"/>
          <ac:spMkLst>
            <pc:docMk/>
            <pc:sldMk cId="3025109554" sldId="304"/>
            <ac:spMk id="7" creationId="{48799676-4FD3-F38C-2E42-22D9DF8F4A78}"/>
          </ac:spMkLst>
        </pc:spChg>
        <pc:spChg chg="mod">
          <ac:chgData name="高歌" userId="d8a25b1d-6c3e-4cc3-9e77-5cd4abedca6a" providerId="ADAL" clId="{A92F7993-17A4-484B-A2E0-CBEDC965DAE0}" dt="2023-03-26T14:33:28.926" v="5626" actId="20577"/>
          <ac:spMkLst>
            <pc:docMk/>
            <pc:sldMk cId="3025109554" sldId="304"/>
            <ac:spMk id="8" creationId="{2974DF65-1261-E510-0200-1F27FF801F34}"/>
          </ac:spMkLst>
        </pc:spChg>
        <pc:picChg chg="add mod">
          <ac:chgData name="高歌" userId="d8a25b1d-6c3e-4cc3-9e77-5cd4abedca6a" providerId="ADAL" clId="{A92F7993-17A4-484B-A2E0-CBEDC965DAE0}" dt="2023-03-26T14:31:17.908" v="5356" actId="1076"/>
          <ac:picMkLst>
            <pc:docMk/>
            <pc:sldMk cId="3025109554" sldId="304"/>
            <ac:picMk id="3" creationId="{46EFFADF-5756-C5C0-3FBF-C05BFBC1A221}"/>
          </ac:picMkLst>
        </pc:picChg>
        <pc:picChg chg="add mod modCrop">
          <ac:chgData name="高歌" userId="d8a25b1d-6c3e-4cc3-9e77-5cd4abedca6a" providerId="ADAL" clId="{A92F7993-17A4-484B-A2E0-CBEDC965DAE0}" dt="2023-03-26T14:33:19.986" v="5614" actId="14100"/>
          <ac:picMkLst>
            <pc:docMk/>
            <pc:sldMk cId="3025109554" sldId="304"/>
            <ac:picMk id="5" creationId="{11676069-AFEF-F2FF-70ED-D4EC2F14E2F0}"/>
          </ac:picMkLst>
        </pc:picChg>
        <pc:picChg chg="del">
          <ac:chgData name="高歌" userId="d8a25b1d-6c3e-4cc3-9e77-5cd4abedca6a" providerId="ADAL" clId="{A92F7993-17A4-484B-A2E0-CBEDC965DAE0}" dt="2023-03-26T14:29:35.303" v="4962" actId="478"/>
          <ac:picMkLst>
            <pc:docMk/>
            <pc:sldMk cId="3025109554" sldId="304"/>
            <ac:picMk id="10" creationId="{6FA0A409-AC2F-0EF8-0123-5ECBC819F316}"/>
          </ac:picMkLst>
        </pc:picChg>
        <pc:picChg chg="del">
          <ac:chgData name="高歌" userId="d8a25b1d-6c3e-4cc3-9e77-5cd4abedca6a" providerId="ADAL" clId="{A92F7993-17A4-484B-A2E0-CBEDC965DAE0}" dt="2023-03-26T14:29:36.016" v="4964" actId="478"/>
          <ac:picMkLst>
            <pc:docMk/>
            <pc:sldMk cId="3025109554" sldId="304"/>
            <ac:picMk id="12" creationId="{D1BAEBA1-8297-7861-C799-A15CA9D41C27}"/>
          </ac:picMkLst>
        </pc:picChg>
        <pc:picChg chg="del">
          <ac:chgData name="高歌" userId="d8a25b1d-6c3e-4cc3-9e77-5cd4abedca6a" providerId="ADAL" clId="{A92F7993-17A4-484B-A2E0-CBEDC965DAE0}" dt="2023-03-26T14:29:35.641" v="4963" actId="478"/>
          <ac:picMkLst>
            <pc:docMk/>
            <pc:sldMk cId="3025109554" sldId="304"/>
            <ac:picMk id="14" creationId="{52FE474E-B292-0A42-3FA4-9543BA50DF6D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37:52.251" v="6161" actId="1076"/>
        <pc:sldMkLst>
          <pc:docMk/>
          <pc:sldMk cId="2107847720" sldId="305"/>
        </pc:sldMkLst>
        <pc:spChg chg="add mod">
          <ac:chgData name="高歌" userId="d8a25b1d-6c3e-4cc3-9e77-5cd4abedca6a" providerId="ADAL" clId="{A92F7993-17A4-484B-A2E0-CBEDC965DAE0}" dt="2023-03-26T14:37:33.873" v="6157" actId="20577"/>
          <ac:spMkLst>
            <pc:docMk/>
            <pc:sldMk cId="2107847720" sldId="305"/>
            <ac:spMk id="6" creationId="{3D27C3CE-3D62-9C0A-9CD9-76CEBEEC985A}"/>
          </ac:spMkLst>
        </pc:spChg>
        <pc:spChg chg="del">
          <ac:chgData name="高歌" userId="d8a25b1d-6c3e-4cc3-9e77-5cd4abedca6a" providerId="ADAL" clId="{A92F7993-17A4-484B-A2E0-CBEDC965DAE0}" dt="2023-03-26T14:33:41.069" v="5628" actId="478"/>
          <ac:spMkLst>
            <pc:docMk/>
            <pc:sldMk cId="2107847720" sldId="305"/>
            <ac:spMk id="8" creationId="{2974DF65-1261-E510-0200-1F27FF801F34}"/>
          </ac:spMkLst>
        </pc:spChg>
        <pc:spChg chg="add mod">
          <ac:chgData name="高歌" userId="d8a25b1d-6c3e-4cc3-9e77-5cd4abedca6a" providerId="ADAL" clId="{A92F7993-17A4-484B-A2E0-CBEDC965DAE0}" dt="2023-03-26T14:37:52.251" v="6161" actId="1076"/>
          <ac:spMkLst>
            <pc:docMk/>
            <pc:sldMk cId="2107847720" sldId="305"/>
            <ac:spMk id="10" creationId="{24FF2408-3FCC-8835-78B4-ADF7E9856541}"/>
          </ac:spMkLst>
        </pc:spChg>
        <pc:picChg chg="del">
          <ac:chgData name="高歌" userId="d8a25b1d-6c3e-4cc3-9e77-5cd4abedca6a" providerId="ADAL" clId="{A92F7993-17A4-484B-A2E0-CBEDC965DAE0}" dt="2023-03-26T14:33:41.729" v="5630" actId="478"/>
          <ac:picMkLst>
            <pc:docMk/>
            <pc:sldMk cId="2107847720" sldId="305"/>
            <ac:picMk id="3" creationId="{46EFFADF-5756-C5C0-3FBF-C05BFBC1A221}"/>
          </ac:picMkLst>
        </pc:picChg>
        <pc:picChg chg="add mod">
          <ac:chgData name="高歌" userId="d8a25b1d-6c3e-4cc3-9e77-5cd4abedca6a" providerId="ADAL" clId="{A92F7993-17A4-484B-A2E0-CBEDC965DAE0}" dt="2023-03-26T14:36:36.256" v="6056" actId="1076"/>
          <ac:picMkLst>
            <pc:docMk/>
            <pc:sldMk cId="2107847720" sldId="305"/>
            <ac:picMk id="4" creationId="{EB1F60C7-6075-8B5A-8957-AF195899BDC8}"/>
          </ac:picMkLst>
        </pc:picChg>
        <pc:picChg chg="del">
          <ac:chgData name="高歌" userId="d8a25b1d-6c3e-4cc3-9e77-5cd4abedca6a" providerId="ADAL" clId="{A92F7993-17A4-484B-A2E0-CBEDC965DAE0}" dt="2023-03-26T14:33:41.400" v="5629" actId="478"/>
          <ac:picMkLst>
            <pc:docMk/>
            <pc:sldMk cId="2107847720" sldId="305"/>
            <ac:picMk id="5" creationId="{11676069-AFEF-F2FF-70ED-D4EC2F14E2F0}"/>
          </ac:picMkLst>
        </pc:picChg>
        <pc:picChg chg="add mod modCrop">
          <ac:chgData name="高歌" userId="d8a25b1d-6c3e-4cc3-9e77-5cd4abedca6a" providerId="ADAL" clId="{A92F7993-17A4-484B-A2E0-CBEDC965DAE0}" dt="2023-03-26T14:37:45.046" v="6160" actId="14100"/>
          <ac:picMkLst>
            <pc:docMk/>
            <pc:sldMk cId="2107847720" sldId="305"/>
            <ac:picMk id="9" creationId="{D6BAD69A-7352-CCFF-D66C-0FADA9B943F6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40:17.691" v="6283" actId="1076"/>
        <pc:sldMkLst>
          <pc:docMk/>
          <pc:sldMk cId="72788803" sldId="306"/>
        </pc:sldMkLst>
        <pc:spChg chg="mod">
          <ac:chgData name="高歌" userId="d8a25b1d-6c3e-4cc3-9e77-5cd4abedca6a" providerId="ADAL" clId="{A92F7993-17A4-484B-A2E0-CBEDC965DAE0}" dt="2023-03-26T14:38:59.398" v="6251" actId="1076"/>
          <ac:spMkLst>
            <pc:docMk/>
            <pc:sldMk cId="72788803" sldId="306"/>
            <ac:spMk id="6" creationId="{3D27C3CE-3D62-9C0A-9CD9-76CEBEEC985A}"/>
          </ac:spMkLst>
        </pc:spChg>
        <pc:spChg chg="add mod">
          <ac:chgData name="高歌" userId="d8a25b1d-6c3e-4cc3-9e77-5cd4abedca6a" providerId="ADAL" clId="{A92F7993-17A4-484B-A2E0-CBEDC965DAE0}" dt="2023-03-26T14:40:17.691" v="6283" actId="1076"/>
          <ac:spMkLst>
            <pc:docMk/>
            <pc:sldMk cId="72788803" sldId="306"/>
            <ac:spMk id="8" creationId="{D9111E35-5EF5-5033-13E2-40BB17926574}"/>
          </ac:spMkLst>
        </pc:spChg>
        <pc:spChg chg="del">
          <ac:chgData name="高歌" userId="d8a25b1d-6c3e-4cc3-9e77-5cd4abedca6a" providerId="ADAL" clId="{A92F7993-17A4-484B-A2E0-CBEDC965DAE0}" dt="2023-03-26T14:38:03.080" v="6164" actId="478"/>
          <ac:spMkLst>
            <pc:docMk/>
            <pc:sldMk cId="72788803" sldId="306"/>
            <ac:spMk id="10" creationId="{24FF2408-3FCC-8835-78B4-ADF7E9856541}"/>
          </ac:spMkLst>
        </pc:spChg>
        <pc:picChg chg="add mod">
          <ac:chgData name="高歌" userId="d8a25b1d-6c3e-4cc3-9e77-5cd4abedca6a" providerId="ADAL" clId="{A92F7993-17A4-484B-A2E0-CBEDC965DAE0}" dt="2023-03-26T14:38:55.333" v="6250" actId="1076"/>
          <ac:picMkLst>
            <pc:docMk/>
            <pc:sldMk cId="72788803" sldId="306"/>
            <ac:picMk id="3" creationId="{6E023A33-A58F-1C45-78E0-A98890B92391}"/>
          </ac:picMkLst>
        </pc:picChg>
        <pc:picChg chg="del">
          <ac:chgData name="高歌" userId="d8a25b1d-6c3e-4cc3-9e77-5cd4abedca6a" providerId="ADAL" clId="{A92F7993-17A4-484B-A2E0-CBEDC965DAE0}" dt="2023-03-26T14:38:23.511" v="6166" actId="478"/>
          <ac:picMkLst>
            <pc:docMk/>
            <pc:sldMk cId="72788803" sldId="306"/>
            <ac:picMk id="4" creationId="{EB1F60C7-6075-8B5A-8957-AF195899BDC8}"/>
          </ac:picMkLst>
        </pc:picChg>
        <pc:picChg chg="add mod">
          <ac:chgData name="高歌" userId="d8a25b1d-6c3e-4cc3-9e77-5cd4abedca6a" providerId="ADAL" clId="{A92F7993-17A4-484B-A2E0-CBEDC965DAE0}" dt="2023-03-26T14:39:43.912" v="6254" actId="1076"/>
          <ac:picMkLst>
            <pc:docMk/>
            <pc:sldMk cId="72788803" sldId="306"/>
            <ac:picMk id="7" creationId="{9EAC1C0E-AD2B-2D6F-0360-C443035750A4}"/>
          </ac:picMkLst>
        </pc:picChg>
        <pc:picChg chg="del">
          <ac:chgData name="高歌" userId="d8a25b1d-6c3e-4cc3-9e77-5cd4abedca6a" providerId="ADAL" clId="{A92F7993-17A4-484B-A2E0-CBEDC965DAE0}" dt="2023-03-26T14:38:01.730" v="6163" actId="478"/>
          <ac:picMkLst>
            <pc:docMk/>
            <pc:sldMk cId="72788803" sldId="306"/>
            <ac:picMk id="9" creationId="{D6BAD69A-7352-CCFF-D66C-0FADA9B943F6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5:25:01.957" v="10550" actId="20577"/>
        <pc:sldMkLst>
          <pc:docMk/>
          <pc:sldMk cId="2325013703" sldId="307"/>
        </pc:sldMkLst>
        <pc:spChg chg="del">
          <ac:chgData name="高歌" userId="d8a25b1d-6c3e-4cc3-9e77-5cd4abedca6a" providerId="ADAL" clId="{A92F7993-17A4-484B-A2E0-CBEDC965DAE0}" dt="2023-03-26T14:40:27.241" v="6287" actId="478"/>
          <ac:spMkLst>
            <pc:docMk/>
            <pc:sldMk cId="2325013703" sldId="307"/>
            <ac:spMk id="6" creationId="{3D27C3CE-3D62-9C0A-9CD9-76CEBEEC985A}"/>
          </ac:spMkLst>
        </pc:spChg>
        <pc:spChg chg="del">
          <ac:chgData name="高歌" userId="d8a25b1d-6c3e-4cc3-9e77-5cd4abedca6a" providerId="ADAL" clId="{A92F7993-17A4-484B-A2E0-CBEDC965DAE0}" dt="2023-03-26T14:40:27.880" v="6288" actId="478"/>
          <ac:spMkLst>
            <pc:docMk/>
            <pc:sldMk cId="2325013703" sldId="307"/>
            <ac:spMk id="8" creationId="{D9111E35-5EF5-5033-13E2-40BB17926574}"/>
          </ac:spMkLst>
        </pc:spChg>
        <pc:spChg chg="add mod">
          <ac:chgData name="高歌" userId="d8a25b1d-6c3e-4cc3-9e77-5cd4abedca6a" providerId="ADAL" clId="{A92F7993-17A4-484B-A2E0-CBEDC965DAE0}" dt="2023-03-26T15:25:01.957" v="10550" actId="20577"/>
          <ac:spMkLst>
            <pc:docMk/>
            <pc:sldMk cId="2325013703" sldId="307"/>
            <ac:spMk id="10" creationId="{389D382B-2A27-AC14-2700-8082ED464C13}"/>
          </ac:spMkLst>
        </pc:spChg>
        <pc:picChg chg="del">
          <ac:chgData name="高歌" userId="d8a25b1d-6c3e-4cc3-9e77-5cd4abedca6a" providerId="ADAL" clId="{A92F7993-17A4-484B-A2E0-CBEDC965DAE0}" dt="2023-03-26T14:40:23.574" v="6286" actId="478"/>
          <ac:picMkLst>
            <pc:docMk/>
            <pc:sldMk cId="2325013703" sldId="307"/>
            <ac:picMk id="3" creationId="{6E023A33-A58F-1C45-78E0-A98890B92391}"/>
          </ac:picMkLst>
        </pc:picChg>
        <pc:picChg chg="add mod modCrop">
          <ac:chgData name="高歌" userId="d8a25b1d-6c3e-4cc3-9e77-5cd4abedca6a" providerId="ADAL" clId="{A92F7993-17A4-484B-A2E0-CBEDC965DAE0}" dt="2023-03-26T14:41:55.912" v="6302" actId="14100"/>
          <ac:picMkLst>
            <pc:docMk/>
            <pc:sldMk cId="2325013703" sldId="307"/>
            <ac:picMk id="4" creationId="{C7847097-10F4-C39D-1812-8BB6771CE1A5}"/>
          </ac:picMkLst>
        </pc:picChg>
        <pc:picChg chg="del">
          <ac:chgData name="高歌" userId="d8a25b1d-6c3e-4cc3-9e77-5cd4abedca6a" providerId="ADAL" clId="{A92F7993-17A4-484B-A2E0-CBEDC965DAE0}" dt="2023-03-26T14:40:23.129" v="6285" actId="478"/>
          <ac:picMkLst>
            <pc:docMk/>
            <pc:sldMk cId="2325013703" sldId="307"/>
            <ac:picMk id="7" creationId="{9EAC1C0E-AD2B-2D6F-0360-C443035750A4}"/>
          </ac:picMkLst>
        </pc:picChg>
        <pc:picChg chg="add mod">
          <ac:chgData name="高歌" userId="d8a25b1d-6c3e-4cc3-9e77-5cd4abedca6a" providerId="ADAL" clId="{A92F7993-17A4-484B-A2E0-CBEDC965DAE0}" dt="2023-03-26T14:41:40.574" v="6296" actId="14100"/>
          <ac:picMkLst>
            <pc:docMk/>
            <pc:sldMk cId="2325013703" sldId="307"/>
            <ac:picMk id="9" creationId="{7FD3BABB-C95F-CDBE-21D0-183B503E692E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45:49.410" v="6600" actId="1076"/>
        <pc:sldMkLst>
          <pc:docMk/>
          <pc:sldMk cId="3871644233" sldId="308"/>
        </pc:sldMkLst>
        <pc:spChg chg="add mod">
          <ac:chgData name="高歌" userId="d8a25b1d-6c3e-4cc3-9e77-5cd4abedca6a" providerId="ADAL" clId="{A92F7993-17A4-484B-A2E0-CBEDC965DAE0}" dt="2023-03-26T14:44:32.898" v="6592" actId="14100"/>
          <ac:spMkLst>
            <pc:docMk/>
            <pc:sldMk cId="3871644233" sldId="308"/>
            <ac:spMk id="5" creationId="{7CBBCD55-5911-5AF1-AF15-AB6F257EFA77}"/>
          </ac:spMkLst>
        </pc:spChg>
        <pc:spChg chg="del">
          <ac:chgData name="高歌" userId="d8a25b1d-6c3e-4cc3-9e77-5cd4abedca6a" providerId="ADAL" clId="{A92F7993-17A4-484B-A2E0-CBEDC965DAE0}" dt="2023-03-26T14:43:44.145" v="6428" actId="478"/>
          <ac:spMkLst>
            <pc:docMk/>
            <pc:sldMk cId="3871644233" sldId="308"/>
            <ac:spMk id="10" creationId="{389D382B-2A27-AC14-2700-8082ED464C13}"/>
          </ac:spMkLst>
        </pc:spChg>
        <pc:picChg chg="add mod">
          <ac:chgData name="高歌" userId="d8a25b1d-6c3e-4cc3-9e77-5cd4abedca6a" providerId="ADAL" clId="{A92F7993-17A4-484B-A2E0-CBEDC965DAE0}" dt="2023-03-26T14:45:49.410" v="6600" actId="1076"/>
          <ac:picMkLst>
            <pc:docMk/>
            <pc:sldMk cId="3871644233" sldId="308"/>
            <ac:picMk id="3" creationId="{86663C27-EF41-EC5F-FA6B-39D0A756C30F}"/>
          </ac:picMkLst>
        </pc:picChg>
        <pc:picChg chg="del">
          <ac:chgData name="高歌" userId="d8a25b1d-6c3e-4cc3-9e77-5cd4abedca6a" providerId="ADAL" clId="{A92F7993-17A4-484B-A2E0-CBEDC965DAE0}" dt="2023-03-26T14:43:44.145" v="6428" actId="478"/>
          <ac:picMkLst>
            <pc:docMk/>
            <pc:sldMk cId="3871644233" sldId="308"/>
            <ac:picMk id="4" creationId="{C7847097-10F4-C39D-1812-8BB6771CE1A5}"/>
          </ac:picMkLst>
        </pc:picChg>
        <pc:picChg chg="add del">
          <ac:chgData name="高歌" userId="d8a25b1d-6c3e-4cc3-9e77-5cd4abedca6a" providerId="ADAL" clId="{A92F7993-17A4-484B-A2E0-CBEDC965DAE0}" dt="2023-03-26T14:45:39.288" v="6594" actId="478"/>
          <ac:picMkLst>
            <pc:docMk/>
            <pc:sldMk cId="3871644233" sldId="308"/>
            <ac:picMk id="7" creationId="{E64C8650-72B5-9E30-F988-8C4845217683}"/>
          </ac:picMkLst>
        </pc:picChg>
        <pc:picChg chg="del">
          <ac:chgData name="高歌" userId="d8a25b1d-6c3e-4cc3-9e77-5cd4abedca6a" providerId="ADAL" clId="{A92F7993-17A4-484B-A2E0-CBEDC965DAE0}" dt="2023-03-26T14:43:45.347" v="6429" actId="478"/>
          <ac:picMkLst>
            <pc:docMk/>
            <pc:sldMk cId="3871644233" sldId="308"/>
            <ac:picMk id="9" creationId="{7FD3BABB-C95F-CDBE-21D0-183B503E692E}"/>
          </ac:picMkLst>
        </pc:picChg>
        <pc:picChg chg="add mod">
          <ac:chgData name="高歌" userId="d8a25b1d-6c3e-4cc3-9e77-5cd4abedca6a" providerId="ADAL" clId="{A92F7993-17A4-484B-A2E0-CBEDC965DAE0}" dt="2023-03-26T14:45:47.259" v="6599" actId="1076"/>
          <ac:picMkLst>
            <pc:docMk/>
            <pc:sldMk cId="3871644233" sldId="308"/>
            <ac:picMk id="11" creationId="{349239F7-D519-613A-71C9-B902DCE54244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4:57:38.937" v="7458" actId="478"/>
        <pc:sldMkLst>
          <pc:docMk/>
          <pc:sldMk cId="1213762456" sldId="309"/>
        </pc:sldMkLst>
        <pc:spChg chg="add mod">
          <ac:chgData name="高歌" userId="d8a25b1d-6c3e-4cc3-9e77-5cd4abedca6a" providerId="ADAL" clId="{A92F7993-17A4-484B-A2E0-CBEDC965DAE0}" dt="2023-03-26T14:57:28.562" v="7456" actId="20577"/>
          <ac:spMkLst>
            <pc:docMk/>
            <pc:sldMk cId="1213762456" sldId="309"/>
            <ac:spMk id="2" creationId="{EF296F79-DC0A-83FF-60D7-A2CF45298F95}"/>
          </ac:spMkLst>
        </pc:spChg>
        <pc:spChg chg="del">
          <ac:chgData name="高歌" userId="d8a25b1d-6c3e-4cc3-9e77-5cd4abedca6a" providerId="ADAL" clId="{A92F7993-17A4-484B-A2E0-CBEDC965DAE0}" dt="2023-03-26T14:47:27.618" v="6618" actId="478"/>
          <ac:spMkLst>
            <pc:docMk/>
            <pc:sldMk cId="1213762456" sldId="309"/>
            <ac:spMk id="5" creationId="{7CBBCD55-5911-5AF1-AF15-AB6F257EFA77}"/>
          </ac:spMkLst>
        </pc:spChg>
        <pc:spChg chg="mod">
          <ac:chgData name="高歌" userId="d8a25b1d-6c3e-4cc3-9e77-5cd4abedca6a" providerId="ADAL" clId="{A92F7993-17A4-484B-A2E0-CBEDC965DAE0}" dt="2023-03-26T14:46:15.925" v="6617" actId="20577"/>
          <ac:spMkLst>
            <pc:docMk/>
            <pc:sldMk cId="1213762456" sldId="309"/>
            <ac:spMk id="47" creationId="{00000000-0000-0000-0000-000000000000}"/>
          </ac:spMkLst>
        </pc:spChg>
        <pc:picChg chg="del">
          <ac:chgData name="高歌" userId="d8a25b1d-6c3e-4cc3-9e77-5cd4abedca6a" providerId="ADAL" clId="{A92F7993-17A4-484B-A2E0-CBEDC965DAE0}" dt="2023-03-26T14:47:27.618" v="6618" actId="478"/>
          <ac:picMkLst>
            <pc:docMk/>
            <pc:sldMk cId="1213762456" sldId="309"/>
            <ac:picMk id="3" creationId="{86663C27-EF41-EC5F-FA6B-39D0A756C30F}"/>
          </ac:picMkLst>
        </pc:picChg>
        <pc:picChg chg="add mod">
          <ac:chgData name="高歌" userId="d8a25b1d-6c3e-4cc3-9e77-5cd4abedca6a" providerId="ADAL" clId="{A92F7993-17A4-484B-A2E0-CBEDC965DAE0}" dt="2023-03-26T14:52:15.992" v="6825" actId="1076"/>
          <ac:picMkLst>
            <pc:docMk/>
            <pc:sldMk cId="1213762456" sldId="309"/>
            <ac:picMk id="4" creationId="{F39C9180-144B-FBA4-8345-9793CF7B1919}"/>
          </ac:picMkLst>
        </pc:picChg>
        <pc:picChg chg="add del mod">
          <ac:chgData name="高歌" userId="d8a25b1d-6c3e-4cc3-9e77-5cd4abedca6a" providerId="ADAL" clId="{A92F7993-17A4-484B-A2E0-CBEDC965DAE0}" dt="2023-03-26T14:57:38.937" v="7458" actId="478"/>
          <ac:picMkLst>
            <pc:docMk/>
            <pc:sldMk cId="1213762456" sldId="309"/>
            <ac:picMk id="6" creationId="{A8E210CD-C851-5A0B-368E-91C1A32EB74D}"/>
          </ac:picMkLst>
        </pc:picChg>
        <pc:picChg chg="del">
          <ac:chgData name="高歌" userId="d8a25b1d-6c3e-4cc3-9e77-5cd4abedca6a" providerId="ADAL" clId="{A92F7993-17A4-484B-A2E0-CBEDC965DAE0}" dt="2023-03-26T14:47:27.618" v="6618" actId="478"/>
          <ac:picMkLst>
            <pc:docMk/>
            <pc:sldMk cId="1213762456" sldId="309"/>
            <ac:picMk id="11" creationId="{349239F7-D519-613A-71C9-B902DCE54244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5:23:43.555" v="10384" actId="1076"/>
        <pc:sldMkLst>
          <pc:docMk/>
          <pc:sldMk cId="1113845688" sldId="310"/>
        </pc:sldMkLst>
        <pc:spChg chg="mod">
          <ac:chgData name="高歌" userId="d8a25b1d-6c3e-4cc3-9e77-5cd4abedca6a" providerId="ADAL" clId="{A92F7993-17A4-484B-A2E0-CBEDC965DAE0}" dt="2023-03-26T15:23:41.453" v="10383" actId="20577"/>
          <ac:spMkLst>
            <pc:docMk/>
            <pc:sldMk cId="1113845688" sldId="310"/>
            <ac:spMk id="2" creationId="{EF296F79-DC0A-83FF-60D7-A2CF45298F95}"/>
          </ac:spMkLst>
        </pc:spChg>
        <pc:picChg chg="del">
          <ac:chgData name="高歌" userId="d8a25b1d-6c3e-4cc3-9e77-5cd4abedca6a" providerId="ADAL" clId="{A92F7993-17A4-484B-A2E0-CBEDC965DAE0}" dt="2023-03-26T14:57:43.726" v="7459" actId="478"/>
          <ac:picMkLst>
            <pc:docMk/>
            <pc:sldMk cId="1113845688" sldId="310"/>
            <ac:picMk id="4" creationId="{F39C9180-144B-FBA4-8345-9793CF7B1919}"/>
          </ac:picMkLst>
        </pc:picChg>
        <pc:picChg chg="mod">
          <ac:chgData name="高歌" userId="d8a25b1d-6c3e-4cc3-9e77-5cd4abedca6a" providerId="ADAL" clId="{A92F7993-17A4-484B-A2E0-CBEDC965DAE0}" dt="2023-03-26T15:23:33.693" v="10373" actId="1076"/>
          <ac:picMkLst>
            <pc:docMk/>
            <pc:sldMk cId="1113845688" sldId="310"/>
            <ac:picMk id="6" creationId="{A8E210CD-C851-5A0B-368E-91C1A32EB74D}"/>
          </ac:picMkLst>
        </pc:picChg>
        <pc:picChg chg="add del mod">
          <ac:chgData name="高歌" userId="d8a25b1d-6c3e-4cc3-9e77-5cd4abedca6a" providerId="ADAL" clId="{A92F7993-17A4-484B-A2E0-CBEDC965DAE0}" dt="2023-03-26T15:00:50.710" v="7783" actId="478"/>
          <ac:picMkLst>
            <pc:docMk/>
            <pc:sldMk cId="1113845688" sldId="310"/>
            <ac:picMk id="1026" creationId="{351D2110-AE44-C6C1-13C8-F9779791661C}"/>
          </ac:picMkLst>
        </pc:picChg>
        <pc:picChg chg="add mod">
          <ac:chgData name="高歌" userId="d8a25b1d-6c3e-4cc3-9e77-5cd4abedca6a" providerId="ADAL" clId="{A92F7993-17A4-484B-A2E0-CBEDC965DAE0}" dt="2023-03-26T15:23:43.555" v="10384" actId="1076"/>
          <ac:picMkLst>
            <pc:docMk/>
            <pc:sldMk cId="1113845688" sldId="310"/>
            <ac:picMk id="1028" creationId="{48ADFA35-2454-1750-02BB-F58D3D20771C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5:08:25.402" v="8515" actId="20577"/>
        <pc:sldMkLst>
          <pc:docMk/>
          <pc:sldMk cId="3653519083" sldId="311"/>
        </pc:sldMkLst>
        <pc:spChg chg="mod">
          <ac:chgData name="高歌" userId="d8a25b1d-6c3e-4cc3-9e77-5cd4abedca6a" providerId="ADAL" clId="{A92F7993-17A4-484B-A2E0-CBEDC965DAE0}" dt="2023-03-26T15:08:25.402" v="8515" actId="20577"/>
          <ac:spMkLst>
            <pc:docMk/>
            <pc:sldMk cId="3653519083" sldId="311"/>
            <ac:spMk id="2" creationId="{EF296F79-DC0A-83FF-60D7-A2CF45298F95}"/>
          </ac:spMkLst>
        </pc:spChg>
        <pc:spChg chg="mod">
          <ac:chgData name="高歌" userId="d8a25b1d-6c3e-4cc3-9e77-5cd4abedca6a" providerId="ADAL" clId="{A92F7993-17A4-484B-A2E0-CBEDC965DAE0}" dt="2023-03-26T15:01:40.420" v="7802" actId="20577"/>
          <ac:spMkLst>
            <pc:docMk/>
            <pc:sldMk cId="3653519083" sldId="311"/>
            <ac:spMk id="47" creationId="{00000000-0000-0000-0000-000000000000}"/>
          </ac:spMkLst>
        </pc:spChg>
        <pc:picChg chg="add mod modCrop">
          <ac:chgData name="高歌" userId="d8a25b1d-6c3e-4cc3-9e77-5cd4abedca6a" providerId="ADAL" clId="{A92F7993-17A4-484B-A2E0-CBEDC965DAE0}" dt="2023-03-26T15:08:12.929" v="8512" actId="1076"/>
          <ac:picMkLst>
            <pc:docMk/>
            <pc:sldMk cId="3653519083" sldId="311"/>
            <ac:picMk id="4" creationId="{037F1359-98E1-623C-1C1D-8E160FADE880}"/>
          </ac:picMkLst>
        </pc:picChg>
        <pc:picChg chg="del">
          <ac:chgData name="高歌" userId="d8a25b1d-6c3e-4cc3-9e77-5cd4abedca6a" providerId="ADAL" clId="{A92F7993-17A4-484B-A2E0-CBEDC965DAE0}" dt="2023-03-26T15:01:44.533" v="7803" actId="478"/>
          <ac:picMkLst>
            <pc:docMk/>
            <pc:sldMk cId="3653519083" sldId="311"/>
            <ac:picMk id="6" creationId="{A8E210CD-C851-5A0B-368E-91C1A32EB74D}"/>
          </ac:picMkLst>
        </pc:picChg>
        <pc:picChg chg="del">
          <ac:chgData name="高歌" userId="d8a25b1d-6c3e-4cc3-9e77-5cd4abedca6a" providerId="ADAL" clId="{A92F7993-17A4-484B-A2E0-CBEDC965DAE0}" dt="2023-03-26T15:01:45.830" v="7804" actId="478"/>
          <ac:picMkLst>
            <pc:docMk/>
            <pc:sldMk cId="3653519083" sldId="311"/>
            <ac:picMk id="1028" creationId="{48ADFA35-2454-1750-02BB-F58D3D20771C}"/>
          </ac:picMkLst>
        </pc:picChg>
      </pc:sldChg>
      <pc:sldChg chg="addSp delSp modSp add del mod">
        <pc:chgData name="高歌" userId="d8a25b1d-6c3e-4cc3-9e77-5cd4abedca6a" providerId="ADAL" clId="{A92F7993-17A4-484B-A2E0-CBEDC965DAE0}" dt="2023-03-26T15:15:30.908" v="9172" actId="47"/>
        <pc:sldMkLst>
          <pc:docMk/>
          <pc:sldMk cId="2451523337" sldId="312"/>
        </pc:sldMkLst>
        <pc:spChg chg="mod">
          <ac:chgData name="高歌" userId="d8a25b1d-6c3e-4cc3-9e77-5cd4abedca6a" providerId="ADAL" clId="{A92F7993-17A4-484B-A2E0-CBEDC965DAE0}" dt="2023-03-26T15:14:00.819" v="9157" actId="14100"/>
          <ac:spMkLst>
            <pc:docMk/>
            <pc:sldMk cId="2451523337" sldId="312"/>
            <ac:spMk id="2" creationId="{EF296F79-DC0A-83FF-60D7-A2CF45298F95}"/>
          </ac:spMkLst>
        </pc:spChg>
        <pc:picChg chg="del">
          <ac:chgData name="高歌" userId="d8a25b1d-6c3e-4cc3-9e77-5cd4abedca6a" providerId="ADAL" clId="{A92F7993-17A4-484B-A2E0-CBEDC965DAE0}" dt="2023-03-26T15:08:33.526" v="8517" actId="478"/>
          <ac:picMkLst>
            <pc:docMk/>
            <pc:sldMk cId="2451523337" sldId="312"/>
            <ac:picMk id="4" creationId="{037F1359-98E1-623C-1C1D-8E160FADE880}"/>
          </ac:picMkLst>
        </pc:picChg>
        <pc:picChg chg="add del mod">
          <ac:chgData name="高歌" userId="d8a25b1d-6c3e-4cc3-9e77-5cd4abedca6a" providerId="ADAL" clId="{A92F7993-17A4-484B-A2E0-CBEDC965DAE0}" dt="2023-03-26T15:14:02.442" v="9159" actId="478"/>
          <ac:picMkLst>
            <pc:docMk/>
            <pc:sldMk cId="2451523337" sldId="312"/>
            <ac:picMk id="5" creationId="{3D36612C-8D1A-D1DF-1FBE-59FE32F8F018}"/>
          </ac:picMkLst>
        </pc:picChg>
        <pc:picChg chg="add del mod">
          <ac:chgData name="高歌" userId="d8a25b1d-6c3e-4cc3-9e77-5cd4abedca6a" providerId="ADAL" clId="{A92F7993-17A4-484B-A2E0-CBEDC965DAE0}" dt="2023-03-26T15:14:02.034" v="9158" actId="478"/>
          <ac:picMkLst>
            <pc:docMk/>
            <pc:sldMk cId="2451523337" sldId="312"/>
            <ac:picMk id="7" creationId="{61FED31D-9FB9-AA2E-6001-52C811E975E7}"/>
          </ac:picMkLst>
        </pc:picChg>
        <pc:picChg chg="add mod modCrop">
          <ac:chgData name="高歌" userId="d8a25b1d-6c3e-4cc3-9e77-5cd4abedca6a" providerId="ADAL" clId="{A92F7993-17A4-484B-A2E0-CBEDC965DAE0}" dt="2023-03-26T15:14:41.662" v="9161" actId="1076"/>
          <ac:picMkLst>
            <pc:docMk/>
            <pc:sldMk cId="2451523337" sldId="312"/>
            <ac:picMk id="9" creationId="{1F28BF0D-19D2-B8EA-D118-6E8F58599933}"/>
          </ac:picMkLst>
        </pc:picChg>
      </pc:sldChg>
      <pc:sldChg chg="modSp add mod">
        <pc:chgData name="高歌" userId="d8a25b1d-6c3e-4cc3-9e77-5cd4abedca6a" providerId="ADAL" clId="{A92F7993-17A4-484B-A2E0-CBEDC965DAE0}" dt="2023-03-26T15:15:22.027" v="9171" actId="1076"/>
        <pc:sldMkLst>
          <pc:docMk/>
          <pc:sldMk cId="2327465209" sldId="313"/>
        </pc:sldMkLst>
        <pc:spChg chg="mod">
          <ac:chgData name="高歌" userId="d8a25b1d-6c3e-4cc3-9e77-5cd4abedca6a" providerId="ADAL" clId="{A92F7993-17A4-484B-A2E0-CBEDC965DAE0}" dt="2023-03-26T15:15:16.523" v="9168" actId="1076"/>
          <ac:spMkLst>
            <pc:docMk/>
            <pc:sldMk cId="2327465209" sldId="313"/>
            <ac:spMk id="2" creationId="{EF296F79-DC0A-83FF-60D7-A2CF45298F95}"/>
          </ac:spMkLst>
        </pc:spChg>
        <pc:picChg chg="mod">
          <ac:chgData name="高歌" userId="d8a25b1d-6c3e-4cc3-9e77-5cd4abedca6a" providerId="ADAL" clId="{A92F7993-17A4-484B-A2E0-CBEDC965DAE0}" dt="2023-03-26T15:15:22.027" v="9171" actId="1076"/>
          <ac:picMkLst>
            <pc:docMk/>
            <pc:sldMk cId="2327465209" sldId="313"/>
            <ac:picMk id="9" creationId="{1F28BF0D-19D2-B8EA-D118-6E8F58599933}"/>
          </ac:picMkLst>
        </pc:picChg>
      </pc:sldChg>
      <pc:sldChg chg="addSp delSp modSp add mod">
        <pc:chgData name="高歌" userId="d8a25b1d-6c3e-4cc3-9e77-5cd4abedca6a" providerId="ADAL" clId="{A92F7993-17A4-484B-A2E0-CBEDC965DAE0}" dt="2023-03-26T15:21:45.584" v="10156" actId="1076"/>
        <pc:sldMkLst>
          <pc:docMk/>
          <pc:sldMk cId="3031554247" sldId="314"/>
        </pc:sldMkLst>
        <pc:spChg chg="mod">
          <ac:chgData name="高歌" userId="d8a25b1d-6c3e-4cc3-9e77-5cd4abedca6a" providerId="ADAL" clId="{A92F7993-17A4-484B-A2E0-CBEDC965DAE0}" dt="2023-03-26T15:21:41.631" v="10155" actId="20577"/>
          <ac:spMkLst>
            <pc:docMk/>
            <pc:sldMk cId="3031554247" sldId="314"/>
            <ac:spMk id="2" creationId="{EF296F79-DC0A-83FF-60D7-A2CF45298F95}"/>
          </ac:spMkLst>
        </pc:spChg>
        <pc:picChg chg="add mod">
          <ac:chgData name="高歌" userId="d8a25b1d-6c3e-4cc3-9e77-5cd4abedca6a" providerId="ADAL" clId="{A92F7993-17A4-484B-A2E0-CBEDC965DAE0}" dt="2023-03-26T15:21:45.584" v="10156" actId="1076"/>
          <ac:picMkLst>
            <pc:docMk/>
            <pc:sldMk cId="3031554247" sldId="314"/>
            <ac:picMk id="4" creationId="{BCC18C3B-E1C6-F0A7-6CBE-EDDB17ACD04B}"/>
          </ac:picMkLst>
        </pc:picChg>
        <pc:picChg chg="del">
          <ac:chgData name="高歌" userId="d8a25b1d-6c3e-4cc3-9e77-5cd4abedca6a" providerId="ADAL" clId="{A92F7993-17A4-484B-A2E0-CBEDC965DAE0}" dt="2023-03-26T15:17:02.697" v="9174" actId="478"/>
          <ac:picMkLst>
            <pc:docMk/>
            <pc:sldMk cId="3031554247" sldId="314"/>
            <ac:picMk id="9" creationId="{1F28BF0D-19D2-B8EA-D118-6E8F58599933}"/>
          </ac:picMkLst>
        </pc:picChg>
      </pc:sldChg>
    </pc:docChg>
  </pc:docChgLst>
  <pc:docChgLst>
    <pc:chgData name="歌 高" userId="d8a25b1d-6c3e-4cc3-9e77-5cd4abedca6a" providerId="ADAL" clId="{E2E608F6-41DB-4B4C-A9B7-B6E5E6BA68A6}"/>
    <pc:docChg chg="delSld delMainMaster">
      <pc:chgData name="歌 高" userId="d8a25b1d-6c3e-4cc3-9e77-5cd4abedca6a" providerId="ADAL" clId="{E2E608F6-41DB-4B4C-A9B7-B6E5E6BA68A6}" dt="2022-03-22T09:23:17.156" v="0" actId="2696"/>
      <pc:docMkLst>
        <pc:docMk/>
      </pc:docMkLst>
      <pc:sldChg chg="del">
        <pc:chgData name="歌 高" userId="d8a25b1d-6c3e-4cc3-9e77-5cd4abedca6a" providerId="ADAL" clId="{E2E608F6-41DB-4B4C-A9B7-B6E5E6BA68A6}" dt="2022-03-22T09:23:17.156" v="0" actId="2696"/>
        <pc:sldMkLst>
          <pc:docMk/>
          <pc:sldMk cId="2394973822" sldId="299"/>
        </pc:sldMkLst>
      </pc:sldChg>
      <pc:sldMasterChg chg="del delSldLayout">
        <pc:chgData name="歌 高" userId="d8a25b1d-6c3e-4cc3-9e77-5cd4abedca6a" providerId="ADAL" clId="{E2E608F6-41DB-4B4C-A9B7-B6E5E6BA68A6}" dt="2022-03-22T09:23:17.156" v="0" actId="2696"/>
        <pc:sldMasterMkLst>
          <pc:docMk/>
          <pc:sldMasterMk cId="3079474792" sldId="2147483656"/>
        </pc:sldMasterMkLst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921224649" sldId="2147483657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744155745" sldId="2147483658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906019717" sldId="2147483659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694353367" sldId="2147483660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350929301" sldId="2147483661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391700558" sldId="2147483662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798243357" sldId="2147483663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256203111" sldId="2147483664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2399159630" sldId="2147483665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439586414" sldId="2147483666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247373463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21750" y="2057754"/>
            <a:ext cx="45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第一次进度汇报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763909" y="3208294"/>
            <a:ext cx="3616181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 FIRST PROGRESS REPORT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Group 14"/>
          <p:cNvGrpSpPr/>
          <p:nvPr/>
        </p:nvGrpSpPr>
        <p:grpSpPr bwMode="auto">
          <a:xfrm>
            <a:off x="3714526" y="4051349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891537" y="4011543"/>
            <a:ext cx="18181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2030416018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78">
            <a:extLst>
              <a:ext uri="{FF2B5EF4-FFF2-40B4-BE49-F238E27FC236}">
                <a16:creationId xmlns:a16="http://schemas.microsoft.com/office/drawing/2014/main" id="{3D27C3CE-3D62-9C0A-9CD9-76CEBEEC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977" y="4582562"/>
            <a:ext cx="3052974" cy="1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一个用于建立类型语法上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AST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的工具类型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23A33-A58F-1C45-78E0-A98890B9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74568"/>
            <a:ext cx="3148736" cy="4055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AC1C0E-AD2B-2D6F-0360-C4430357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8" y="1024471"/>
            <a:ext cx="4168667" cy="3392053"/>
          </a:xfrm>
          <a:prstGeom prst="rect">
            <a:avLst/>
          </a:prstGeom>
        </p:spPr>
      </p:pic>
      <p:sp>
        <p:nvSpPr>
          <p:cNvPr id="8" name="Rectangle 78">
            <a:extLst>
              <a:ext uri="{FF2B5EF4-FFF2-40B4-BE49-F238E27FC236}">
                <a16:creationId xmlns:a16="http://schemas.microsoft.com/office/drawing/2014/main" id="{D9111E35-5EF5-5033-13E2-40BB1792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04" y="4496192"/>
            <a:ext cx="3052974" cy="1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相应的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AST Parser</a:t>
            </a:r>
          </a:p>
        </p:txBody>
      </p:sp>
    </p:spTree>
    <p:extLst>
      <p:ext uri="{BB962C8B-B14F-4D97-AF65-F5344CB8AC3E}">
        <p14:creationId xmlns:p14="http://schemas.microsoft.com/office/powerpoint/2010/main" val="727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7847097-10F4-C39D-1812-8BB6771CE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4"/>
          <a:stretch/>
        </p:blipFill>
        <p:spPr>
          <a:xfrm>
            <a:off x="416158" y="1892830"/>
            <a:ext cx="5986873" cy="2913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D3BABB-C95F-CDBE-21D0-183B503E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39501"/>
            <a:ext cx="2232396" cy="4470793"/>
          </a:xfrm>
          <a:prstGeom prst="rect">
            <a:avLst/>
          </a:prstGeom>
        </p:spPr>
      </p:pic>
      <p:sp>
        <p:nvSpPr>
          <p:cNvPr id="10" name="Rectangle 78">
            <a:extLst>
              <a:ext uri="{FF2B5EF4-FFF2-40B4-BE49-F238E27FC236}">
                <a16:creationId xmlns:a16="http://schemas.microsoft.com/office/drawing/2014/main" id="{389D382B-2A27-AC14-2700-8082ED464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964403"/>
            <a:ext cx="5596002" cy="75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目前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Package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GitHub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上开源了，名字是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-intuitive-request.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也在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上发布了。这个过程中学了一下怎么在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上发包，之前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说实话真没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考虑过发布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包需要考虑这么多兼容性问题。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01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6663C27-EF41-EC5F-FA6B-39D0A756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65766"/>
            <a:ext cx="4081138" cy="2811968"/>
          </a:xfrm>
          <a:prstGeom prst="rect">
            <a:avLst/>
          </a:prstGeom>
        </p:spPr>
      </p:pic>
      <p:sp>
        <p:nvSpPr>
          <p:cNvPr id="5" name="Rectangle 78">
            <a:extLst>
              <a:ext uri="{FF2B5EF4-FFF2-40B4-BE49-F238E27FC236}">
                <a16:creationId xmlns:a16="http://schemas.microsoft.com/office/drawing/2014/main" id="{7CBBCD55-5911-5AF1-AF15-AB6F257E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073998"/>
            <a:ext cx="3723794" cy="75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抽奖程序前端部分的调用都使用了这个库。并且后端的测试也使用了这个库用于构建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查询字符串。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9239F7-D519-613A-71C9-B902DCE5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1" y="2030983"/>
            <a:ext cx="3507770" cy="24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原型设计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78">
            <a:extLst>
              <a:ext uri="{FF2B5EF4-FFF2-40B4-BE49-F238E27FC236}">
                <a16:creationId xmlns:a16="http://schemas.microsoft.com/office/drawing/2014/main" id="{EF296F79-DC0A-83FF-60D7-A2CF452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073998"/>
            <a:ext cx="3723794" cy="305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原型设计使用了在线原型工具墨刀。也学习了一下原型设计工具的使用。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在此之前简单了解过一些设计方面的知识。也比较重视对交互性的考量。但从头到尾设计一个产品原型时才算是第一次实践那些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《About Face》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点石成金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中描述的要点。从头到尾将用户使用产品的逻辑理一遍还是一种比较新奇的体验。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最后成品大致上是模仿雨课堂完成的。感觉还是有些扁平化过重的意味，不算特别成功吧。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C9180-144B-FBA4-8345-9793CF7B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64961"/>
            <a:ext cx="3979912" cy="28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原型设计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78">
            <a:extLst>
              <a:ext uri="{FF2B5EF4-FFF2-40B4-BE49-F238E27FC236}">
                <a16:creationId xmlns:a16="http://schemas.microsoft.com/office/drawing/2014/main" id="{EF296F79-DC0A-83FF-60D7-A2CF452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073998"/>
            <a:ext cx="3723794" cy="179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这段时间也去读了一下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Ant Design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的设计理念。在此之前对组件库的使用总体偏向于“用”而不是“设计”。在读了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Ant Design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的理念之后才算是对一个组件库的设计思路、交互与搭配有了一些见解。打算下面用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AntD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实现直播平台了。虽然现在使用的组件库是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，但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MUI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毕竟封装程度不太够，不少组件要自己造，挺麻烦的。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E210CD-C851-5A0B-368E-91C1A32E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078154"/>
            <a:ext cx="4299858" cy="30613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ADFA35-2454-1750-02BB-F58D3D20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8" y="2897918"/>
            <a:ext cx="3723795" cy="15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聊天室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78">
            <a:extLst>
              <a:ext uri="{FF2B5EF4-FFF2-40B4-BE49-F238E27FC236}">
                <a16:creationId xmlns:a16="http://schemas.microsoft.com/office/drawing/2014/main" id="{EF296F79-DC0A-83FF-60D7-A2CF452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073998"/>
            <a:ext cx="2211626" cy="316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同之前一样，这周的聊天室应用也使用了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，聊天室中的实时数据通信使用的是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Subscription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实现的，具体的实现方式采用了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graphql-ws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，这是一个基于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websocket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Subscription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为了继续使用之前开发的那个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客户端，这次也顺便给它加上了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SubScription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7F1359-98E1-623C-1C1D-8E160FADE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2" b="3450"/>
          <a:stretch/>
        </p:blipFill>
        <p:spPr>
          <a:xfrm>
            <a:off x="2843808" y="1041230"/>
            <a:ext cx="5734480" cy="33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1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聊天室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78">
            <a:extLst>
              <a:ext uri="{FF2B5EF4-FFF2-40B4-BE49-F238E27FC236}">
                <a16:creationId xmlns:a16="http://schemas.microsoft.com/office/drawing/2014/main" id="{EF296F79-DC0A-83FF-60D7-A2CF452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869043"/>
            <a:ext cx="7252186" cy="279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这次总算是用上了后端的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JWT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鉴权逻辑。但在整合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SubScription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的鉴权上颇费了一番功夫。因为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WebSocket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请求是不带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Header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的，而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JWT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依赖于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Header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Authorization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这个问题在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Stack Overflow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上和官方文档中都没找到解决方案。在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Stack Overflow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上看到了一个类似的问题，但没有答案，很失望。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为此专门打断点把涉及鉴权的库源码调试了一下午，算是把源码的实现逻辑大致搞明白了，然后发现问题其实挺好解决的。并且也顺便把那个一个月没人回答的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Stack Overflow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上的类似问题回答了，也算锻炼了下英文水平。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https://stackoverflow.com/questions/75221172/nestjs-graphql-subscription-how-to-get-context-pass-data-to-resolver-or-intercep/75766514#75766514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28BF0D-19D2-B8EA-D118-6E8F585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38"/>
          <a:stretch/>
        </p:blipFill>
        <p:spPr>
          <a:xfrm>
            <a:off x="416158" y="3363838"/>
            <a:ext cx="4824536" cy="16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聊天室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78">
            <a:extLst>
              <a:ext uri="{FF2B5EF4-FFF2-40B4-BE49-F238E27FC236}">
                <a16:creationId xmlns:a16="http://schemas.microsoft.com/office/drawing/2014/main" id="{EF296F79-DC0A-83FF-60D7-A2CF452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980664"/>
            <a:ext cx="3795802" cy="375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这次在前端实现上，尝试使用了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Tanstack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Query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（原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React Query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）封装与后端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API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的交互。感觉和我自己做的那个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-intuitive-request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库相性还不错。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并且看了下号称类型安全的新路由库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Tanstack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Query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的文档，确实很有意思，但是聊天室这个应用确实用不上路由，所以没用上。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然后也感兴趣去看了看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Astro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框架的文档，它使用了自己独创的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astro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语法实现某种被称为“孤岛组件”的服务端渲染方式。感觉有点像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模板语法的意味，并且作为元框架既支持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React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也支持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，当然也支持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Solid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Svelte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这些新兴框架。代码看起来很干净，很有意思。打算下面用这个框架写直播平台的代码。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18C3B-E1C6-F0A7-6CBE-EDDB17AC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45813"/>
            <a:ext cx="4176464" cy="32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5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71800" y="201872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4">
            <a:extLst>
              <a:ext uri="{FF2B5EF4-FFF2-40B4-BE49-F238E27FC236}">
                <a16:creationId xmlns:a16="http://schemas.microsoft.com/office/drawing/2014/main" id="{07558CC7-85F1-4055-E52E-CD6F9A0C3658}"/>
              </a:ext>
            </a:extLst>
          </p:cNvPr>
          <p:cNvGrpSpPr/>
          <p:nvPr/>
        </p:nvGrpSpPr>
        <p:grpSpPr bwMode="auto">
          <a:xfrm>
            <a:off x="3714526" y="4051349"/>
            <a:ext cx="174306" cy="174304"/>
            <a:chOff x="4248" y="3024"/>
            <a:chExt cx="600" cy="599"/>
          </a:xfrm>
        </p:grpSpPr>
        <p:sp>
          <p:nvSpPr>
            <p:cNvPr id="3" name="Oval 15">
              <a:extLst>
                <a:ext uri="{FF2B5EF4-FFF2-40B4-BE49-F238E27FC236}">
                  <a16:creationId xmlns:a16="http://schemas.microsoft.com/office/drawing/2014/main" id="{022E8E4F-38FD-6640-D556-C55A499E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5CC4A668-2E71-531B-1771-8BD39C73DE9F}"/>
                </a:ext>
              </a:extLst>
            </p:cNvPr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FC282325-E8CF-50AF-89D4-86B08544A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4B074D5A-B9C0-97A9-D2E7-7E978D254461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Text Box 20">
            <a:extLst>
              <a:ext uri="{FF2B5EF4-FFF2-40B4-BE49-F238E27FC236}">
                <a16:creationId xmlns:a16="http://schemas.microsoft.com/office/drawing/2014/main" id="{0F1455DC-9007-CAC9-AC55-10585915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537" y="4011543"/>
            <a:ext cx="18181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2030416018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需求说明书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2~3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C5219BD-F4A4-80F6-E10C-4CAD1F67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968" y="1114547"/>
            <a:ext cx="4320480" cy="2914406"/>
          </a:xfrm>
          <a:prstGeom prst="rect">
            <a:avLst/>
          </a:prstGeom>
        </p:spPr>
      </p:pic>
      <p:sp>
        <p:nvSpPr>
          <p:cNvPr id="4" name="Rectangle 78">
            <a:extLst>
              <a:ext uri="{FF2B5EF4-FFF2-40B4-BE49-F238E27FC236}">
                <a16:creationId xmlns:a16="http://schemas.microsoft.com/office/drawing/2014/main" id="{92553E33-3259-8A34-33F7-722A44A6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57" y="3083196"/>
            <a:ext cx="3076227" cy="75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第二和第三周花了两周的时间完成了直播平台需求说明书的编写。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8A3D12-E422-9DEB-CD61-27E36649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158" y="1114547"/>
            <a:ext cx="3532627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需求说明书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2~3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99BFCF8-B3E6-E6AC-4E62-A13606B1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52" y="1100455"/>
            <a:ext cx="3768090" cy="29425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8">
            <a:extLst>
              <a:ext uri="{FF2B5EF4-FFF2-40B4-BE49-F238E27FC236}">
                <a16:creationId xmlns:a16="http://schemas.microsoft.com/office/drawing/2014/main" id="{8A62A26F-B996-15A5-1337-CC56CFFC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987574"/>
            <a:ext cx="4443874" cy="365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需求总体上设置的比较简单。大致上来说，与上课相关的主要实体分为</a:t>
            </a:r>
            <a:r>
              <a:rPr lang="zh-CN" altLang="en-US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课程（</a:t>
            </a:r>
            <a:r>
              <a:rPr lang="en-US" altLang="zh-CN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Course</a:t>
            </a:r>
            <a:r>
              <a:rPr lang="zh-CN" altLang="en-US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课堂（</a:t>
            </a:r>
            <a:r>
              <a:rPr lang="en-US" altLang="zh-CN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Lesson</a:t>
            </a:r>
            <a:r>
              <a:rPr lang="zh-CN" altLang="en-US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两部分。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大体流程是：老师创建课程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学生加入课程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老师新建课堂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学生进入课堂直播间上课。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老师可以在课程中添加课件、管理学生等；学生可在课程中查看课件。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老师可在课堂上发起学生连麦、共享屏幕、白板演示、开启签到等操作；学生可申请连麦、屏幕共享等，并且可以完成签到。在课堂结束后，师生均可在课程页查看相关统计信息。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除了这些基本需求外，还添加了一个“</a:t>
            </a:r>
            <a:r>
              <a:rPr lang="zh-CN" altLang="en-US" sz="1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课堂答题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”的功能。老师须在课前上传题目，在课堂上推送给学生限时作答，并可在课后查看统计信息。</a:t>
            </a:r>
          </a:p>
        </p:txBody>
      </p:sp>
    </p:spTree>
    <p:extLst>
      <p:ext uri="{BB962C8B-B14F-4D97-AF65-F5344CB8AC3E}">
        <p14:creationId xmlns:p14="http://schemas.microsoft.com/office/powerpoint/2010/main" val="294658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78">
            <a:extLst>
              <a:ext uri="{FF2B5EF4-FFF2-40B4-BE49-F238E27FC236}">
                <a16:creationId xmlns:a16="http://schemas.microsoft.com/office/drawing/2014/main" id="{563C9B08-6BB8-3371-DE43-62601A75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987574"/>
            <a:ext cx="4443874" cy="357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我个人本身在之前有过一些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Spring Boot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基础，做过一些比较简单的后端。也有一些前端基础，基本了解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React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及其生态。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正巧这段时间有了解一些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相关的信息，因此打算用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后端用大前端生态实现这个抽奖程序。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最后后端采用的是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框架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NestJS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，并使用了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NestJS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支持，用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JWT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做了一下鉴权，但这个应用比较简单，其实用上鉴权。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前端采用的是一个比较简单的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React+MUI+TailwindCSS+Vite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TS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项目，没用脚手架，顺便按照习惯配上了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Prettier+ESLint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，路由用的是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React Router v6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，但这个程序比较简单，其实没用上路由。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A8BCD6-1FE4-B808-EF23-1D65F2CD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27139"/>
            <a:ext cx="3375502" cy="2141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08B161-78C8-D5F6-27B3-0468900B2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01"/>
          <a:stretch/>
        </p:blipFill>
        <p:spPr>
          <a:xfrm>
            <a:off x="5220073" y="2674596"/>
            <a:ext cx="3375502" cy="2153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701464-8310-4918-5277-CDDA8E23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82849"/>
            <a:ext cx="2395145" cy="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78">
            <a:extLst>
              <a:ext uri="{FF2B5EF4-FFF2-40B4-BE49-F238E27FC236}">
                <a16:creationId xmlns:a16="http://schemas.microsoft.com/office/drawing/2014/main" id="{563C9B08-6BB8-3371-DE43-62601A75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210479"/>
            <a:ext cx="4443874" cy="272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在这个过程中尝试在前端使用了一下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，发现当前前端的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为了达到类型完备，普遍需要引入一个代码生成器，并且监听代码的变动，以实时更新生成的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TypeScript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例如右边这段代码在正确配置代码生成器后能够正确推断出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data.Movie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的类型是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releaseDate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string; actors: Array&lt;{ name: string }&gt; }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，但是这往往需要等待代码生成器花费数秒重新生成类型定义。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我始终认为这种方式不够“直觉化”，并且直接编辑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字符串不是一个非常合适的选择。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1E146-6174-C687-28CC-635E1FF5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41" y="1276597"/>
            <a:ext cx="3749601" cy="25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78">
            <a:extLst>
              <a:ext uri="{FF2B5EF4-FFF2-40B4-BE49-F238E27FC236}">
                <a16:creationId xmlns:a16="http://schemas.microsoft.com/office/drawing/2014/main" id="{563C9B08-6BB8-3371-DE43-62601A75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39" y="1378216"/>
            <a:ext cx="3003714" cy="238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在一些思考后，我打算以右图这种语法构建一个新的前端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客户端。它只需使用代码生成器（或手动编写）一次类型定义文件，然后通过近似于编写抽象语法树的方式代替编写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GraphQL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查询字符串。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我当时经过简单考虑认为这种语法能够使用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TypeScript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的递归类型与条件类型实现，后来也确实实现了。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0973A4-18A3-9AAF-3147-F4A9C8C6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44333"/>
            <a:ext cx="4125594" cy="30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8">
            <a:extLst>
              <a:ext uri="{FF2B5EF4-FFF2-40B4-BE49-F238E27FC236}">
                <a16:creationId xmlns:a16="http://schemas.microsoft.com/office/drawing/2014/main" id="{2974DF65-1261-E510-0200-1F27FF80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162515"/>
            <a:ext cx="3003714" cy="135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编写这个类库涉及具体实现的代码其实相对简单，只需要使用一些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对象上的小技巧即可。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这些是与具体实现比较相关的一小部分代码。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A0A409-AC2F-0EF8-0123-5ECBC819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9" y="2715766"/>
            <a:ext cx="2804474" cy="20309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BAEBA1-8297-7861-C799-A15CA9D4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67" y="816291"/>
            <a:ext cx="5001780" cy="20453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FE474E-B292-0A42-3FA4-9543BA50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967" y="2983674"/>
            <a:ext cx="5001780" cy="17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0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8">
            <a:extLst>
              <a:ext uri="{FF2B5EF4-FFF2-40B4-BE49-F238E27FC236}">
                <a16:creationId xmlns:a16="http://schemas.microsoft.com/office/drawing/2014/main" id="{2974DF65-1261-E510-0200-1F27FF80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8" y="1059582"/>
            <a:ext cx="4299858" cy="186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比较困难的地方在于如何编写完备的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TypeScript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类型定义使其推导出正确的类型。这个过程中我算是第一次大规模使用了递归类型与条件类型，算是玩了一把“类型体操”。这里展示了一小部分与类型定义相关的代码。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最后算下来算上全部重载和类型定义的实现代码才约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500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行，而纯类型文件就有超过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700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行。确实是个相对较大的工程。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EFFADF-5756-C5C0-3FBF-C05BFBC1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68036"/>
            <a:ext cx="3617947" cy="4007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676069-AFEF-F2FF-70ED-D4EC2F14E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48"/>
          <a:stretch/>
        </p:blipFill>
        <p:spPr>
          <a:xfrm>
            <a:off x="412938" y="3078658"/>
            <a:ext cx="4477851" cy="1496805"/>
          </a:xfrm>
          <a:prstGeom prst="rect">
            <a:avLst/>
          </a:prstGeom>
        </p:spPr>
      </p:pic>
      <p:sp>
        <p:nvSpPr>
          <p:cNvPr id="6" name="Rectangle 78">
            <a:extLst>
              <a:ext uri="{FF2B5EF4-FFF2-40B4-BE49-F238E27FC236}">
                <a16:creationId xmlns:a16="http://schemas.microsoft.com/office/drawing/2014/main" id="{E5484216-06CE-2146-E948-1C8AC84C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96" y="4659982"/>
            <a:ext cx="2419266" cy="1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一个方法上十几个重载的一部分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78">
            <a:extLst>
              <a:ext uri="{FF2B5EF4-FFF2-40B4-BE49-F238E27FC236}">
                <a16:creationId xmlns:a16="http://schemas.microsoft.com/office/drawing/2014/main" id="{48799676-4FD3-F38C-2E42-22D9DF8F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02" y="4659982"/>
            <a:ext cx="2697722" cy="1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Nullable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”函数的一部分，用于描述可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1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抽奖程序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B1F60C7-6075-8B5A-8957-AF195899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7" y="342136"/>
            <a:ext cx="3809887" cy="4012752"/>
          </a:xfrm>
          <a:prstGeom prst="rect">
            <a:avLst/>
          </a:prstGeom>
        </p:spPr>
      </p:pic>
      <p:sp>
        <p:nvSpPr>
          <p:cNvPr id="6" name="Rectangle 78">
            <a:extLst>
              <a:ext uri="{FF2B5EF4-FFF2-40B4-BE49-F238E27FC236}">
                <a16:creationId xmlns:a16="http://schemas.microsoft.com/office/drawing/2014/main" id="{3D27C3CE-3D62-9C0A-9CD9-76CEBEEC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504" y="4443958"/>
            <a:ext cx="3052974" cy="3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一个较大工具类型的一部分，用于从对象类型中删除所有值为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never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的键，用于实现类型的精准推导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BAD69A-7352-CCFF-D66C-0FADA9B9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89"/>
          <a:stretch/>
        </p:blipFill>
        <p:spPr>
          <a:xfrm>
            <a:off x="416158" y="915566"/>
            <a:ext cx="3579778" cy="3530365"/>
          </a:xfrm>
          <a:prstGeom prst="rect">
            <a:avLst/>
          </a:prstGeom>
        </p:spPr>
      </p:pic>
      <p:sp>
        <p:nvSpPr>
          <p:cNvPr id="10" name="Rectangle 78">
            <a:extLst>
              <a:ext uri="{FF2B5EF4-FFF2-40B4-BE49-F238E27FC236}">
                <a16:creationId xmlns:a16="http://schemas.microsoft.com/office/drawing/2014/main" id="{24FF2408-3FCC-8835-78B4-ADF7E985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0" y="4536291"/>
            <a:ext cx="3052974" cy="1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将变量类型描述以合理的方式处理成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TypeScript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84772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1494</Words>
  <Application>Microsoft Office PowerPoint</Application>
  <PresentationFormat>全屏显示(16:9)</PresentationFormat>
  <Paragraphs>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高歌</cp:lastModifiedBy>
  <cp:revision>16</cp:revision>
  <dcterms:created xsi:type="dcterms:W3CDTF">2016-04-09T09:29:00Z</dcterms:created>
  <dcterms:modified xsi:type="dcterms:W3CDTF">2023-03-26T15:25:02Z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