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95C47A3-8124-497E-ADE2-462F291D27B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A6471A8E-E7A0-4CD5-BA96-B96A6CCCB7F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4FD4115-F652-4B5A-86BB-B6E2E9BE707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A4664404-FECF-4857-B150-A15B366FD5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23FF82C-B18D-40D4-92BF-D74A9170E1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B0A4372-2C6C-456B-8674-8893EBB192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F8197308-0952-4E4B-B939-CE34C09F6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6620287-CDD6-42AD-8D3D-1BD79E29A7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CBFDE0-B1C7-4900-8226-AD62F9CF63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11D2-240D-4EC4-B278-844FFDF6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F5825-020D-469E-9A71-4CB1E052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F940F-3E26-4965-952C-091269CA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3667D-1D55-412F-B2E4-35814C89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A0BCB-A7EB-4968-9B09-44966DB6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19454-E2C0-4041-B47F-4D72DF81C1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0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B8F74C-0C7C-4384-8939-FBECA93A2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833C4-7851-4C69-BD59-C75266531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9E668-F260-4B9D-A080-DD202134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FA79C-D53E-404D-BC58-74B69E8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9923F-08D4-4FA4-BCB7-ADA0AFA1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BD47B-FC1B-4DD6-9D37-E35E07D9B5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68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6DA9A-4A8C-4A46-866E-E924F621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8C9F7-E576-4D17-BF46-F3BAB1C9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B65E2-97DF-4915-8055-243C53AD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19DCE-5249-4E2D-9771-2AC5300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B2650-D541-4AA7-B3D2-BC3811FB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7B2E9-8484-4D7A-9AE9-87A61A64E4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64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21D8D-3A1C-4A70-8BCF-1226AF0C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64F3F-B5BC-4561-A300-8F6C5781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834E6-61C8-4507-A180-9FFADF4E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6CAC8-0C85-4C99-9DC1-3E4D0212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CF969-F8B7-4151-A563-66C941E5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DE340-004C-48DC-991F-61BAE5305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5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AE9B-8603-4B1E-9DEC-FDE0F874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90DEF-C558-40CF-B76E-BCA0FC3D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6F7E31-9FAD-4F9D-B30B-7AE55389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84302-A5F6-4150-B053-A1B4EF20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9FD99-D6BD-4364-88FD-FBE470D7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9F28C-5E55-4CF4-9D9C-9B95A264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BDFF6-D0BA-46E6-B78A-5AB69686FA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1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4FB5D-D8B3-4553-A478-1BAF490B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B8560-9D46-468E-BCBD-EE4D835C0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7F448-DC77-448A-A8AD-B6CD554EC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FA744-2191-48CF-851A-4E9D1101C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8C473B-626D-4278-88FC-454DE8087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989E9E-6FA1-4774-A29F-CB83D29B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2C19FE-0643-4BD0-B56A-D21CD436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CCEEC3-C6E4-430A-96B1-2131F3CF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0B6C9-DA93-4CF2-B9C8-163FAD6CF3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C8355-10F2-49D8-BEE9-BAA5CFC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A25189-1D2D-4D4D-9349-0BD028A9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0E1AF4-12CB-4DFE-91B7-9D94DD8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07B2D7-E917-468D-A1B8-EB2D947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3FAEE-AD27-411D-A0E8-25D906953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4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DB25C0-3BE4-4F67-B2F6-8C60E629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774B10-4F1F-4327-9158-A73C0408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44809C-8BE0-4974-BB83-6383F178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965B2-C8B6-4AED-98D2-8F23B1DCAF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48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5AEF4-A863-440F-9D26-D52BA1EB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AFF29-8483-4B8C-8573-091FF8C7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19102-8804-4B56-829D-B64D059C3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AD8B4-78ED-4DCA-B341-0B2723C1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DA9F8-0D9F-462F-B7E0-EE245F73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F62B3-3E6F-48BB-8112-FE366119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F7B7E-F0C8-4554-8D64-57CC6C912F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6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09332-7EF7-4468-96F7-E962C5C4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ED9788-D076-4391-A72F-F5F1B0470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CA3FD-9AC8-4B53-8AA8-C35D0413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20B15-5AC9-44F8-9F22-CE65A134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60DC5-79DF-4FC2-886E-4111EF40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051D9-336C-4AAA-8D8C-C19CE92B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F1EB3-F20D-465C-8132-DEE4A02645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55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CA30C66E-55A2-4CCC-9ED1-555242346377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29877AF9-C06E-41CE-AF01-7AEE9ED5E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EA8DBA42-0DC5-4256-91DC-778A497E4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A4391F3A-2671-4FC6-BE11-E1D1BC833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BC2A23E-9965-444D-AC91-D86D6275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5DCC8A3-ABD4-454A-817F-D6C2229903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AAAA3829-8394-4C03-AB0A-09A5AF1DA9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A53D3594-1DCE-4CF9-A3DD-565995655E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+mn-lt"/>
              </a:defRPr>
            </a:lvl1pPr>
          </a:lstStyle>
          <a:p>
            <a:fld id="{264E53D7-B22F-4C87-9658-535B34156D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2810;&#23186;&#20307;&#35838;&#20214;/1.0%20_____&#31532;&#19968;&#31456;%20%20&#22810;&#23186;&#20307;&#35745;&#31639;&#26426;&#27010;&#36848;.pps#4. &#31532;&#19968;&#31456; &#22810;&#23186;&#20307;&#35745;&#31639;&#26426;&#27010;&#36848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294F4ED-7B29-45EF-A448-F025051E3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25475"/>
            <a:ext cx="8763000" cy="762000"/>
          </a:xfrm>
        </p:spPr>
        <p:txBody>
          <a:bodyPr/>
          <a:lstStyle/>
          <a:p>
            <a:r>
              <a:rPr lang="en-US" altLang="zh-CN" sz="4000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5.3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半群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36D3CC-05BE-4544-A693-EF4028D3A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315200" cy="3733800"/>
          </a:xfrm>
        </p:spPr>
        <p:txBody>
          <a:bodyPr/>
          <a:lstStyle/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群论是代数系统中研究得比较成熟的一个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分支，在计算机形式语言，自动机理论，编码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理论等得到广泛应用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endParaRPr lang="zh-CN" altLang="en-US" sz="28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b="1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  <p:pic>
        <p:nvPicPr>
          <p:cNvPr id="5124" name="Picture 4">
            <a:hlinkClick r:id="rId3"/>
            <a:extLst>
              <a:ext uri="{FF2B5EF4-FFF2-40B4-BE49-F238E27FC236}">
                <a16:creationId xmlns:a16="http://schemas.microsoft.com/office/drawing/2014/main" id="{37A6C594-F86D-4D28-9DD0-8175A7B486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2206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D4C4480-589A-46A1-A1CE-D5BE6082C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半群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AEADEC1-904E-4B9F-87C7-56B654047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296400" cy="4800600"/>
          </a:xfrm>
        </p:spPr>
        <p:txBody>
          <a:bodyPr/>
          <a:lstStyle/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5-3.1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具有运算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封闭性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的代数系统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A=〈s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广群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5-3.2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满足运算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封闭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结合律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的代数系统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，*＞，称为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半群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，这里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*是二元运算。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5-3.3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存在么元的半群称为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独异点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，也称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含么半群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单位半群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单元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  <p:bldP spid="327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32E0379-D77A-4B58-A4CD-BBC8246C1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半群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3D0CFD6-3DBD-47A4-BEBF-5ED88E5A9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129587" cy="4611687"/>
          </a:xfrm>
        </p:spPr>
        <p:txBody>
          <a:bodyPr/>
          <a:lstStyle/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a)〈N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x〉〈{0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1}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x〉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是半群，是独异点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〈R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-〉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不是半群。</a:t>
            </a:r>
          </a:p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b)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s={a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b}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，*定义如右表：        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即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都是右零元。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∵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x,y,z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① x*y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  ∴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运算封闭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②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x*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y*z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=x*z=z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x*y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）*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z=z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∴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结合律成立。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∴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〈s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是一半群，该半群称为二元素右零半群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/>
          </a:p>
        </p:txBody>
      </p:sp>
      <p:graphicFrame>
        <p:nvGraphicFramePr>
          <p:cNvPr id="33814" name="Group 22">
            <a:extLst>
              <a:ext uri="{FF2B5EF4-FFF2-40B4-BE49-F238E27FC236}">
                <a16:creationId xmlns:a16="http://schemas.microsoft.com/office/drawing/2014/main" id="{D5F5279D-914A-40E2-AB1A-1AFD36C364F5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3200400"/>
          <a:ext cx="2057400" cy="23145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1434418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94372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98360808"/>
                    </a:ext>
                  </a:extLst>
                </a:gridCol>
              </a:tblGrid>
              <a:tr h="771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799432"/>
                  </a:ext>
                </a:extLst>
              </a:tr>
              <a:tr h="771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11984"/>
                  </a:ext>
                </a:extLst>
              </a:tr>
              <a:tr h="771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4025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56B807A-EBCF-4E80-B9DF-6EC31B6B0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半群的性质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DF33935-CE23-45BC-85DA-C8AEF58F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半群的性质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5-3.1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〈S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是半群，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且*在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上是封闭的，那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〈B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也是一个半群。通常称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〈B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是半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〈S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的子半群。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因为*在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上是可结合的，而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且*在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上是封闭的，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所以*在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上也是可结合的，故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〈B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也是一个半群。   ＃</a:t>
            </a:r>
          </a:p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〈N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x〉〈{0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1}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〈R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的子半群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  <p:bldP spid="389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A174482-E19C-434A-93E1-10FE27B3A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半群的性质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A6CEBE4-F277-4DFF-ADA8-1AECFA88C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205788" cy="4611688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5-3.2   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有限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半群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必有等幂元</a:t>
            </a:r>
            <a:r>
              <a:rPr lang="zh-CN" altLang="en-US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。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：设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〈s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是有限半群，需证 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a*a=a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 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，因为运算封闭， 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=b*b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  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有限 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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ｉ，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j(j&gt;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ｉ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 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j- i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* 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令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p=j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－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。当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q≥i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 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0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·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  </a:t>
            </a:r>
            <a:r>
              <a:rPr lang="zh-CN" altLang="en-US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　（１）</a:t>
            </a:r>
            <a:endParaRPr lang="zh-CN" altLang="en-US" sz="2000" b="1">
              <a:solidFill>
                <a:srgbClr val="DDFFF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又∵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p≥1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∴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，使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 p ≥i  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由（１），有 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kp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kp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*(b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kp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sz="20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kp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＊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kp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∴令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a=b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kp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 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a*a=a</a:t>
            </a:r>
            <a:r>
              <a:rPr lang="en-US" altLang="zh-CN" sz="2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∴ b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kp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等幂元。＃</a:t>
            </a:r>
          </a:p>
          <a:p>
            <a:pPr>
              <a:lnSpc>
                <a:spcPct val="80000"/>
              </a:lnSpc>
            </a:pP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  <p:bldP spid="348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ECEB575-3E20-409F-A222-62191450F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半群的性质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6AA93FE-3511-4161-A1B5-A3B4BAEF0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08963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5-3.3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独异点的运算表中任何两行两列均不相同。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：设独异点的么元为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∵a*e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b*e 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＜ｓ，＊＞运算表中ａ，ｂ两行不同。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由ａ，ｂ任意性，运算表中任两行不同。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∵ 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e*a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e*b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＜ｓ，＊＞运算表中ａ，ｂ二列不同。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由ａ，ｂ任意性，运算表中任两列不同。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  <p:bldP spid="358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75721DC-EDD0-4CCD-BE5A-F1E39A252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半群的性质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755276D-7D9A-426B-BE04-F97BFA343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305800" cy="4724400"/>
          </a:xfrm>
        </p:spPr>
        <p:txBody>
          <a:bodyPr/>
          <a:lstStyle/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5-3.4 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〈s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的么元为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e,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均有</a:t>
            </a:r>
          </a:p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逆元，则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a)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=a       ;    </a:t>
            </a:r>
          </a:p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b)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=b</a:t>
            </a:r>
            <a:r>
              <a:rPr lang="en-US" altLang="zh-CN" sz="24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*a</a:t>
            </a:r>
            <a:r>
              <a:rPr lang="en-US" altLang="zh-CN" sz="24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a)   ∵a*a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  ∴a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的左逆元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*a=e  ∴a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的右逆元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b)   ∵(a*b)*(b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)=a*(b*b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=a*e*a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∴b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的右逆元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又∵（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）*（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=b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∴b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的左逆元  ∴（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=b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36867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246</TotalTime>
  <Words>862</Words>
  <Application>Microsoft Office PowerPoint</Application>
  <PresentationFormat>全屏显示(4:3)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Times New Roman</vt:lpstr>
      <vt:lpstr>宋体</vt:lpstr>
      <vt:lpstr>Arial</vt:lpstr>
      <vt:lpstr>Wingdings</vt:lpstr>
      <vt:lpstr>黑体</vt:lpstr>
      <vt:lpstr>华文新魏</vt:lpstr>
      <vt:lpstr>Symbol</vt:lpstr>
      <vt:lpstr>Artsy</vt:lpstr>
      <vt:lpstr>    5.3  半群 </vt:lpstr>
      <vt:lpstr>半群</vt:lpstr>
      <vt:lpstr>半群</vt:lpstr>
      <vt:lpstr>半群的性质</vt:lpstr>
      <vt:lpstr>半群的性质</vt:lpstr>
      <vt:lpstr>半群的性质</vt:lpstr>
      <vt:lpstr>半群的性质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高歌</cp:lastModifiedBy>
  <cp:revision>59</cp:revision>
  <dcterms:created xsi:type="dcterms:W3CDTF">2000-08-24T07:27:54Z</dcterms:created>
  <dcterms:modified xsi:type="dcterms:W3CDTF">2021-11-10T03:25:44Z</dcterms:modified>
</cp:coreProperties>
</file>