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1" autoAdjust="0"/>
    <p:restoredTop sz="79275" autoAdjust="0"/>
  </p:normalViewPr>
  <p:slideViewPr>
    <p:cSldViewPr>
      <p:cViewPr varScale="1">
        <p:scale>
          <a:sx n="93" d="100"/>
          <a:sy n="93" d="100"/>
        </p:scale>
        <p:origin x="58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32DF30BF-5AD5-4C6A-8DE2-652DC6DC43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B41D94F9-C778-479B-9C69-FBD71C08FB7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C7512468-96BC-47E4-8308-B8F006C2952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EAD09BB1-1D9A-4C85-9122-95D2834578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6B11811-20F8-45C7-ABA7-867077FF4F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4C1D556-9337-410E-A5DA-EFBB5582F0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562EBF0C-F9D3-4981-8DBC-1EAAB2E5D0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5DEAA14-1394-4789-BE40-6029E095A7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481F4DF-C877-4938-957C-B0C653C194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D25FB-4C8C-4B78-A9C7-6F39BE7C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6B7AB2-9EDA-42C7-B0A2-16CEAF8A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4214F-4102-48F5-8C2C-88B01819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84468-E53A-4C43-8697-F5D31E1D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C051C-7A72-4B9F-940B-394F40DA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0144A-18F0-4AA9-8FA5-9FC469246A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12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F57D1-BCC6-457E-A53F-F0C148719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2C0B8-9775-4FC2-A3F6-AED2C3CC0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9E0B7-BCFA-41C7-9B35-2D4CAB7F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D2C74-9B66-45CD-8FAF-2F986ACB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7D319-7353-42A0-8DEF-51819866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C3355-BB79-4E0D-9ABA-A8D9F9A7FC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23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4B512-174D-4C45-844A-3882645E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42640-0277-4F89-8277-A047D82E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158C0-206F-4A8E-BE01-D526BA62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D7A10-3624-4054-A603-50796E78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6C659-0FD9-4043-A2E7-C473D293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551AB-0C97-4E2D-979E-8376D7647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98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2002-40CE-45CC-B949-D2EF2D3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36C30-9227-41EB-B11E-594AA95EC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75572-18B8-42B1-85A1-16FB214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E860E-C2F8-4878-9C7C-F1C1A565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47064-1543-40B7-A775-FA54764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F29CC-14D7-4A8B-8B1F-DBF9D1DE67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6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9C4B2-1801-491C-B94E-35E1C795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60857-0749-4651-9862-F33D230B7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A4585-222E-43A3-95D6-B1A3DBC7A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8B91D-B6DC-4E16-9443-E4119764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D49B2-CAB4-4823-8BA8-41C1DD7B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AFC3BE-4AE4-40CB-A48B-D008941A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00FCD-7E11-45C0-8897-F267000518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2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4FDD9-E87B-4102-964B-D153DDAF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B727D-E209-4A4B-AEF2-C3F265BC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54730-D97B-4C2C-AA20-ABE4817B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CA6928-0760-4543-BEB2-3D1FC8B8F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E9909B-8142-48EC-A24B-96D6CF92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EA7DE5-A425-4722-87EA-C1CAE50C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2DAEF4-4CB2-4148-A8F1-D992E518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F2047C-A5DF-4898-B542-8F0032BD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2A423-A53F-461D-B0E9-690430CF8A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7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C3544-0F3E-4410-808F-13971421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C842C-6846-420F-8684-D1A03021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6A5E90-F9BA-41EC-BA6A-CCC83FF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C2C98-B3E9-4E8E-B82A-737693EC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26164-CFF9-4BC8-82DF-4031E107F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0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63C2C6-A52E-4C94-97D7-CCCC3107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70740C-D998-4906-B3CD-70C3F632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FF6CA2-76ED-49AC-A951-1426593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8E9A6-1D47-483E-9B7F-F7C80F4EBB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70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D1F-CC84-4C2F-90A2-5F190CA0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EB262-BC54-4FAF-AAAF-4C821AEE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F2A24-5D46-48C0-AB8F-9263D3DB6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F834E-3F8D-49ED-91EF-CF629A88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CA4EB-0E9C-4882-B179-721849EE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96D77-9DCB-4AAD-9903-831DABB7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70B4E-504C-4287-AD76-96447497D1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29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0DAF9-B725-4385-BF7E-6D0CCC38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0B5F58-9297-4C78-B746-98BDD095B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1F79A-2678-4607-9F8C-730BD601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38D73-8501-47A1-B5BC-611FFC1E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85C51-B504-4756-A046-3E72A4D0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B9CA6-1E53-4EF9-A747-BC1B823C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8A8EB-C379-4B31-BD13-8F47952B18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48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671866E1-1445-407A-979B-9AB8D08FC0B7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E51A22E6-D1F2-486D-B8AF-E972F5BB8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512286F-D702-4E3D-82AD-ED176B7B3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27661D01-ADE6-4B44-8F6A-357422589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36FECE9-A1F7-49B5-9F03-F22409466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673B887-8F21-4390-A806-941A6758EB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30EE875-56AE-47C3-82BD-2FFC61AAA5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6E7621C9-4EE9-4E8A-8D99-23AFFA2F2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latin typeface="+mn-lt"/>
              </a:defRPr>
            </a:lvl1pPr>
          </a:lstStyle>
          <a:p>
            <a:fld id="{F10A0226-BAFF-45CD-BB23-C04103A955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B105A1-5A28-4149-A5C9-18074A1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25475"/>
            <a:ext cx="8763000" cy="762000"/>
          </a:xfrm>
        </p:spPr>
        <p:txBody>
          <a:bodyPr/>
          <a:lstStyle/>
          <a:p>
            <a:r>
              <a:rPr lang="en-US" altLang="zh-CN" sz="4000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5.0 </a:t>
            </a:r>
            <a:r>
              <a:rPr lang="zh-CN" altLang="en-US"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41432C-11F7-4B5A-98D0-6E6628B7A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467600" cy="44196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P151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  f : A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  C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证：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f(A)-f(C)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f(A-C)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f(A)-f(C)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y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f(A)-f(C)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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y=f(x) 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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f(z))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</a:t>
            </a:r>
            <a:endParaRPr lang="en-US" altLang="zh-CN" sz="2400" b="1">
              <a:solidFill>
                <a:srgbClr val="DDFFF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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</a:t>
            </a:r>
            <a:endParaRPr lang="en-US" altLang="zh-CN" sz="2400" b="1">
              <a:solidFill>
                <a:srgbClr val="DDFFF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f(A-C)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800" b="1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6CFF86E4-2695-4DF6-8D6E-4EA96C1EA8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2206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0D2055C-219E-47D3-B7AF-E108E96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A7CAB6F-6004-496A-9532-B72D0CA8F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(7)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:f(A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f(A)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f(B)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:y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y=f(x)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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f(B)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f(B)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4811405-02B1-41CD-82FE-81B57C900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0284907-6F88-46A2-B22A-C9675E72C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P156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习题</a:t>
            </a:r>
          </a:p>
          <a:p>
            <a:pPr marL="609600" indent="-609600"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AutoNum type="arabicParenBoth" startAt="2"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已知：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: A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  B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  A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 marL="609600" indent="-609600"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证明：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a)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  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f(f</a:t>
            </a:r>
            <a:r>
              <a:rPr lang="en-US" altLang="zh-CN" sz="29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 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8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证：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f(f</a:t>
            </a:r>
            <a:r>
              <a:rPr lang="en-US" altLang="zh-CN" sz="29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x(x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9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y=f(x))</a:t>
            </a:r>
          </a:p>
          <a:p>
            <a:pPr marL="609600" indent="-609600"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x(y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=f(x)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y=f(x))</a:t>
            </a:r>
          </a:p>
          <a:p>
            <a:pPr marL="609600" indent="-609600"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∵f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是函数，所以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＝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x(y=f(x)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259EF69-15F3-426E-872C-2DEB728DB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DA9BBD2-1FFB-44A7-9F6F-E49294930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b)</a:t>
            </a:r>
            <a:r>
              <a:rPr kumimoji="0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  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kumimoji="0"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是满射，证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:f(f</a:t>
            </a:r>
            <a:r>
              <a:rPr kumimoji="0" lang="en-US" altLang="zh-CN" sz="25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kumimoji="0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))=B</a:t>
            </a:r>
            <a:r>
              <a:rPr kumimoji="0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kumimoji="0" lang="en-US" altLang="zh-CN" sz="24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x(y=f(x)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5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(B))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f(f</a:t>
            </a:r>
            <a:r>
              <a:rPr lang="en-US" altLang="zh-CN" sz="25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(B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c)A</a:t>
            </a:r>
            <a:r>
              <a:rPr kumimoji="0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kumimoji="0" lang="en-US" altLang="zh-CN" sz="25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(f(A</a:t>
            </a:r>
            <a:r>
              <a:rPr kumimoji="0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kumimoji="0"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endParaRPr kumimoji="0" lang="en-US" altLang="zh-CN" sz="20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 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y(y=f(x)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5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(f(A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43179B0-9100-4ADD-AA1B-273A0CF49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ea typeface="华文新魏" panose="02010800040101010101" pitchFamily="2" charset="-122"/>
              </a:rPr>
              <a:t>习题讲评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E1FFA00-92AF-4DC1-A864-A4018C964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d)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若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是入射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,f(f</a:t>
            </a:r>
            <a:r>
              <a:rPr lang="en-US" altLang="zh-CN" sz="29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))=A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8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证：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9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(f(A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y(y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f(A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y=f(x) 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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y(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y=f(x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 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y=f(x))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∵f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是单射，所以　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x=x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x=x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sz="2800" b="1">
              <a:solidFill>
                <a:srgbClr val="DDFFF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∴f</a:t>
            </a:r>
            <a:r>
              <a:rPr lang="en-US" altLang="zh-CN" sz="29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(f(A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solidFill>
                  <a:srgbClr val="DDFFF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>
              <a:solidFill>
                <a:srgbClr val="DDFFF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186</TotalTime>
  <Words>560</Words>
  <Application>Microsoft Office PowerPoint</Application>
  <PresentationFormat>全屏显示(4:3)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Times New Roman</vt:lpstr>
      <vt:lpstr>宋体</vt:lpstr>
      <vt:lpstr>Arial</vt:lpstr>
      <vt:lpstr>Wingdings</vt:lpstr>
      <vt:lpstr>黑体</vt:lpstr>
      <vt:lpstr>华文新魏</vt:lpstr>
      <vt:lpstr>Symbol</vt:lpstr>
      <vt:lpstr>Artsy</vt:lpstr>
      <vt:lpstr>    5.0 习题讲评</vt:lpstr>
      <vt:lpstr>习题讲评</vt:lpstr>
      <vt:lpstr>习题讲评</vt:lpstr>
      <vt:lpstr>习题讲评</vt:lpstr>
      <vt:lpstr>习题讲评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69</cp:revision>
  <dcterms:created xsi:type="dcterms:W3CDTF">2000-08-24T07:27:54Z</dcterms:created>
  <dcterms:modified xsi:type="dcterms:W3CDTF">2021-11-10T03:21:23Z</dcterms:modified>
</cp:coreProperties>
</file>