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1" r:id="rId3"/>
    <p:sldId id="294" r:id="rId4"/>
    <p:sldId id="295" r:id="rId5"/>
    <p:sldId id="297" r:id="rId6"/>
    <p:sldId id="298" r:id="rId7"/>
    <p:sldId id="308" r:id="rId8"/>
    <p:sldId id="309" r:id="rId9"/>
    <p:sldId id="310" r:id="rId10"/>
    <p:sldId id="311" r:id="rId11"/>
    <p:sldId id="312" r:id="rId12"/>
    <p:sldId id="313" r:id="rId13"/>
    <p:sldId id="314" r:id="rId14"/>
  </p:sldIdLst>
  <p:sldSz cx="9144000" cy="6858000" type="screen4x3"/>
  <p:notesSz cx="6834505" cy="9979025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86"/>
    <p:restoredTop sz="94706"/>
  </p:normalViewPr>
  <p:slideViewPr>
    <p:cSldViewPr showGuides="1">
      <p:cViewPr varScale="1">
        <p:scale>
          <a:sx n="85" d="100"/>
          <a:sy n="85" d="100"/>
        </p:scale>
        <p:origin x="1856" y="168"/>
      </p:cViewPr>
      <p:guideLst>
        <p:guide orient="horz" pos="2135"/>
        <p:guide pos="28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0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7" Type="http://schemas.openxmlformats.org/officeDocument/2006/relationships/image" Target="../media/image61.wmf"/><Relationship Id="rId6" Type="http://schemas.openxmlformats.org/officeDocument/2006/relationships/image" Target="../media/image50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7" Type="http://schemas.openxmlformats.org/officeDocument/2006/relationships/image" Target="../media/image68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2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image" Target="../media/image27.wmf"/><Relationship Id="rId7" Type="http://schemas.openxmlformats.org/officeDocument/2006/relationships/image" Target="../media/image26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0" Type="http://schemas.openxmlformats.org/officeDocument/2006/relationships/image" Target="../media/image28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0.wmf"/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2.wmf"/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55.wmf"/><Relationship Id="rId8" Type="http://schemas.openxmlformats.org/officeDocument/2006/relationships/image" Target="../media/image54.wmf"/><Relationship Id="rId7" Type="http://schemas.openxmlformats.org/officeDocument/2006/relationships/image" Target="../media/image53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12.wmf"/><Relationship Id="rId3" Type="http://schemas.openxmlformats.org/officeDocument/2006/relationships/image" Target="../media/image50.wmf"/><Relationship Id="rId2" Type="http://schemas.openxmlformats.org/officeDocument/2006/relationships/image" Target="../media/image30.wmf"/><Relationship Id="rId1" Type="http://schemas.openxmlformats.org/officeDocument/2006/relationships/image" Target="../media/image4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0688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3C73599-3B3D-A54C-BE5C-ECB321D9475E}" type="datetime1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78963"/>
            <a:ext cx="2960688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" altLang="en-US" sz="1200"/>
            </a:fld>
            <a:endParaRPr lang="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8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BB57F16-3A29-3B4B-A100-FCCFFC868604}" type="datetime1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Rectangle 4"/>
          <p:cNvSpPr>
            <a:spLocks noRot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740275"/>
            <a:ext cx="5467350" cy="4491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78963"/>
            <a:ext cx="2960688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" altLang="en-US" sz="1200"/>
            </a:fld>
            <a:endParaRPr lang="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51800" y="34925"/>
            <a:ext cx="1046163" cy="279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E5BEF7-42D8-7347-BE68-034F599AFF5C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91463" y="6256338"/>
            <a:ext cx="1239838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spAutoFit/>
          </a:bodyPr>
          <a:p>
            <a:pPr algn="r" eaLnBrk="1" hangingPunct="1">
              <a:buNone/>
            </a:pPr>
            <a:fld id="{9A0DB2DC-4C9A-4742-B13C-FB6460FD3503}" type="slidenum">
              <a:rPr lang="zh-CN" altLang="en-US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51800" y="34925"/>
            <a:ext cx="1046163" cy="279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3F4D21-1748-1E44-955C-950E7E1AC871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91463" y="6256338"/>
            <a:ext cx="1239838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spAutoFit/>
          </a:bodyPr>
          <a:p>
            <a:pPr algn="r" eaLnBrk="1" hangingPunct="1">
              <a:buNone/>
            </a:pPr>
            <a:fld id="{9A0DB2DC-4C9A-4742-B13C-FB6460FD3503}" type="slidenum">
              <a:rPr lang="zh-CN" altLang="en-US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51800" y="34925"/>
            <a:ext cx="1046163" cy="279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A4BBE7-3FF3-CD42-82B7-D4F26646E8D6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91463" y="6256338"/>
            <a:ext cx="1239838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spAutoFit/>
          </a:bodyPr>
          <a:p>
            <a:pPr algn="r" eaLnBrk="1" hangingPunct="1">
              <a:buNone/>
            </a:pPr>
            <a:fld id="{9A0DB2DC-4C9A-4742-B13C-FB6460FD3503}" type="slidenum">
              <a:rPr lang="zh-CN" altLang="en-US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51800" y="34925"/>
            <a:ext cx="1046163" cy="279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98B2EE-7D9A-7946-AD37-DC4B62FA8C46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91463" y="6256338"/>
            <a:ext cx="1239838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spAutoFit/>
          </a:bodyPr>
          <a:p>
            <a:pPr algn="r" eaLnBrk="1" hangingPunct="1">
              <a:buNone/>
            </a:pPr>
            <a:fld id="{9A0DB2DC-4C9A-4742-B13C-FB6460FD3503}" type="slidenum">
              <a:rPr lang="zh-CN" altLang="en-US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51800" y="34925"/>
            <a:ext cx="1046163" cy="279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41E91A-E8A9-CF47-817F-C5F651C716CF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91463" y="6256338"/>
            <a:ext cx="1239838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spAutoFit/>
          </a:bodyPr>
          <a:p>
            <a:pPr algn="r" eaLnBrk="1" hangingPunct="1">
              <a:buNone/>
            </a:pPr>
            <a:fld id="{9A0DB2DC-4C9A-4742-B13C-FB6460FD3503}" type="slidenum">
              <a:rPr lang="zh-CN" altLang="en-US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051800" y="34925"/>
            <a:ext cx="1046163" cy="279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26115AE-D182-4845-8485-BB96EC8B9D4F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91463" y="6256338"/>
            <a:ext cx="1239838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spAutoFit/>
          </a:bodyPr>
          <a:p>
            <a:pPr algn="r" eaLnBrk="1" hangingPunct="1">
              <a:buNone/>
            </a:pPr>
            <a:fld id="{9A0DB2DC-4C9A-4742-B13C-FB6460FD3503}" type="slidenum">
              <a:rPr lang="zh-CN" altLang="en-US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051800" y="34925"/>
            <a:ext cx="1046163" cy="279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6F137A-60A3-BC42-9963-E1C4D76DB842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891463" y="6256338"/>
            <a:ext cx="1239838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spAutoFit/>
          </a:bodyPr>
          <a:p>
            <a:pPr algn="r" eaLnBrk="1" hangingPunct="1">
              <a:buNone/>
            </a:pPr>
            <a:fld id="{9A0DB2DC-4C9A-4742-B13C-FB6460FD3503}" type="slidenum">
              <a:rPr lang="zh-CN" altLang="en-US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51800" y="34925"/>
            <a:ext cx="1046163" cy="279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4ED29E-0DA8-FC45-88EB-3CA3336F1410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91463" y="6256338"/>
            <a:ext cx="1239838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spAutoFit/>
          </a:bodyPr>
          <a:p>
            <a:pPr algn="r" eaLnBrk="1" hangingPunct="1">
              <a:buNone/>
            </a:pPr>
            <a:fld id="{9A0DB2DC-4C9A-4742-B13C-FB6460FD3503}" type="slidenum">
              <a:rPr lang="zh-CN" altLang="en-US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51800" y="34925"/>
            <a:ext cx="1046163" cy="279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485294-7CA7-4D48-A18E-19A4FF1C6337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91463" y="6256338"/>
            <a:ext cx="1239838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spAutoFit/>
          </a:bodyPr>
          <a:p>
            <a:pPr algn="r" eaLnBrk="1" hangingPunct="1">
              <a:buNone/>
            </a:pPr>
            <a:fld id="{9A0DB2DC-4C9A-4742-B13C-FB6460FD3503}" type="slidenum">
              <a:rPr lang="zh-CN" altLang="en-US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051800" y="34925"/>
            <a:ext cx="1046163" cy="279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77115E-96A0-9349-AB51-79D87A61FDB6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91463" y="6256338"/>
            <a:ext cx="1239838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spAutoFit/>
          </a:bodyPr>
          <a:p>
            <a:pPr algn="r" eaLnBrk="1" hangingPunct="1">
              <a:buNone/>
            </a:pPr>
            <a:fld id="{9A0DB2DC-4C9A-4742-B13C-FB6460FD3503}" type="slidenum">
              <a:rPr lang="zh-CN" altLang="en-US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051800" y="34925"/>
            <a:ext cx="1046163" cy="279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0A80C3-BF91-FC45-88D0-367151F1EC82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91463" y="6256338"/>
            <a:ext cx="1239838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spAutoFit/>
          </a:bodyPr>
          <a:p>
            <a:pPr algn="r" eaLnBrk="1" hangingPunct="1">
              <a:buNone/>
            </a:pPr>
            <a:fld id="{9A0DB2DC-4C9A-4742-B13C-FB6460FD3503}" type="slidenum">
              <a:rPr lang="zh-CN" altLang="en-US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audio" Target="../media/audio2.wav"/><Relationship Id="rId12" Type="http://schemas.openxmlformats.org/officeDocument/2006/relationships/audio" Target="../media/audio1.wav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51800" y="34925"/>
            <a:ext cx="1046163" cy="279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40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56C1867-5F8C-EC4D-AF2D-BE255D03B387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91463" y="6256338"/>
            <a:ext cx="1239838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 algn="r">
              <a:defRPr sz="1400" b="1">
                <a:latin typeface="Times New Roman" panose="02020603050405020304" pitchFamily="18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AutoShape 6">
            <a:hlinkClick r:id="" action="ppaction://hlinkshowjump?jump=previous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613025" y="6561138"/>
            <a:ext cx="1304925" cy="28733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accent2"/>
            </a:solidFill>
            <a:round/>
          </a:ln>
          <a:effectLst/>
        </p:spPr>
        <p:txBody>
          <a:bodyPr lIns="0" tIns="0" rIns="0" bIns="0" anchor="ctr"/>
          <a:p>
            <a:pPr lvl="0" algn="ctr">
              <a:buNone/>
            </a:pPr>
            <a:r>
              <a:rPr lang="zh-CN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上页</a:t>
            </a:r>
            <a:endParaRPr lang="zh-CN" altLang="en-US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1" name="AutoShape 7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61138"/>
            <a:ext cx="1306513" cy="28733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accent2"/>
            </a:solidFill>
            <a:round/>
          </a:ln>
          <a:effectLst/>
        </p:spPr>
        <p:txBody>
          <a:bodyPr lIns="0" tIns="0" rIns="0" bIns="0" anchor="ctr"/>
          <a:p>
            <a:pPr lvl="0" algn="ctr">
              <a:buNone/>
            </a:pPr>
            <a:r>
              <a:rPr lang="zh-CN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下页</a:t>
            </a:r>
            <a:endParaRPr lang="zh-CN" altLang="en-US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2" name="AutoShape 8">
            <a:hlinkClick r:id="" action="ppaction://noaction" highlightClick="1">
              <a:snd r:embed="rId12" name="zr1454.wav"/>
            </a:hlinkClick>
            <a:hlinkHover r:id="" action="ppaction://noaction" highlightClick="1">
              <a:snd r:embed="rId13" name="zr547.wav"/>
            </a:hlinkHover>
          </p:cNvPr>
          <p:cNvSpPr>
            <a:spLocks noChangeArrowheads="1"/>
          </p:cNvSpPr>
          <p:nvPr/>
        </p:nvSpPr>
        <p:spPr bwMode="auto">
          <a:xfrm>
            <a:off x="7837488" y="6561138"/>
            <a:ext cx="1306513" cy="28733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accent2"/>
            </a:solidFill>
            <a:round/>
          </a:ln>
          <a:effectLst/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S Outlook" panose="05010100010000000000" pitchFamily="2" charset="2"/>
              </a:rPr>
              <a:t>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S Outlook" panose="05010100010000000000" pitchFamily="2" charset="2"/>
            </a:endParaRPr>
          </a:p>
        </p:txBody>
      </p:sp>
      <p:sp>
        <p:nvSpPr>
          <p:cNvPr id="1033" name="AutoShape 9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530975" y="6561138"/>
            <a:ext cx="1306513" cy="28733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accent2"/>
            </a:solidFill>
            <a:round/>
          </a:ln>
          <a:effectLst/>
        </p:spPr>
        <p:txBody>
          <a:bodyPr lIns="0" tIns="0" rIns="0" bIns="0" anchor="ctr"/>
          <a:p>
            <a:pPr lvl="0" algn="ctr">
              <a:buNone/>
            </a:pPr>
            <a:r>
              <a:rPr lang="zh-CN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结束</a:t>
            </a:r>
            <a:endParaRPr lang="zh-CN" altLang="en-US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4" name="AutoShape 10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917950" y="6561138"/>
            <a:ext cx="1306513" cy="28733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accent2"/>
            </a:solidFill>
            <a:round/>
          </a:ln>
          <a:effectLst/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返回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5" name="AutoShape 11">
            <a:hlinkClick r:id="" action="ppaction://noaction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0" y="6561138"/>
            <a:ext cx="1306513" cy="28733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accent2"/>
            </a:solidFill>
            <a:round/>
          </a:ln>
          <a:effectLst/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6" name="AutoShape 12">
            <a:hlinkClick r:id="" action="ppaction://hlinkshowjump?jump=firs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306513" y="6561138"/>
            <a:ext cx="1306513" cy="28733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accent2"/>
            </a:solidFill>
            <a:round/>
          </a:ln>
          <a:effectLst/>
        </p:spPr>
        <p:txBody>
          <a:bodyPr lIns="0" tIns="0" rIns="0" bIns="0" anchor="ctr"/>
          <a:p>
            <a:pPr lvl="0" algn="ctr">
              <a:buNone/>
            </a:pPr>
            <a:r>
              <a:rPr lang="zh-CN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首页</a:t>
            </a:r>
            <a:endParaRPr lang="zh-CN" altLang="en-US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63.bin"/><Relationship Id="rId21" Type="http://schemas.openxmlformats.org/officeDocument/2006/relationships/vmlDrawing" Target="../drawings/vmlDrawing9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49.wmf"/><Relationship Id="rId19" Type="http://schemas.openxmlformats.org/officeDocument/2006/relationships/oleObject" Target="../embeddings/oleObject71.bin"/><Relationship Id="rId18" Type="http://schemas.openxmlformats.org/officeDocument/2006/relationships/image" Target="../media/image55.wmf"/><Relationship Id="rId17" Type="http://schemas.openxmlformats.org/officeDocument/2006/relationships/oleObject" Target="../embeddings/oleObject70.bin"/><Relationship Id="rId16" Type="http://schemas.openxmlformats.org/officeDocument/2006/relationships/image" Target="../media/image54.wmf"/><Relationship Id="rId15" Type="http://schemas.openxmlformats.org/officeDocument/2006/relationships/oleObject" Target="../embeddings/oleObject69.bin"/><Relationship Id="rId14" Type="http://schemas.openxmlformats.org/officeDocument/2006/relationships/image" Target="../media/image53.wmf"/><Relationship Id="rId13" Type="http://schemas.openxmlformats.org/officeDocument/2006/relationships/oleObject" Target="../embeddings/oleObject68.bin"/><Relationship Id="rId12" Type="http://schemas.openxmlformats.org/officeDocument/2006/relationships/image" Target="../media/image52.wmf"/><Relationship Id="rId11" Type="http://schemas.openxmlformats.org/officeDocument/2006/relationships/oleObject" Target="../embeddings/oleObject67.bin"/><Relationship Id="rId10" Type="http://schemas.openxmlformats.org/officeDocument/2006/relationships/image" Target="../media/image51.wmf"/><Relationship Id="rId1" Type="http://schemas.openxmlformats.org/officeDocument/2006/relationships/oleObject" Target="../embeddings/oleObject62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6.bin"/><Relationship Id="rId8" Type="http://schemas.openxmlformats.org/officeDocument/2006/relationships/image" Target="../media/image59.wmf"/><Relationship Id="rId7" Type="http://schemas.openxmlformats.org/officeDocument/2006/relationships/oleObject" Target="../embeddings/oleObject75.bin"/><Relationship Id="rId6" Type="http://schemas.openxmlformats.org/officeDocument/2006/relationships/image" Target="../media/image58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56.wmf"/><Relationship Id="rId16" Type="http://schemas.openxmlformats.org/officeDocument/2006/relationships/vmlDrawing" Target="../drawings/vmlDrawing10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61.wmf"/><Relationship Id="rId13" Type="http://schemas.openxmlformats.org/officeDocument/2006/relationships/oleObject" Target="../embeddings/oleObject78.bin"/><Relationship Id="rId12" Type="http://schemas.openxmlformats.org/officeDocument/2006/relationships/image" Target="../media/image50.wmf"/><Relationship Id="rId11" Type="http://schemas.openxmlformats.org/officeDocument/2006/relationships/oleObject" Target="../embeddings/oleObject77.bin"/><Relationship Id="rId10" Type="http://schemas.openxmlformats.org/officeDocument/2006/relationships/image" Target="../media/image60.wmf"/><Relationship Id="rId1" Type="http://schemas.openxmlformats.org/officeDocument/2006/relationships/oleObject" Target="../embeddings/oleObject72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3.bin"/><Relationship Id="rId8" Type="http://schemas.openxmlformats.org/officeDocument/2006/relationships/image" Target="../media/image65.wmf"/><Relationship Id="rId7" Type="http://schemas.openxmlformats.org/officeDocument/2006/relationships/oleObject" Target="../embeddings/oleObject82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62.wmf"/><Relationship Id="rId16" Type="http://schemas.openxmlformats.org/officeDocument/2006/relationships/vmlDrawing" Target="../drawings/vmlDrawing1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68.wmf"/><Relationship Id="rId13" Type="http://schemas.openxmlformats.org/officeDocument/2006/relationships/oleObject" Target="../embeddings/oleObject85.bin"/><Relationship Id="rId12" Type="http://schemas.openxmlformats.org/officeDocument/2006/relationships/image" Target="../media/image67.wmf"/><Relationship Id="rId11" Type="http://schemas.openxmlformats.org/officeDocument/2006/relationships/oleObject" Target="../embeddings/oleObject84.bin"/><Relationship Id="rId10" Type="http://schemas.openxmlformats.org/officeDocument/2006/relationships/image" Target="../media/image66.wmf"/><Relationship Id="rId1" Type="http://schemas.openxmlformats.org/officeDocument/2006/relationships/oleObject" Target="../embeddings/oleObject79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2" Type="http://schemas.openxmlformats.org/officeDocument/2006/relationships/vmlDrawing" Target="../drawings/vmlDrawing1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1.wmf"/><Relationship Id="rId2" Type="http://schemas.openxmlformats.org/officeDocument/2006/relationships/image" Target="../media/image2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10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9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5.bin"/><Relationship Id="rId21" Type="http://schemas.openxmlformats.org/officeDocument/2006/relationships/vmlDrawing" Target="../drawings/vmlDrawing3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15.wmf"/><Relationship Id="rId19" Type="http://schemas.openxmlformats.org/officeDocument/2006/relationships/oleObject" Target="../embeddings/oleObject26.bin"/><Relationship Id="rId18" Type="http://schemas.openxmlformats.org/officeDocument/2006/relationships/oleObject" Target="../embeddings/oleObject25.bin"/><Relationship Id="rId17" Type="http://schemas.openxmlformats.org/officeDocument/2006/relationships/oleObject" Target="../embeddings/oleObject24.bin"/><Relationship Id="rId16" Type="http://schemas.openxmlformats.org/officeDocument/2006/relationships/oleObject" Target="../embeddings/oleObject23.bin"/><Relationship Id="rId15" Type="http://schemas.openxmlformats.org/officeDocument/2006/relationships/oleObject" Target="../embeddings/oleObject22.bin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21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20.bin"/><Relationship Id="rId10" Type="http://schemas.openxmlformats.org/officeDocument/2006/relationships/oleObject" Target="../embeddings/oleObject19.bin"/><Relationship Id="rId1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8.bin"/><Relationship Id="rId24" Type="http://schemas.openxmlformats.org/officeDocument/2006/relationships/vmlDrawing" Target="../drawings/vmlDrawing4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28.wmf"/><Relationship Id="rId21" Type="http://schemas.openxmlformats.org/officeDocument/2006/relationships/oleObject" Target="../embeddings/oleObject38.bin"/><Relationship Id="rId20" Type="http://schemas.openxmlformats.org/officeDocument/2006/relationships/oleObject" Target="../embeddings/oleObject37.bin"/><Relationship Id="rId2" Type="http://schemas.openxmlformats.org/officeDocument/2006/relationships/image" Target="../media/image20.wmf"/><Relationship Id="rId19" Type="http://schemas.openxmlformats.org/officeDocument/2006/relationships/oleObject" Target="../embeddings/oleObject36.bin"/><Relationship Id="rId18" Type="http://schemas.openxmlformats.org/officeDocument/2006/relationships/image" Target="../media/image15.wmf"/><Relationship Id="rId17" Type="http://schemas.openxmlformats.org/officeDocument/2006/relationships/oleObject" Target="../embeddings/oleObject35.bin"/><Relationship Id="rId16" Type="http://schemas.openxmlformats.org/officeDocument/2006/relationships/image" Target="../media/image27.wmf"/><Relationship Id="rId15" Type="http://schemas.openxmlformats.org/officeDocument/2006/relationships/oleObject" Target="../embeddings/oleObject34.bin"/><Relationship Id="rId14" Type="http://schemas.openxmlformats.org/officeDocument/2006/relationships/image" Target="../media/image26.wmf"/><Relationship Id="rId13" Type="http://schemas.openxmlformats.org/officeDocument/2006/relationships/oleObject" Target="../embeddings/oleObject33.bin"/><Relationship Id="rId12" Type="http://schemas.openxmlformats.org/officeDocument/2006/relationships/image" Target="../media/image25.wmf"/><Relationship Id="rId11" Type="http://schemas.openxmlformats.org/officeDocument/2006/relationships/oleObject" Target="../embeddings/oleObject32.bin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27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32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29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4.wmf"/><Relationship Id="rId11" Type="http://schemas.openxmlformats.org/officeDocument/2006/relationships/oleObject" Target="../embeddings/oleObject44.bin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39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35.wmf"/><Relationship Id="rId18" Type="http://schemas.openxmlformats.org/officeDocument/2006/relationships/vmlDrawing" Target="../drawings/vmlDrawing6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15" Type="http://schemas.openxmlformats.org/officeDocument/2006/relationships/oleObject" Target="../embeddings/oleObject52.bin"/><Relationship Id="rId14" Type="http://schemas.openxmlformats.org/officeDocument/2006/relationships/image" Target="../media/image40.wmf"/><Relationship Id="rId13" Type="http://schemas.openxmlformats.org/officeDocument/2006/relationships/oleObject" Target="../embeddings/oleObject51.bin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50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4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5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42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53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1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60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8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5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5361" name="灯片编号占位符 2"/>
          <p:cNvSpPr txBox="1">
            <a:spLocks noGrp="1"/>
          </p:cNvSpPr>
          <p:nvPr>
            <p:ph type="sldNum" sz="quarter" idx="4"/>
          </p:nvPr>
        </p:nvSpPr>
        <p:spPr>
          <a:xfrm>
            <a:off x="7891463" y="6256338"/>
            <a:ext cx="1239837" cy="304800"/>
          </a:xfrm>
          <a:ln/>
        </p:spPr>
        <p:txBody>
          <a:bodyPr anchor="b" anchorCtr="0">
            <a:spAutoFit/>
          </a:bodyPr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/>
            </a:fld>
            <a:endParaRPr lang="zh-CN" altLang="en-US" sz="1400" b="1"/>
          </a:p>
        </p:txBody>
      </p:sp>
      <p:sp>
        <p:nvSpPr>
          <p:cNvPr id="15362" name="Text Box 2"/>
          <p:cNvSpPr>
            <a:spLocks noGrp="1"/>
          </p:cNvSpPr>
          <p:nvPr>
            <p:ph type="title" idx="4294967295"/>
          </p:nvPr>
        </p:nvSpPr>
        <p:spPr>
          <a:xfrm>
            <a:off x="684213" y="2349500"/>
            <a:ext cx="7772400" cy="11430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>
                <a:solidFill>
                  <a:srgbClr val="FF3300"/>
                </a:solidFill>
              </a:rPr>
              <a:t>留  数</a:t>
            </a:r>
            <a:endParaRPr lang="zh-CN" altLang="en-US" b="1">
              <a:solidFill>
                <a:srgbClr val="FF3300"/>
              </a:solidFill>
            </a:endParaRPr>
          </a:p>
        </p:txBody>
      </p:sp>
      <p:pic>
        <p:nvPicPr>
          <p:cNvPr id="1536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4577" name="灯片编号占位符 2"/>
          <p:cNvSpPr txBox="1">
            <a:spLocks noGrp="1"/>
          </p:cNvSpPr>
          <p:nvPr>
            <p:ph type="sldNum" sz="quarter" idx="4"/>
          </p:nvPr>
        </p:nvSpPr>
        <p:spPr>
          <a:xfrm>
            <a:off x="7891463" y="6256338"/>
            <a:ext cx="1239837" cy="304800"/>
          </a:xfrm>
          <a:ln/>
        </p:spPr>
        <p:txBody>
          <a:bodyPr anchor="b" anchorCtr="0">
            <a:spAutoFit/>
          </a:bodyPr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/>
            </a:fld>
            <a:endParaRPr lang="zh-CN" altLang="en-US" sz="1400" b="1"/>
          </a:p>
        </p:txBody>
      </p:sp>
      <p:grpSp>
        <p:nvGrpSpPr>
          <p:cNvPr id="24578" name="Group 25"/>
          <p:cNvGrpSpPr/>
          <p:nvPr/>
        </p:nvGrpSpPr>
        <p:grpSpPr>
          <a:xfrm>
            <a:off x="757238" y="571500"/>
            <a:ext cx="5872162" cy="914400"/>
            <a:chOff x="384" y="360"/>
            <a:chExt cx="3699" cy="576"/>
          </a:xfrm>
        </p:grpSpPr>
        <p:sp>
          <p:nvSpPr>
            <p:cNvPr id="24595" name="Rectangle 3"/>
            <p:cNvSpPr/>
            <p:nvPr/>
          </p:nvSpPr>
          <p:spPr>
            <a:xfrm>
              <a:off x="384" y="506"/>
              <a:ext cx="51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>
                  <a:latin typeface="Calibri" panose="020F0502020204030204" pitchFamily="34" charset="0"/>
                  <a:ea typeface="黑体" panose="02010609060101010101" pitchFamily="2" charset="-122"/>
                </a:rPr>
                <a:t>例</a:t>
              </a:r>
              <a:r>
                <a:rPr lang="en-US" altLang="zh-CN" sz="2800" b="1">
                  <a:latin typeface="Calibri" panose="020F0502020204030204" pitchFamily="34" charset="0"/>
                  <a:ea typeface="黑体" panose="02010609060101010101" pitchFamily="2" charset="-122"/>
                </a:rPr>
                <a:t>3 </a:t>
              </a:r>
              <a:endParaRPr lang="en-US" altLang="zh-CN" sz="2800" b="1">
                <a:latin typeface="Calibri" panose="020F050202020403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4596" name="Rectangle 4"/>
            <p:cNvSpPr/>
            <p:nvPr/>
          </p:nvSpPr>
          <p:spPr>
            <a:xfrm>
              <a:off x="900" y="501"/>
              <a:ext cx="34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>
                  <a:latin typeface="Calibri" panose="020F0502020204030204" pitchFamily="34" charset="0"/>
                </a:rPr>
                <a:t>求</a:t>
              </a:r>
              <a:endParaRPr lang="zh-CN" altLang="en-US" sz="2800" b="1">
                <a:latin typeface="Calibri" panose="020F0502020204030204" pitchFamily="34" charset="0"/>
              </a:endParaRPr>
            </a:p>
          </p:txBody>
        </p:sp>
        <p:graphicFrame>
          <p:nvGraphicFramePr>
            <p:cNvPr id="24597" name="Object 10"/>
            <p:cNvGraphicFramePr/>
            <p:nvPr/>
          </p:nvGraphicFramePr>
          <p:xfrm>
            <a:off x="1232" y="360"/>
            <a:ext cx="120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1" imgW="33137475" imgH="15801975" progId="Equation.3">
                    <p:embed/>
                  </p:oleObj>
                </mc:Choice>
                <mc:Fallback>
                  <p:oleObj name="" r:id="rId1" imgW="33137475" imgH="15801975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32" y="360"/>
                          <a:ext cx="1208" cy="5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8" name="Rectangle 6"/>
            <p:cNvSpPr/>
            <p:nvPr/>
          </p:nvSpPr>
          <p:spPr>
            <a:xfrm>
              <a:off x="2436" y="513"/>
              <a:ext cx="34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>
                  <a:latin typeface="Calibri" panose="020F0502020204030204" pitchFamily="34" charset="0"/>
                </a:rPr>
                <a:t>在</a:t>
              </a:r>
              <a:endParaRPr lang="zh-CN" altLang="en-US" sz="2800" b="1">
                <a:latin typeface="Calibri" panose="020F0502020204030204" pitchFamily="34" charset="0"/>
              </a:endParaRPr>
            </a:p>
          </p:txBody>
        </p:sp>
        <p:graphicFrame>
          <p:nvGraphicFramePr>
            <p:cNvPr id="24599" name="Object 11"/>
            <p:cNvGraphicFramePr/>
            <p:nvPr/>
          </p:nvGraphicFramePr>
          <p:xfrm>
            <a:off x="2772" y="569"/>
            <a:ext cx="49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3" imgW="13601700" imgH="6143625" progId="Equation.3">
                    <p:embed/>
                  </p:oleObj>
                </mc:Choice>
                <mc:Fallback>
                  <p:oleObj name="" r:id="rId3" imgW="13601700" imgH="6143625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772" y="569"/>
                          <a:ext cx="496" cy="2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0" name="Rectangle 8"/>
            <p:cNvSpPr/>
            <p:nvPr/>
          </p:nvSpPr>
          <p:spPr>
            <a:xfrm>
              <a:off x="3233" y="513"/>
              <a:ext cx="85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>
                  <a:latin typeface="Calibri" panose="020F0502020204030204" pitchFamily="34" charset="0"/>
                </a:rPr>
                <a:t>的留数</a:t>
              </a:r>
              <a:r>
                <a:rPr lang="en-US" altLang="zh-CN" sz="2800" b="1">
                  <a:latin typeface="Calibri" panose="020F0502020204030204" pitchFamily="34" charset="0"/>
                </a:rPr>
                <a:t>.</a:t>
              </a:r>
              <a:endParaRPr lang="en-US" altLang="zh-CN" sz="2800" b="1">
                <a:latin typeface="Calibri" panose="020F0502020204030204" pitchFamily="34" charset="0"/>
              </a:endParaRPr>
            </a:p>
          </p:txBody>
        </p:sp>
      </p:grpSp>
      <p:sp>
        <p:nvSpPr>
          <p:cNvPr id="58377" name="Rectangle 9"/>
          <p:cNvSpPr/>
          <p:nvPr/>
        </p:nvSpPr>
        <p:spPr>
          <a:xfrm>
            <a:off x="819150" y="1655763"/>
            <a:ext cx="6318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>
                <a:latin typeface="Calibri" panose="020F0502020204030204" pitchFamily="34" charset="0"/>
                <a:ea typeface="黑体" panose="02010609060101010101" pitchFamily="2" charset="-122"/>
              </a:rPr>
              <a:t>解 </a:t>
            </a:r>
            <a:endParaRPr lang="zh-CN" altLang="en-US" sz="2800" b="1">
              <a:latin typeface="Calibri" panose="020F0502020204030204" pitchFamily="34" charset="0"/>
              <a:ea typeface="黑体" panose="02010609060101010101" pitchFamily="2" charset="-122"/>
            </a:endParaRPr>
          </a:p>
        </p:txBody>
      </p:sp>
      <p:grpSp>
        <p:nvGrpSpPr>
          <p:cNvPr id="3" name="Group 10"/>
          <p:cNvGrpSpPr/>
          <p:nvPr/>
        </p:nvGrpSpPr>
        <p:grpSpPr>
          <a:xfrm>
            <a:off x="1828800" y="1600200"/>
            <a:ext cx="3895725" cy="552450"/>
            <a:chOff x="1152" y="1056"/>
            <a:chExt cx="2454" cy="348"/>
          </a:xfrm>
        </p:grpSpPr>
        <p:graphicFrame>
          <p:nvGraphicFramePr>
            <p:cNvPr id="24591" name="Object 8"/>
            <p:cNvGraphicFramePr/>
            <p:nvPr/>
          </p:nvGraphicFramePr>
          <p:xfrm>
            <a:off x="1152" y="1144"/>
            <a:ext cx="47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5" imgW="12944475" imgH="5924550" progId="Equation.3">
                    <p:embed/>
                  </p:oleObj>
                </mc:Choice>
                <mc:Fallback>
                  <p:oleObj name="" r:id="rId5" imgW="12944475" imgH="592455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52" y="1144"/>
                          <a:ext cx="472" cy="2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2" name="Rectangle 12"/>
            <p:cNvSpPr/>
            <p:nvPr/>
          </p:nvSpPr>
          <p:spPr>
            <a:xfrm>
              <a:off x="1572" y="1056"/>
              <a:ext cx="34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>
                  <a:latin typeface="Calibri" panose="020F0502020204030204" pitchFamily="34" charset="0"/>
                </a:rPr>
                <a:t>是</a:t>
              </a:r>
              <a:endParaRPr lang="zh-CN" altLang="en-US" sz="2800" b="1">
                <a:latin typeface="Calibri" panose="020F0502020204030204" pitchFamily="34" charset="0"/>
              </a:endParaRPr>
            </a:p>
          </p:txBody>
        </p:sp>
        <p:graphicFrame>
          <p:nvGraphicFramePr>
            <p:cNvPr id="24593" name="Object 9"/>
            <p:cNvGraphicFramePr/>
            <p:nvPr/>
          </p:nvGraphicFramePr>
          <p:xfrm>
            <a:off x="1889" y="1136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7" imgW="12506325" imgH="6800850" progId="Equation.3">
                    <p:embed/>
                  </p:oleObj>
                </mc:Choice>
                <mc:Fallback>
                  <p:oleObj name="" r:id="rId7" imgW="12506325" imgH="6800850" progId="Equation.3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889" y="1136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4" name="Rectangle 14"/>
            <p:cNvSpPr/>
            <p:nvPr/>
          </p:nvSpPr>
          <p:spPr>
            <a:xfrm>
              <a:off x="2304" y="1077"/>
              <a:ext cx="130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>
                  <a:latin typeface="Calibri" panose="020F0502020204030204" pitchFamily="34" charset="0"/>
                </a:rPr>
                <a:t>的四级极点</a:t>
              </a:r>
              <a:r>
                <a:rPr lang="en-US" altLang="zh-CN" sz="2800" b="1">
                  <a:latin typeface="Calibri" panose="020F0502020204030204" pitchFamily="34" charset="0"/>
                </a:rPr>
                <a:t>.</a:t>
              </a:r>
              <a:endParaRPr lang="en-US" altLang="zh-CN" sz="2800" b="1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58383" name="Object 2"/>
          <p:cNvGraphicFramePr/>
          <p:nvPr/>
        </p:nvGraphicFramePr>
        <p:xfrm>
          <a:off x="939800" y="3065463"/>
          <a:ext cx="7283450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9" imgW="123758325" imgH="17335500" progId="Equation.3">
                  <p:embed/>
                </p:oleObj>
              </mc:Choice>
              <mc:Fallback>
                <p:oleObj name="" r:id="rId9" imgW="123758325" imgH="173355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9800" y="3065463"/>
                        <a:ext cx="7283450" cy="1119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4" name="Object 3"/>
          <p:cNvGraphicFramePr/>
          <p:nvPr/>
        </p:nvGraphicFramePr>
        <p:xfrm>
          <a:off x="1847850" y="4305300"/>
          <a:ext cx="5475288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1" imgW="94573725" imgH="14925675" progId="Equation.3">
                  <p:embed/>
                </p:oleObj>
              </mc:Choice>
              <mc:Fallback>
                <p:oleObj name="" r:id="rId11" imgW="94573725" imgH="14925675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47850" y="4305300"/>
                        <a:ext cx="5475288" cy="862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5" name="Object 4"/>
          <p:cNvGraphicFramePr/>
          <p:nvPr/>
        </p:nvGraphicFramePr>
        <p:xfrm>
          <a:off x="990600" y="5537200"/>
          <a:ext cx="3365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3" imgW="58150125" imgH="7458075" progId="Equation.3">
                  <p:embed/>
                </p:oleObj>
              </mc:Choice>
              <mc:Fallback>
                <p:oleObj name="" r:id="rId13" imgW="58150125" imgH="7458075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90600" y="5537200"/>
                        <a:ext cx="3365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6" name="Object 5"/>
          <p:cNvGraphicFramePr/>
          <p:nvPr/>
        </p:nvGraphicFramePr>
        <p:xfrm>
          <a:off x="4381500" y="5314950"/>
          <a:ext cx="1485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5" imgW="25669875" imgH="14478000" progId="Equation.3">
                  <p:embed/>
                </p:oleObj>
              </mc:Choice>
              <mc:Fallback>
                <p:oleObj name="" r:id="rId15" imgW="25669875" imgH="144780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81500" y="5314950"/>
                        <a:ext cx="14859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9"/>
          <p:cNvGrpSpPr/>
          <p:nvPr/>
        </p:nvGrpSpPr>
        <p:grpSpPr>
          <a:xfrm>
            <a:off x="1371600" y="2286000"/>
            <a:ext cx="6132513" cy="576263"/>
            <a:chOff x="864" y="1536"/>
            <a:chExt cx="3863" cy="363"/>
          </a:xfrm>
        </p:grpSpPr>
        <p:sp>
          <p:nvSpPr>
            <p:cNvPr id="24586" name="Rectangle 20"/>
            <p:cNvSpPr/>
            <p:nvPr/>
          </p:nvSpPr>
          <p:spPr>
            <a:xfrm>
              <a:off x="864" y="1548"/>
              <a:ext cx="34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>
                  <a:latin typeface="Calibri" panose="020F0502020204030204" pitchFamily="34" charset="0"/>
                </a:rPr>
                <a:t>在</a:t>
              </a:r>
              <a:endParaRPr lang="zh-CN" altLang="en-US" sz="2800" b="1">
                <a:latin typeface="Calibri" panose="020F0502020204030204" pitchFamily="34" charset="0"/>
              </a:endParaRPr>
            </a:p>
          </p:txBody>
        </p:sp>
        <p:graphicFrame>
          <p:nvGraphicFramePr>
            <p:cNvPr id="24587" name="Object 6"/>
            <p:cNvGraphicFramePr/>
            <p:nvPr/>
          </p:nvGraphicFramePr>
          <p:xfrm>
            <a:off x="1188" y="1620"/>
            <a:ext cx="104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17" imgW="28527375" imgH="7677150" progId="Equation.3">
                    <p:embed/>
                  </p:oleObj>
                </mc:Choice>
                <mc:Fallback>
                  <p:oleObj name="" r:id="rId17" imgW="28527375" imgH="7677150" progId="Equation.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188" y="1620"/>
                          <a:ext cx="1040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8" name="Rectangle 22"/>
            <p:cNvSpPr/>
            <p:nvPr/>
          </p:nvSpPr>
          <p:spPr>
            <a:xfrm>
              <a:off x="2208" y="1536"/>
              <a:ext cx="5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>
                  <a:latin typeface="Calibri" panose="020F0502020204030204" pitchFamily="34" charset="0"/>
                </a:rPr>
                <a:t>内将</a:t>
              </a:r>
              <a:endParaRPr lang="zh-CN" altLang="en-US" sz="2800" b="1">
                <a:latin typeface="Calibri" panose="020F0502020204030204" pitchFamily="34" charset="0"/>
              </a:endParaRPr>
            </a:p>
          </p:txBody>
        </p:sp>
        <p:sp>
          <p:nvSpPr>
            <p:cNvPr id="24589" name="Rectangle 23"/>
            <p:cNvSpPr/>
            <p:nvPr/>
          </p:nvSpPr>
          <p:spPr>
            <a:xfrm>
              <a:off x="3180" y="1550"/>
              <a:ext cx="154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>
                  <a:latin typeface="Calibri" panose="020F0502020204030204" pitchFamily="34" charset="0"/>
                </a:rPr>
                <a:t>展成洛朗级数</a:t>
              </a:r>
              <a:r>
                <a:rPr lang="en-US" altLang="zh-CN" sz="2800" b="1">
                  <a:latin typeface="Calibri" panose="020F0502020204030204" pitchFamily="34" charset="0"/>
                </a:rPr>
                <a:t>:</a:t>
              </a:r>
              <a:endParaRPr lang="en-US" altLang="zh-CN" sz="2800" b="1">
                <a:latin typeface="Calibri" panose="020F0502020204030204" pitchFamily="34" charset="0"/>
              </a:endParaRPr>
            </a:p>
          </p:txBody>
        </p:sp>
        <p:graphicFrame>
          <p:nvGraphicFramePr>
            <p:cNvPr id="24590" name="Object 7"/>
            <p:cNvGraphicFramePr/>
            <p:nvPr/>
          </p:nvGraphicFramePr>
          <p:xfrm>
            <a:off x="2760" y="1608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19" imgW="12506325" imgH="6800850" progId="Equation.3">
                    <p:embed/>
                  </p:oleObj>
                </mc:Choice>
                <mc:Fallback>
                  <p:oleObj name="" r:id="rId19" imgW="12506325" imgH="6800850" progId="Equation.3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760" y="1608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5601" name="灯片编号占位符 2"/>
          <p:cNvSpPr txBox="1">
            <a:spLocks noGrp="1"/>
          </p:cNvSpPr>
          <p:nvPr>
            <p:ph type="sldNum" sz="quarter" idx="4"/>
          </p:nvPr>
        </p:nvSpPr>
        <p:spPr>
          <a:xfrm>
            <a:off x="7891463" y="6256338"/>
            <a:ext cx="1239837" cy="304800"/>
          </a:xfrm>
          <a:ln/>
        </p:spPr>
        <p:txBody>
          <a:bodyPr anchor="b" anchorCtr="0">
            <a:spAutoFit/>
          </a:bodyPr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/>
            </a:fld>
            <a:endParaRPr lang="zh-CN" altLang="en-US" sz="1400" b="1"/>
          </a:p>
        </p:txBody>
      </p:sp>
      <p:grpSp>
        <p:nvGrpSpPr>
          <p:cNvPr id="25602" name="Group 13"/>
          <p:cNvGrpSpPr/>
          <p:nvPr/>
        </p:nvGrpSpPr>
        <p:grpSpPr>
          <a:xfrm>
            <a:off x="685800" y="681038"/>
            <a:ext cx="7543800" cy="989012"/>
            <a:chOff x="432" y="429"/>
            <a:chExt cx="4752" cy="623"/>
          </a:xfrm>
        </p:grpSpPr>
        <p:sp>
          <p:nvSpPr>
            <p:cNvPr id="25613" name="Rectangle 2"/>
            <p:cNvSpPr/>
            <p:nvPr/>
          </p:nvSpPr>
          <p:spPr>
            <a:xfrm>
              <a:off x="432" y="578"/>
              <a:ext cx="1535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>
                  <a:ea typeface="黑体" panose="02010609060101010101" pitchFamily="2" charset="-122"/>
                </a:rPr>
                <a:t>例</a:t>
              </a:r>
              <a:r>
                <a:rPr lang="en-US" altLang="zh-CN" sz="2800" b="1">
                  <a:ea typeface="黑体" panose="02010609060101010101" pitchFamily="2" charset="-122"/>
                </a:rPr>
                <a:t>4   </a:t>
              </a:r>
              <a:r>
                <a:rPr lang="zh-CN" altLang="en-US" sz="2800" b="1"/>
                <a:t>计算积分</a:t>
              </a:r>
              <a:endParaRPr lang="zh-CN" altLang="en-US" sz="2800" b="1"/>
            </a:p>
          </p:txBody>
        </p:sp>
        <p:graphicFrame>
          <p:nvGraphicFramePr>
            <p:cNvPr id="25614" name="Object 7"/>
            <p:cNvGraphicFramePr/>
            <p:nvPr/>
          </p:nvGraphicFramePr>
          <p:xfrm>
            <a:off x="1912" y="429"/>
            <a:ext cx="1192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1" imgW="32699325" imgH="17116425" progId="Equation.3">
                    <p:embed/>
                  </p:oleObj>
                </mc:Choice>
                <mc:Fallback>
                  <p:oleObj name="" r:id="rId1" imgW="32699325" imgH="17116425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912" y="429"/>
                          <a:ext cx="1192" cy="6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5" name="Rectangle 4"/>
            <p:cNvSpPr/>
            <p:nvPr/>
          </p:nvSpPr>
          <p:spPr>
            <a:xfrm>
              <a:off x="3168" y="588"/>
              <a:ext cx="147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i="1"/>
                <a:t>C</a:t>
              </a:r>
              <a:r>
                <a:rPr lang="zh-CN" altLang="en-US" sz="2800" b="1"/>
                <a:t>为正向圆周</a:t>
              </a:r>
              <a:r>
                <a:rPr lang="en-US" altLang="zh-CN" sz="2800" b="1"/>
                <a:t>:</a:t>
              </a:r>
              <a:endParaRPr lang="en-US" altLang="zh-CN" sz="2800" b="1"/>
            </a:p>
          </p:txBody>
        </p:sp>
        <p:graphicFrame>
          <p:nvGraphicFramePr>
            <p:cNvPr id="25616" name="Object 8"/>
            <p:cNvGraphicFramePr/>
            <p:nvPr/>
          </p:nvGraphicFramePr>
          <p:xfrm>
            <a:off x="4608" y="636"/>
            <a:ext cx="57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3" imgW="15801975" imgH="7677150" progId="Equation.3">
                    <p:embed/>
                  </p:oleObj>
                </mc:Choice>
                <mc:Fallback>
                  <p:oleObj name="" r:id="rId3" imgW="15801975" imgH="7677150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608" y="636"/>
                          <a:ext cx="576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819150" y="2016125"/>
            <a:ext cx="542925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解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9402" name="Object 2"/>
          <p:cNvGraphicFramePr/>
          <p:nvPr/>
        </p:nvGraphicFramePr>
        <p:xfrm>
          <a:off x="971550" y="2557780"/>
          <a:ext cx="502158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5" imgW="1816100" imgH="444500" progId="Equation.3">
                  <p:embed/>
                </p:oleObj>
              </mc:Choice>
              <mc:Fallback>
                <p:oleObj name="" r:id="rId5" imgW="1816100" imgH="4445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550" y="2557780"/>
                        <a:ext cx="5021580" cy="1146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Object 3"/>
          <p:cNvGraphicFramePr/>
          <p:nvPr/>
        </p:nvGraphicFramePr>
        <p:xfrm>
          <a:off x="3097213" y="3786188"/>
          <a:ext cx="2719387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7" imgW="18869025" imgH="7677150" progId="Equation.DSMT4">
                  <p:embed/>
                </p:oleObj>
              </mc:Choice>
              <mc:Fallback>
                <p:oleObj name="" r:id="rId7" imgW="18869025" imgH="767715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97213" y="3786188"/>
                        <a:ext cx="2719387" cy="1106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4" name="Object 4"/>
          <p:cNvGraphicFramePr/>
          <p:nvPr/>
        </p:nvGraphicFramePr>
        <p:xfrm>
          <a:off x="1447800" y="4865688"/>
          <a:ext cx="67691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9" imgW="116957475" imgH="17335500" progId="Equation.3">
                  <p:embed/>
                </p:oleObj>
              </mc:Choice>
              <mc:Fallback>
                <p:oleObj name="" r:id="rId9" imgW="116957475" imgH="173355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7800" y="4865688"/>
                        <a:ext cx="6769100" cy="1001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6"/>
          <p:cNvGrpSpPr/>
          <p:nvPr/>
        </p:nvGrpSpPr>
        <p:grpSpPr>
          <a:xfrm>
            <a:off x="1581150" y="2016125"/>
            <a:ext cx="2771775" cy="519113"/>
            <a:chOff x="996" y="1270"/>
            <a:chExt cx="1746" cy="327"/>
          </a:xfrm>
        </p:grpSpPr>
        <p:graphicFrame>
          <p:nvGraphicFramePr>
            <p:cNvPr id="25611" name="Object 6"/>
            <p:cNvGraphicFramePr/>
            <p:nvPr/>
          </p:nvGraphicFramePr>
          <p:xfrm>
            <a:off x="996" y="1332"/>
            <a:ext cx="47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11" imgW="12944475" imgH="5924550" progId="Equation.3">
                    <p:embed/>
                  </p:oleObj>
                </mc:Choice>
                <mc:Fallback>
                  <p:oleObj name="" r:id="rId11" imgW="12944475" imgH="5924550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96" y="1332"/>
                          <a:ext cx="472" cy="2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2" name="Text Box 14"/>
            <p:cNvSpPr txBox="1"/>
            <p:nvPr/>
          </p:nvSpPr>
          <p:spPr>
            <a:xfrm>
              <a:off x="1440" y="1270"/>
              <a:ext cx="130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/>
                <a:t>为一级极点</a:t>
              </a:r>
              <a:r>
                <a:rPr lang="en-US" altLang="zh-CN" sz="2800" b="1"/>
                <a:t>,</a:t>
              </a:r>
              <a:endParaRPr lang="en-US" altLang="zh-CN" sz="2800" b="1"/>
            </a:p>
          </p:txBody>
        </p:sp>
      </p:grpSp>
      <p:grpSp>
        <p:nvGrpSpPr>
          <p:cNvPr id="4" name="Group 17"/>
          <p:cNvGrpSpPr/>
          <p:nvPr/>
        </p:nvGrpSpPr>
        <p:grpSpPr>
          <a:xfrm>
            <a:off x="4576763" y="2022475"/>
            <a:ext cx="2706687" cy="519113"/>
            <a:chOff x="2883" y="1274"/>
            <a:chExt cx="1705" cy="327"/>
          </a:xfrm>
        </p:grpSpPr>
        <p:graphicFrame>
          <p:nvGraphicFramePr>
            <p:cNvPr id="25609" name="Object 5"/>
            <p:cNvGraphicFramePr/>
            <p:nvPr/>
          </p:nvGraphicFramePr>
          <p:xfrm>
            <a:off x="2883" y="1331"/>
            <a:ext cx="45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13" imgW="12506325" imgH="5924550" progId="Equation.3">
                    <p:embed/>
                  </p:oleObj>
                </mc:Choice>
                <mc:Fallback>
                  <p:oleObj name="" r:id="rId13" imgW="12506325" imgH="5924550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883" y="1331"/>
                          <a:ext cx="455" cy="2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0" name="Text Box 15"/>
            <p:cNvSpPr txBox="1"/>
            <p:nvPr/>
          </p:nvSpPr>
          <p:spPr>
            <a:xfrm>
              <a:off x="3286" y="1274"/>
              <a:ext cx="130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/>
                <a:t>为二级极点</a:t>
              </a:r>
              <a:r>
                <a:rPr lang="en-US" altLang="zh-CN" sz="2800" b="1"/>
                <a:t>,</a:t>
              </a:r>
              <a:endParaRPr lang="en-US" altLang="zh-CN" sz="2800" b="1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6625" name="灯片编号占位符 2"/>
          <p:cNvSpPr txBox="1">
            <a:spLocks noGrp="1"/>
          </p:cNvSpPr>
          <p:nvPr>
            <p:ph type="sldNum" sz="quarter" idx="4"/>
          </p:nvPr>
        </p:nvSpPr>
        <p:spPr>
          <a:xfrm>
            <a:off x="7891463" y="6256338"/>
            <a:ext cx="1239837" cy="304800"/>
          </a:xfrm>
          <a:ln/>
        </p:spPr>
        <p:txBody>
          <a:bodyPr anchor="b" anchorCtr="0">
            <a:spAutoFit/>
          </a:bodyPr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/>
            </a:fld>
            <a:endParaRPr lang="zh-CN" altLang="en-US" sz="1400" b="1"/>
          </a:p>
        </p:txBody>
      </p:sp>
      <p:graphicFrame>
        <p:nvGraphicFramePr>
          <p:cNvPr id="26626" name="Object 2"/>
          <p:cNvGraphicFramePr/>
          <p:nvPr/>
        </p:nvGraphicFramePr>
        <p:xfrm>
          <a:off x="1703388" y="862013"/>
          <a:ext cx="1955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" imgW="33794700" imgH="17335500" progId="Equation.3">
                  <p:embed/>
                </p:oleObj>
              </mc:Choice>
              <mc:Fallback>
                <p:oleObj name="" r:id="rId1" imgW="33794700" imgH="173355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03388" y="862013"/>
                        <a:ext cx="19558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8355" name="Object 3"/>
          <p:cNvGraphicFramePr/>
          <p:nvPr/>
        </p:nvGraphicFramePr>
        <p:xfrm>
          <a:off x="3690938" y="939800"/>
          <a:ext cx="2095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3" imgW="36204525" imgH="15801975" progId="Equation.3">
                  <p:embed/>
                </p:oleObj>
              </mc:Choice>
              <mc:Fallback>
                <p:oleObj name="" r:id="rId3" imgW="36204525" imgH="15801975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90938" y="939800"/>
                        <a:ext cx="20955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8356" name="Object 4"/>
          <p:cNvGraphicFramePr/>
          <p:nvPr/>
        </p:nvGraphicFramePr>
        <p:xfrm>
          <a:off x="5818188" y="1217613"/>
          <a:ext cx="582612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5" imgW="10096500" imgH="6362700" progId="Equation.3">
                  <p:embed/>
                </p:oleObj>
              </mc:Choice>
              <mc:Fallback>
                <p:oleObj name="" r:id="rId5" imgW="10096500" imgH="63627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18188" y="1217613"/>
                        <a:ext cx="582612" cy="366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8357" name="Object 5"/>
          <p:cNvGraphicFramePr/>
          <p:nvPr/>
        </p:nvGraphicFramePr>
        <p:xfrm>
          <a:off x="901700" y="2108200"/>
          <a:ext cx="28448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7" imgW="49149000" imgH="17116425" progId="Equation.3">
                  <p:embed/>
                </p:oleObj>
              </mc:Choice>
              <mc:Fallback>
                <p:oleObj name="" r:id="rId7" imgW="49149000" imgH="17116425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1700" y="2108200"/>
                        <a:ext cx="2844800" cy="989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8358" name="Object 6"/>
          <p:cNvGraphicFramePr/>
          <p:nvPr/>
        </p:nvGraphicFramePr>
        <p:xfrm>
          <a:off x="1955800" y="4484688"/>
          <a:ext cx="17399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9" imgW="30060900" imgH="6800850" progId="Equation.3">
                  <p:embed/>
                </p:oleObj>
              </mc:Choice>
              <mc:Fallback>
                <p:oleObj name="" r:id="rId9" imgW="30060900" imgH="680085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55800" y="4484688"/>
                        <a:ext cx="1739900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8359" name="Object 7"/>
          <p:cNvGraphicFramePr/>
          <p:nvPr/>
        </p:nvGraphicFramePr>
        <p:xfrm>
          <a:off x="1993900" y="3492500"/>
          <a:ext cx="4864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1" imgW="84039075" imgH="7239000" progId="Equation.3">
                  <p:embed/>
                </p:oleObj>
              </mc:Choice>
              <mc:Fallback>
                <p:oleObj name="" r:id="rId11" imgW="84039075" imgH="72390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93900" y="3492500"/>
                        <a:ext cx="4864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8360" name="Object 8"/>
          <p:cNvGraphicFramePr/>
          <p:nvPr/>
        </p:nvGraphicFramePr>
        <p:xfrm>
          <a:off x="1981200" y="5334000"/>
          <a:ext cx="914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3" imgW="15801975" imgH="5486400" progId="Equation.3">
                  <p:embed/>
                </p:oleObj>
              </mc:Choice>
              <mc:Fallback>
                <p:oleObj name="" r:id="rId13" imgW="15801975" imgH="54864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81200" y="5334000"/>
                        <a:ext cx="9144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6385" name="灯片编号占位符 2"/>
          <p:cNvSpPr txBox="1">
            <a:spLocks noGrp="1"/>
          </p:cNvSpPr>
          <p:nvPr>
            <p:ph type="sldNum" sz="quarter" idx="4"/>
          </p:nvPr>
        </p:nvSpPr>
        <p:spPr>
          <a:xfrm>
            <a:off x="7891463" y="6256338"/>
            <a:ext cx="1239837" cy="304800"/>
          </a:xfrm>
          <a:ln/>
        </p:spPr>
        <p:txBody>
          <a:bodyPr anchor="b" anchorCtr="0">
            <a:spAutoFit/>
          </a:bodyPr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/>
            </a:fld>
            <a:endParaRPr lang="zh-CN" altLang="en-US" sz="1400" b="1"/>
          </a:p>
        </p:txBody>
      </p:sp>
      <p:sp>
        <p:nvSpPr>
          <p:cNvPr id="39949" name="Text Box 13"/>
          <p:cNvSpPr txBox="1"/>
          <p:nvPr/>
        </p:nvSpPr>
        <p:spPr>
          <a:xfrm>
            <a:off x="844550" y="1341438"/>
            <a:ext cx="134937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>
                <a:solidFill>
                  <a:schemeClr val="accent2"/>
                </a:solidFill>
                <a:latin typeface="Calibri" panose="020F0502020204030204" pitchFamily="34" charset="0"/>
                <a:ea typeface="黑体" panose="02010609060101010101" pitchFamily="2" charset="-122"/>
              </a:rPr>
              <a:t>定义：</a:t>
            </a:r>
            <a:r>
              <a:rPr lang="zh-CN" altLang="en-US" sz="2800" b="1">
                <a:latin typeface="Calibri" panose="020F0502020204030204" pitchFamily="34" charset="0"/>
              </a:rPr>
              <a:t> </a:t>
            </a:r>
            <a:endParaRPr lang="zh-CN" altLang="en-US" sz="2800" b="1">
              <a:latin typeface="Calibri" panose="020F0502020204030204" pitchFamily="34" charset="0"/>
            </a:endParaRPr>
          </a:p>
        </p:txBody>
      </p:sp>
      <p:grpSp>
        <p:nvGrpSpPr>
          <p:cNvPr id="3" name="Group 30"/>
          <p:cNvGrpSpPr/>
          <p:nvPr/>
        </p:nvGrpSpPr>
        <p:grpSpPr>
          <a:xfrm>
            <a:off x="827088" y="1341438"/>
            <a:ext cx="7645400" cy="4941887"/>
            <a:chOff x="327" y="1199"/>
            <a:chExt cx="4816" cy="3113"/>
          </a:xfrm>
        </p:grpSpPr>
        <p:sp>
          <p:nvSpPr>
            <p:cNvPr id="16389" name="Text Box 7"/>
            <p:cNvSpPr txBox="1"/>
            <p:nvPr/>
          </p:nvSpPr>
          <p:spPr>
            <a:xfrm>
              <a:off x="4378" y="2583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>
                  <a:latin typeface="Calibri" panose="020F0502020204030204" pitchFamily="34" charset="0"/>
                  <a:ea typeface="黑体" panose="02010609060101010101" pitchFamily="2" charset="-122"/>
                </a:rPr>
                <a:t>记作</a:t>
              </a:r>
              <a:endParaRPr lang="zh-CN" altLang="en-US" sz="2800" b="1">
                <a:latin typeface="Calibri" panose="020F0502020204030204" pitchFamily="34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16390" name="Object 3"/>
            <p:cNvGraphicFramePr/>
            <p:nvPr/>
          </p:nvGraphicFramePr>
          <p:xfrm>
            <a:off x="2050" y="3150"/>
            <a:ext cx="1272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34890075" imgH="7458075" progId="Equation.3">
                    <p:embed/>
                  </p:oleObj>
                </mc:Choice>
                <mc:Fallback>
                  <p:oleObj name="" r:id="rId1" imgW="34890075" imgH="7458075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50" y="3150"/>
                          <a:ext cx="1272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1" name="Object 4"/>
            <p:cNvGraphicFramePr/>
            <p:nvPr/>
          </p:nvGraphicFramePr>
          <p:xfrm>
            <a:off x="2916" y="3580"/>
            <a:ext cx="2173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3" imgW="56616600" imgH="7458075" progId="Equation.3">
                    <p:embed/>
                  </p:oleObj>
                </mc:Choice>
                <mc:Fallback>
                  <p:oleObj name="" r:id="rId3" imgW="56616600" imgH="7458075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16" y="3580"/>
                          <a:ext cx="2173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2" name="Object 5"/>
            <p:cNvGraphicFramePr/>
            <p:nvPr/>
          </p:nvGraphicFramePr>
          <p:xfrm>
            <a:off x="362" y="4009"/>
            <a:ext cx="2408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5" imgW="66046350" imgH="8334375" progId="Equation.3">
                    <p:embed/>
                  </p:oleObj>
                </mc:Choice>
                <mc:Fallback>
                  <p:oleObj name="" r:id="rId5" imgW="66046350" imgH="8334375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62" y="4009"/>
                          <a:ext cx="2408" cy="3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3" name="Object 6"/>
            <p:cNvGraphicFramePr/>
            <p:nvPr/>
          </p:nvGraphicFramePr>
          <p:xfrm>
            <a:off x="341" y="3579"/>
            <a:ext cx="256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7" imgW="70437375" imgH="7677150" progId="Equation.3">
                    <p:embed/>
                  </p:oleObj>
                </mc:Choice>
                <mc:Fallback>
                  <p:oleObj name="" r:id="rId7" imgW="70437375" imgH="767715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41" y="3579"/>
                          <a:ext cx="2568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4" name="Object 7"/>
            <p:cNvGraphicFramePr/>
            <p:nvPr/>
          </p:nvGraphicFramePr>
          <p:xfrm>
            <a:off x="1576" y="1247"/>
            <a:ext cx="1352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9" imgW="37080825" imgH="7677150" progId="Equation.3">
                    <p:embed/>
                  </p:oleObj>
                </mc:Choice>
                <mc:Fallback>
                  <p:oleObj name="" r:id="rId9" imgW="37080825" imgH="767715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576" y="1247"/>
                          <a:ext cx="1352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5" name="Text Box 15"/>
            <p:cNvSpPr txBox="1"/>
            <p:nvPr/>
          </p:nvSpPr>
          <p:spPr>
            <a:xfrm>
              <a:off x="2902" y="1199"/>
              <a:ext cx="22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>
                  <a:latin typeface="Calibri" panose="020F0502020204030204" pitchFamily="34" charset="0"/>
                  <a:ea typeface="黑体" panose="02010609060101010101" pitchFamily="2" charset="-122"/>
                </a:rPr>
                <a:t>的一个孤立奇点</a:t>
              </a:r>
              <a:r>
                <a:rPr lang="en-US" altLang="zh-CN" sz="2800" b="1">
                  <a:latin typeface="Calibri" panose="020F0502020204030204" pitchFamily="34" charset="0"/>
                </a:rPr>
                <a:t>, </a:t>
              </a:r>
              <a:r>
                <a:rPr lang="zh-CN" altLang="en-US" sz="2800" b="1">
                  <a:latin typeface="Calibri" panose="020F0502020204030204" pitchFamily="34" charset="0"/>
                  <a:ea typeface="黑体" panose="02010609060101010101" pitchFamily="2" charset="-122"/>
                </a:rPr>
                <a:t>则沿</a:t>
              </a:r>
              <a:endParaRPr lang="zh-CN" altLang="en-US" sz="2800" b="1">
                <a:latin typeface="Calibri" panose="020F0502020204030204" pitchFamily="34" charset="0"/>
              </a:endParaRPr>
            </a:p>
          </p:txBody>
        </p:sp>
        <p:graphicFrame>
          <p:nvGraphicFramePr>
            <p:cNvPr id="16396" name="Object 8"/>
            <p:cNvGraphicFramePr/>
            <p:nvPr/>
          </p:nvGraphicFramePr>
          <p:xfrm>
            <a:off x="373" y="1698"/>
            <a:ext cx="344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1" imgW="93040200" imgH="8115300" progId="Equation.3">
                    <p:embed/>
                  </p:oleObj>
                </mc:Choice>
                <mc:Fallback>
                  <p:oleObj name="" r:id="rId11" imgW="93040200" imgH="81153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73" y="1698"/>
                          <a:ext cx="3448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7" name="Text Box 17"/>
            <p:cNvSpPr txBox="1"/>
            <p:nvPr/>
          </p:nvSpPr>
          <p:spPr>
            <a:xfrm>
              <a:off x="3820" y="1688"/>
              <a:ext cx="7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>
                  <a:latin typeface="Calibri" panose="020F0502020204030204" pitchFamily="34" charset="0"/>
                  <a:ea typeface="黑体" panose="02010609060101010101" pitchFamily="2" charset="-122"/>
                </a:rPr>
                <a:t>内包含</a:t>
              </a:r>
              <a:endParaRPr lang="zh-CN" altLang="en-US" sz="2800" b="1">
                <a:latin typeface="Calibri" panose="020F0502020204030204" pitchFamily="34" charset="0"/>
              </a:endParaRPr>
            </a:p>
          </p:txBody>
        </p:sp>
        <p:graphicFrame>
          <p:nvGraphicFramePr>
            <p:cNvPr id="16398" name="Object 9"/>
            <p:cNvGraphicFramePr/>
            <p:nvPr/>
          </p:nvGraphicFramePr>
          <p:xfrm>
            <a:off x="4591" y="1698"/>
            <a:ext cx="19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3" imgW="5267325" imgH="7458075" progId="Equation.3">
                    <p:embed/>
                  </p:oleObj>
                </mc:Choice>
                <mc:Fallback>
                  <p:oleObj name="" r:id="rId13" imgW="5267325" imgH="7458075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591" y="1698"/>
                          <a:ext cx="191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9" name="Text Box 19"/>
            <p:cNvSpPr txBox="1"/>
            <p:nvPr/>
          </p:nvSpPr>
          <p:spPr>
            <a:xfrm>
              <a:off x="4772" y="1698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>
                  <a:latin typeface="Calibri" panose="020F0502020204030204" pitchFamily="34" charset="0"/>
                  <a:ea typeface="黑体" panose="02010609060101010101" pitchFamily="2" charset="-122"/>
                </a:rPr>
                <a:t>的</a:t>
              </a:r>
              <a:endParaRPr lang="zh-CN" altLang="en-US" sz="2800" b="1">
                <a:latin typeface="Calibri" panose="020F0502020204030204" pitchFamily="34" charset="0"/>
              </a:endParaRPr>
            </a:p>
          </p:txBody>
        </p:sp>
        <p:sp>
          <p:nvSpPr>
            <p:cNvPr id="18449" name="Text Box 20"/>
            <p:cNvSpPr txBox="1">
              <a:spLocks noChangeArrowheads="1"/>
            </p:cNvSpPr>
            <p:nvPr/>
          </p:nvSpPr>
          <p:spPr bwMode="auto">
            <a:xfrm>
              <a:off x="327" y="2148"/>
              <a:ext cx="3101" cy="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rPr>
                <a:t>任意一条简单闭曲线</a:t>
              </a:r>
              <a:r>
                <a:rPr lang="zh-CN" altLang="en-US" sz="2800" b="1">
                  <a:latin typeface="Calibri" panose="020F0502020204030204" pitchFamily="34" charset="0"/>
                  <a:ea typeface="黑体" panose="02010609060101010101" pitchFamily="2" charset="-122"/>
                </a:rPr>
                <a:t> </a:t>
              </a:r>
              <a:r>
                <a:rPr lang="en-US" altLang="zh-CN" sz="2800" b="1" i="1"/>
                <a:t>C </a:t>
              </a:r>
              <a:r>
                <a:rPr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rPr>
                <a:t>的积分</a:t>
              </a:r>
              <a:endParaRPr lang="zh-CN" altLang="en-US" sz="2800" b="1">
                <a:latin typeface="Calibri" panose="020F0502020204030204" pitchFamily="34" charset="0"/>
              </a:endParaRPr>
            </a:p>
          </p:txBody>
        </p:sp>
        <p:graphicFrame>
          <p:nvGraphicFramePr>
            <p:cNvPr id="16401" name="Object 10"/>
            <p:cNvGraphicFramePr/>
            <p:nvPr/>
          </p:nvGraphicFramePr>
          <p:xfrm>
            <a:off x="3412" y="2106"/>
            <a:ext cx="808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5" imgW="22164675" imgH="13601700" progId="Equation.3">
                    <p:embed/>
                  </p:oleObj>
                </mc:Choice>
                <mc:Fallback>
                  <p:oleObj name="" r:id="rId15" imgW="22164675" imgH="136017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412" y="2106"/>
                          <a:ext cx="808" cy="4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2" name="Text Box 22"/>
            <p:cNvSpPr txBox="1"/>
            <p:nvPr/>
          </p:nvSpPr>
          <p:spPr>
            <a:xfrm>
              <a:off x="4228" y="2142"/>
              <a:ext cx="7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>
                  <a:latin typeface="Calibri" panose="020F0502020204030204" pitchFamily="34" charset="0"/>
                  <a:ea typeface="黑体" panose="02010609060101010101" pitchFamily="2" charset="-122"/>
                </a:rPr>
                <a:t>的值除</a:t>
              </a:r>
              <a:endParaRPr lang="zh-CN" altLang="en-US" sz="2800" b="1">
                <a:latin typeface="Calibri" panose="020F0502020204030204" pitchFamily="34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16403" name="Object 11"/>
            <p:cNvGraphicFramePr/>
            <p:nvPr/>
          </p:nvGraphicFramePr>
          <p:xfrm>
            <a:off x="645" y="2678"/>
            <a:ext cx="33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7" imgW="9220200" imgH="5486400" progId="Equation.3">
                    <p:embed/>
                  </p:oleObj>
                </mc:Choice>
                <mc:Fallback>
                  <p:oleObj name="" r:id="rId17" imgW="9220200" imgH="54864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45" y="2678"/>
                          <a:ext cx="335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4" name="Text Box 24"/>
            <p:cNvSpPr txBox="1"/>
            <p:nvPr/>
          </p:nvSpPr>
          <p:spPr>
            <a:xfrm>
              <a:off x="1008" y="2605"/>
              <a:ext cx="16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>
                  <a:latin typeface="Calibri" panose="020F0502020204030204" pitchFamily="34" charset="0"/>
                  <a:ea typeface="黑体" panose="02010609060101010101" pitchFamily="2" charset="-122"/>
                </a:rPr>
                <a:t>后所得的数称为</a:t>
              </a:r>
              <a:endParaRPr lang="zh-CN" altLang="en-US" sz="2800" b="1">
                <a:latin typeface="Calibri" panose="020F0502020204030204" pitchFamily="34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16405" name="Object 12"/>
            <p:cNvGraphicFramePr/>
            <p:nvPr/>
          </p:nvGraphicFramePr>
          <p:xfrm>
            <a:off x="2687" y="2650"/>
            <a:ext cx="1632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9" imgW="44767500" imgH="7677150" progId="Equation.3">
                    <p:embed/>
                  </p:oleObj>
                </mc:Choice>
                <mc:Fallback>
                  <p:oleObj name="" r:id="rId19" imgW="44767500" imgH="767715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687" y="2650"/>
                          <a:ext cx="1632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6" name="Rectangle 26"/>
            <p:cNvSpPr/>
            <p:nvPr/>
          </p:nvSpPr>
          <p:spPr>
            <a:xfrm>
              <a:off x="327" y="2605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>
                  <a:latin typeface="Calibri" panose="020F0502020204030204" pitchFamily="34" charset="0"/>
                  <a:ea typeface="黑体" panose="02010609060101010101" pitchFamily="2" charset="-122"/>
                </a:rPr>
                <a:t>以</a:t>
              </a:r>
              <a:endParaRPr lang="zh-CN" altLang="en-US" sz="2800" b="1">
                <a:latin typeface="Calibri" panose="020F050202020403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16407" name="Text Box 28"/>
            <p:cNvSpPr txBox="1"/>
            <p:nvPr/>
          </p:nvSpPr>
          <p:spPr>
            <a:xfrm>
              <a:off x="986" y="1199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>
                  <a:latin typeface="Calibri" panose="020F0502020204030204" pitchFamily="34" charset="0"/>
                  <a:ea typeface="黑体" panose="02010609060101010101" pitchFamily="2" charset="-122"/>
                </a:rPr>
                <a:t>如果</a:t>
              </a:r>
              <a:endParaRPr lang="zh-CN" altLang="en-US" sz="2800" b="1">
                <a:latin typeface="Calibri" panose="020F0502020204030204" pitchFamily="34" charset="0"/>
              </a:endParaRPr>
            </a:p>
          </p:txBody>
        </p:sp>
      </p:grpSp>
      <p:sp>
        <p:nvSpPr>
          <p:cNvPr id="16388" name="Text Box 2"/>
          <p:cNvSpPr txBox="1"/>
          <p:nvPr/>
        </p:nvSpPr>
        <p:spPr>
          <a:xfrm>
            <a:off x="819150" y="517525"/>
            <a:ext cx="7772400" cy="584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>
                <a:solidFill>
                  <a:schemeClr val="tx2"/>
                </a:solidFill>
              </a:rPr>
              <a:t>一、留数的定义</a:t>
            </a:r>
            <a:endParaRPr lang="zh-CN" altLang="en-US" b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7409" name="灯片编号占位符 2"/>
          <p:cNvSpPr txBox="1">
            <a:spLocks noGrp="1"/>
          </p:cNvSpPr>
          <p:nvPr>
            <p:ph type="sldNum" sz="quarter" idx="4"/>
          </p:nvPr>
        </p:nvSpPr>
        <p:spPr>
          <a:xfrm>
            <a:off x="7891463" y="6256338"/>
            <a:ext cx="1239837" cy="304800"/>
          </a:xfrm>
          <a:ln/>
        </p:spPr>
        <p:txBody>
          <a:bodyPr anchor="b" anchorCtr="0">
            <a:spAutoFit/>
          </a:bodyPr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/>
            </a:fld>
            <a:endParaRPr lang="zh-CN" altLang="en-US" sz="1400" b="1"/>
          </a:p>
        </p:txBody>
      </p:sp>
      <p:sp>
        <p:nvSpPr>
          <p:cNvPr id="17410" name="Text Box 2"/>
          <p:cNvSpPr>
            <a:spLocks noGrp="1"/>
          </p:cNvSpPr>
          <p:nvPr>
            <p:ph type="title" idx="4294967295"/>
          </p:nvPr>
        </p:nvSpPr>
        <p:spPr>
          <a:xfrm>
            <a:off x="831850" y="381000"/>
            <a:ext cx="7772400" cy="584200"/>
          </a:xfrm>
          <a:ln/>
        </p:spPr>
        <p:txBody>
          <a:bodyPr vert="horz" wrap="square" lIns="91440" tIns="45720" rIns="91440" bIns="45720" anchor="ctr" anchorCtr="0">
            <a:spAutoFit/>
          </a:bodyPr>
          <a:p>
            <a:pPr algn="l" eaLnBrk="1" hangingPunct="1"/>
            <a:r>
              <a:rPr lang="zh-CN" altLang="en-US" sz="3200" b="1"/>
              <a:t>二、利用留数求积分</a:t>
            </a:r>
            <a:endParaRPr lang="zh-CN" altLang="en-US" sz="3200" b="1"/>
          </a:p>
        </p:txBody>
      </p:sp>
      <p:sp>
        <p:nvSpPr>
          <p:cNvPr id="2" name="Text Box 3"/>
          <p:cNvSpPr txBox="1"/>
          <p:nvPr/>
        </p:nvSpPr>
        <p:spPr>
          <a:xfrm>
            <a:off x="754063" y="4865688"/>
            <a:ext cx="102076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>
                <a:ea typeface="黑体" panose="02010609060101010101" pitchFamily="2" charset="-122"/>
              </a:rPr>
              <a:t>说明</a:t>
            </a:r>
            <a:r>
              <a:rPr lang="en-US" altLang="zh-CN" sz="2800" b="1"/>
              <a:t>:</a:t>
            </a:r>
            <a:endParaRPr lang="en-US" altLang="zh-CN" sz="2800" b="1"/>
          </a:p>
        </p:txBody>
      </p:sp>
      <p:sp>
        <p:nvSpPr>
          <p:cNvPr id="40965" name="Text Box 5"/>
          <p:cNvSpPr txBox="1"/>
          <p:nvPr/>
        </p:nvSpPr>
        <p:spPr>
          <a:xfrm>
            <a:off x="1774825" y="4865688"/>
            <a:ext cx="62833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/>
              <a:t> </a:t>
            </a:r>
            <a:r>
              <a:rPr lang="zh-CN" altLang="en-US" sz="2800" b="1"/>
              <a:t>留数定理将沿封闭曲线</a:t>
            </a:r>
            <a:r>
              <a:rPr lang="en-US" altLang="zh-CN" sz="2800" b="1" i="1"/>
              <a:t>C</a:t>
            </a:r>
            <a:r>
              <a:rPr lang="zh-CN" altLang="en-US" sz="2800" b="1"/>
              <a:t>积分转化为求</a:t>
            </a:r>
            <a:endParaRPr lang="zh-CN" altLang="en-US" sz="2800" b="1"/>
          </a:p>
        </p:txBody>
      </p:sp>
      <p:sp>
        <p:nvSpPr>
          <p:cNvPr id="40966" name="Text Box 6"/>
          <p:cNvSpPr txBox="1"/>
          <p:nvPr/>
        </p:nvSpPr>
        <p:spPr>
          <a:xfrm>
            <a:off x="684213" y="5589588"/>
            <a:ext cx="592296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/>
              <a:t>被积函数在</a:t>
            </a:r>
            <a:r>
              <a:rPr lang="en-US" altLang="zh-CN" sz="2800" b="1" i="1"/>
              <a:t>C</a:t>
            </a:r>
            <a:r>
              <a:rPr lang="zh-CN" altLang="en-US" sz="2800" b="1"/>
              <a:t>内各孤立奇点处的留数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823913" y="1392238"/>
            <a:ext cx="1985963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留数定理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Group 17"/>
          <p:cNvGrpSpPr/>
          <p:nvPr/>
        </p:nvGrpSpPr>
        <p:grpSpPr>
          <a:xfrm>
            <a:off x="795338" y="1385888"/>
            <a:ext cx="7599362" cy="3090862"/>
            <a:chOff x="501" y="870"/>
            <a:chExt cx="4787" cy="1802"/>
          </a:xfrm>
        </p:grpSpPr>
        <p:graphicFrame>
          <p:nvGraphicFramePr>
            <p:cNvPr id="17416" name="Object 3"/>
            <p:cNvGraphicFramePr/>
            <p:nvPr/>
          </p:nvGraphicFramePr>
          <p:xfrm>
            <a:off x="2474" y="927"/>
            <a:ext cx="39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" imgW="12506325" imgH="6800850" progId="Equation.3">
                    <p:embed/>
                  </p:oleObj>
                </mc:Choice>
                <mc:Fallback>
                  <p:oleObj name="" r:id="rId1" imgW="12506325" imgH="680085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474" y="927"/>
                          <a:ext cx="390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4" name="Rectangle 10"/>
            <p:cNvSpPr>
              <a:spLocks noChangeArrowheads="1"/>
            </p:cNvSpPr>
            <p:nvPr/>
          </p:nvSpPr>
          <p:spPr bwMode="auto">
            <a:xfrm>
              <a:off x="2837" y="870"/>
              <a:ext cx="2368" cy="30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黑体" panose="02010609060101010101" pitchFamily="2" charset="-122"/>
                  <a:cs typeface="+mn-cs"/>
                </a:rPr>
                <a:t>在区域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黑体" panose="02010609060101010101" pitchFamily="2" charset="-122"/>
                  <a:cs typeface="+mn-cs"/>
                </a:rPr>
                <a:t>内除有限个孤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7418" name="Object 4"/>
            <p:cNvGraphicFramePr/>
            <p:nvPr/>
          </p:nvGraphicFramePr>
          <p:xfrm>
            <a:off x="1276" y="1317"/>
            <a:ext cx="91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3" imgW="28746450" imgH="7458075" progId="Equation.3">
                    <p:embed/>
                  </p:oleObj>
                </mc:Choice>
                <mc:Fallback>
                  <p:oleObj name="" r:id="rId3" imgW="28746450" imgH="7458075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76" y="1317"/>
                          <a:ext cx="918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9" name="Rectangle 12"/>
            <p:cNvSpPr/>
            <p:nvPr/>
          </p:nvSpPr>
          <p:spPr>
            <a:xfrm>
              <a:off x="2151" y="1284"/>
              <a:ext cx="3137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>
                  <a:ea typeface="黑体" panose="02010609060101010101" pitchFamily="2" charset="-122"/>
                </a:rPr>
                <a:t>外处处解析</a:t>
              </a:r>
              <a:r>
                <a:rPr lang="en-US" altLang="zh-CN" sz="2800" b="1"/>
                <a:t>, </a:t>
              </a:r>
              <a:r>
                <a:rPr lang="en-US" altLang="zh-CN" sz="2800" b="1" i="1"/>
                <a:t>C </a:t>
              </a:r>
              <a:r>
                <a:rPr lang="zh-CN" altLang="en-US" sz="2800" b="1">
                  <a:ea typeface="黑体" panose="02010609060101010101" pitchFamily="2" charset="-122"/>
                </a:rPr>
                <a:t>是 </a:t>
              </a:r>
              <a:r>
                <a:rPr lang="en-US" altLang="zh-CN" sz="2800" b="1" i="1"/>
                <a:t>D</a:t>
              </a:r>
              <a:r>
                <a:rPr lang="zh-CN" altLang="en-US" sz="2800" b="1">
                  <a:ea typeface="黑体" panose="02010609060101010101" pitchFamily="2" charset="-122"/>
                </a:rPr>
                <a:t>内包围诸奇</a:t>
              </a:r>
              <a:endParaRPr lang="zh-CN" altLang="en-US" sz="2800" b="1"/>
            </a:p>
          </p:txBody>
        </p:sp>
        <p:sp>
          <p:nvSpPr>
            <p:cNvPr id="17420" name="Rectangle 13"/>
            <p:cNvSpPr/>
            <p:nvPr/>
          </p:nvSpPr>
          <p:spPr>
            <a:xfrm>
              <a:off x="516" y="1646"/>
              <a:ext cx="330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>
                  <a:ea typeface="黑体" panose="02010609060101010101" pitchFamily="2" charset="-122"/>
                </a:rPr>
                <a:t>点的一条正向简单闭曲线</a:t>
              </a:r>
              <a:r>
                <a:rPr lang="en-US" altLang="zh-CN" sz="2800" b="1"/>
                <a:t>, </a:t>
              </a:r>
              <a:r>
                <a:rPr lang="zh-CN" altLang="en-US" sz="2800" b="1">
                  <a:ea typeface="黑体" panose="02010609060101010101" pitchFamily="2" charset="-122"/>
                </a:rPr>
                <a:t>那么</a:t>
              </a:r>
              <a:endParaRPr lang="zh-CN" altLang="en-US" sz="2800" b="1"/>
            </a:p>
          </p:txBody>
        </p:sp>
        <p:graphicFrame>
          <p:nvGraphicFramePr>
            <p:cNvPr id="17421" name="Object 5"/>
            <p:cNvGraphicFramePr/>
            <p:nvPr/>
          </p:nvGraphicFramePr>
          <p:xfrm>
            <a:off x="1188" y="2007"/>
            <a:ext cx="3559" cy="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5" imgW="78333600" imgH="16678275" progId="Equation.3">
                    <p:embed/>
                  </p:oleObj>
                </mc:Choice>
                <mc:Fallback>
                  <p:oleObj name="" r:id="rId5" imgW="78333600" imgH="16678275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88" y="2007"/>
                          <a:ext cx="3559" cy="665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9" name="Rectangle 15"/>
            <p:cNvSpPr>
              <a:spLocks noChangeArrowheads="1"/>
            </p:cNvSpPr>
            <p:nvPr/>
          </p:nvSpPr>
          <p:spPr bwMode="auto">
            <a:xfrm>
              <a:off x="501" y="1284"/>
              <a:ext cx="794" cy="30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黑体" panose="02010609060101010101" pitchFamily="2" charset="-122"/>
                  <a:cs typeface="+mn-cs"/>
                </a:rPr>
                <a:t>立奇点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880" name="Rectangle 16"/>
            <p:cNvSpPr>
              <a:spLocks noChangeArrowheads="1"/>
            </p:cNvSpPr>
            <p:nvPr/>
          </p:nvSpPr>
          <p:spPr bwMode="auto">
            <a:xfrm>
              <a:off x="1920" y="870"/>
              <a:ext cx="568" cy="30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黑体" panose="02010609060101010101" pitchFamily="2" charset="-122"/>
                  <a:cs typeface="+mn-cs"/>
                </a:rPr>
                <a:t>函数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0965" grpId="0"/>
      <p:bldP spid="40966" grpId="0"/>
      <p:bldP spid="409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8433" name="灯片编号占位符 2"/>
          <p:cNvSpPr txBox="1">
            <a:spLocks noGrp="1"/>
          </p:cNvSpPr>
          <p:nvPr>
            <p:ph type="sldNum" sz="quarter" idx="4"/>
          </p:nvPr>
        </p:nvSpPr>
        <p:spPr>
          <a:xfrm>
            <a:off x="7891463" y="6256338"/>
            <a:ext cx="1239837" cy="304800"/>
          </a:xfrm>
          <a:ln/>
        </p:spPr>
        <p:txBody>
          <a:bodyPr anchor="b" anchorCtr="0">
            <a:spAutoFit/>
          </a:bodyPr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/>
            </a:fld>
            <a:endParaRPr lang="zh-CN" altLang="en-US" sz="1400" b="1"/>
          </a:p>
        </p:txBody>
      </p:sp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838200" y="690563"/>
            <a:ext cx="7772400" cy="523875"/>
          </a:xfrm>
          <a:ln/>
        </p:spPr>
        <p:txBody>
          <a:bodyPr vert="horz" wrap="square" lIns="91440" tIns="45720" rIns="91440" bIns="45720" anchor="ctr" anchorCtr="0">
            <a:spAutoFit/>
          </a:bodyPr>
          <a:p>
            <a:pPr algn="l" eaLnBrk="1" hangingPunct="1"/>
            <a:r>
              <a:rPr lang="en-US" altLang="zh-CN" sz="2800" b="1">
                <a:solidFill>
                  <a:schemeClr val="accent2"/>
                </a:solidFill>
              </a:rPr>
              <a:t>2.</a:t>
            </a:r>
            <a:r>
              <a:rPr lang="zh-CN" altLang="en-US" sz="2800" b="1">
                <a:solidFill>
                  <a:schemeClr val="accent2"/>
                </a:solidFill>
              </a:rPr>
              <a:t> 留数的计算方法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grpSp>
        <p:nvGrpSpPr>
          <p:cNvPr id="2" name="Group 33"/>
          <p:cNvGrpSpPr/>
          <p:nvPr/>
        </p:nvGrpSpPr>
        <p:grpSpPr>
          <a:xfrm>
            <a:off x="793750" y="1371600"/>
            <a:ext cx="4945063" cy="555625"/>
            <a:chOff x="500" y="864"/>
            <a:chExt cx="3115" cy="350"/>
          </a:xfrm>
        </p:grpSpPr>
        <p:sp>
          <p:nvSpPr>
            <p:cNvPr id="38944" name="Rectangle 4"/>
            <p:cNvSpPr>
              <a:spLocks noChangeArrowheads="1"/>
            </p:cNvSpPr>
            <p:nvPr/>
          </p:nvSpPr>
          <p:spPr bwMode="auto">
            <a:xfrm>
              <a:off x="500" y="876"/>
              <a:ext cx="88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(1) 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如果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8464" name="Object 13"/>
            <p:cNvGraphicFramePr/>
            <p:nvPr/>
          </p:nvGraphicFramePr>
          <p:xfrm>
            <a:off x="1363" y="888"/>
            <a:ext cx="19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1" imgW="5267325" imgH="7896225" progId="Equation.3">
                    <p:embed/>
                  </p:oleObj>
                </mc:Choice>
                <mc:Fallback>
                  <p:oleObj name="" r:id="rId1" imgW="5267325" imgH="7896225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63" y="888"/>
                          <a:ext cx="191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6" name="Rectangle 6"/>
            <p:cNvSpPr>
              <a:spLocks noChangeArrowheads="1"/>
            </p:cNvSpPr>
            <p:nvPr/>
          </p:nvSpPr>
          <p:spPr bwMode="auto">
            <a:xfrm>
              <a:off x="1520" y="864"/>
              <a:ext cx="3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为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8466" name="Object 14"/>
            <p:cNvGraphicFramePr/>
            <p:nvPr/>
          </p:nvGraphicFramePr>
          <p:xfrm>
            <a:off x="1815" y="933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3" imgW="12506325" imgH="6800850" progId="Equation.3">
                    <p:embed/>
                  </p:oleObj>
                </mc:Choice>
                <mc:Fallback>
                  <p:oleObj name="" r:id="rId3" imgW="12506325" imgH="680085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15" y="933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8" name="Rectangle 8"/>
            <p:cNvSpPr>
              <a:spLocks noChangeArrowheads="1"/>
            </p:cNvSpPr>
            <p:nvPr/>
          </p:nvSpPr>
          <p:spPr bwMode="auto">
            <a:xfrm>
              <a:off x="2257" y="887"/>
              <a:ext cx="135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的可去奇点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, 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3" name="Object 2"/>
          <p:cNvGraphicFramePr/>
          <p:nvPr/>
        </p:nvGraphicFramePr>
        <p:xfrm>
          <a:off x="5765800" y="1489075"/>
          <a:ext cx="2921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5" imgW="50472975" imgH="7677150" progId="Equation.3">
                  <p:embed/>
                </p:oleObj>
              </mc:Choice>
              <mc:Fallback>
                <p:oleObj name="" r:id="rId5" imgW="50472975" imgH="767715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65800" y="1489075"/>
                        <a:ext cx="2921000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3"/>
          <p:cNvGraphicFramePr/>
          <p:nvPr/>
        </p:nvGraphicFramePr>
        <p:xfrm>
          <a:off x="2268538" y="5229225"/>
          <a:ext cx="54451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7" imgW="34671000" imgH="5048250" progId="Equation.3">
                  <p:embed/>
                </p:oleObj>
              </mc:Choice>
              <mc:Fallback>
                <p:oleObj name="" r:id="rId7" imgW="34671000" imgH="504825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68538" y="5229225"/>
                        <a:ext cx="5445125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1"/>
          <p:cNvGrpSpPr/>
          <p:nvPr/>
        </p:nvGrpSpPr>
        <p:grpSpPr>
          <a:xfrm>
            <a:off x="2195513" y="4365625"/>
            <a:ext cx="5518150" cy="601663"/>
            <a:chOff x="1198" y="2928"/>
            <a:chExt cx="3476" cy="379"/>
          </a:xfrm>
        </p:grpSpPr>
        <p:sp>
          <p:nvSpPr>
            <p:cNvPr id="18459" name="Text Box 12"/>
            <p:cNvSpPr txBox="1"/>
            <p:nvPr/>
          </p:nvSpPr>
          <p:spPr>
            <a:xfrm>
              <a:off x="1198" y="2928"/>
              <a:ext cx="347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/>
                <a:t>如果    为        的一级极点</a:t>
              </a:r>
              <a:r>
                <a:rPr lang="en-US" altLang="zh-CN" sz="2800" b="1"/>
                <a:t>, </a:t>
              </a:r>
              <a:r>
                <a:rPr lang="zh-CN" altLang="en-US" sz="2800" b="1"/>
                <a:t>那么</a:t>
              </a:r>
              <a:endParaRPr lang="zh-CN" altLang="en-US" sz="2800" b="1"/>
            </a:p>
          </p:txBody>
        </p:sp>
        <p:graphicFrame>
          <p:nvGraphicFramePr>
            <p:cNvPr id="18460" name="Object 10"/>
            <p:cNvGraphicFramePr/>
            <p:nvPr/>
          </p:nvGraphicFramePr>
          <p:xfrm>
            <a:off x="1738" y="2940"/>
            <a:ext cx="19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9" imgW="5267325" imgH="7896225" progId="Equation.3">
                    <p:embed/>
                  </p:oleObj>
                </mc:Choice>
                <mc:Fallback>
                  <p:oleObj name="" r:id="rId9" imgW="5267325" imgH="7896225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738" y="2940"/>
                          <a:ext cx="191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1" name="Object 11"/>
            <p:cNvGraphicFramePr/>
            <p:nvPr/>
          </p:nvGraphicFramePr>
          <p:xfrm>
            <a:off x="2085" y="2981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0" imgW="12506325" imgH="6800850" progId="Equation.3">
                    <p:embed/>
                  </p:oleObj>
                </mc:Choice>
                <mc:Fallback>
                  <p:oleObj name="" r:id="rId10" imgW="12506325" imgH="680085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85" y="2981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2" name="Object 12"/>
            <p:cNvGraphicFramePr/>
            <p:nvPr/>
          </p:nvGraphicFramePr>
          <p:xfrm>
            <a:off x="3054" y="3028"/>
            <a:ext cx="127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11" imgW="3514725" imgH="7677150" progId="Equation.3">
                    <p:embed/>
                  </p:oleObj>
                </mc:Choice>
                <mc:Fallback>
                  <p:oleObj name="" r:id="rId11" imgW="3514725" imgH="767715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054" y="3028"/>
                          <a:ext cx="127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838200" y="4243388"/>
            <a:ext cx="1206500" cy="6477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规则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  <p:grpSp>
        <p:nvGrpSpPr>
          <p:cNvPr id="6" name="Group 36"/>
          <p:cNvGrpSpPr/>
          <p:nvPr/>
        </p:nvGrpSpPr>
        <p:grpSpPr>
          <a:xfrm>
            <a:off x="1333500" y="2814638"/>
            <a:ext cx="2857500" cy="519112"/>
            <a:chOff x="840" y="1773"/>
            <a:chExt cx="1800" cy="327"/>
          </a:xfrm>
        </p:grpSpPr>
        <p:sp>
          <p:nvSpPr>
            <p:cNvPr id="18457" name="Rectangle 22"/>
            <p:cNvSpPr/>
            <p:nvPr/>
          </p:nvSpPr>
          <p:spPr>
            <a:xfrm>
              <a:off x="840" y="1773"/>
              <a:ext cx="14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/>
                <a:t>成洛朗级数求</a:t>
              </a:r>
              <a:endParaRPr lang="zh-CN" altLang="en-US" sz="2800" b="1"/>
            </a:p>
          </p:txBody>
        </p:sp>
        <p:graphicFrame>
          <p:nvGraphicFramePr>
            <p:cNvPr id="18458" name="Object 9"/>
            <p:cNvGraphicFramePr/>
            <p:nvPr/>
          </p:nvGraphicFramePr>
          <p:xfrm>
            <a:off x="2304" y="1821"/>
            <a:ext cx="33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3" imgW="9220200" imgH="7239000" progId="Equation.3">
                    <p:embed/>
                  </p:oleObj>
                </mc:Choice>
                <mc:Fallback>
                  <p:oleObj name="" r:id="rId13" imgW="9220200" imgH="72390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304" y="1821"/>
                          <a:ext cx="336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7"/>
          <p:cNvGrpSpPr/>
          <p:nvPr/>
        </p:nvGrpSpPr>
        <p:grpSpPr>
          <a:xfrm>
            <a:off x="803275" y="2133600"/>
            <a:ext cx="4889500" cy="555625"/>
            <a:chOff x="522" y="1344"/>
            <a:chExt cx="3080" cy="350"/>
          </a:xfrm>
        </p:grpSpPr>
        <p:sp>
          <p:nvSpPr>
            <p:cNvPr id="38933" name="Rectangle 18"/>
            <p:cNvSpPr>
              <a:spLocks noChangeArrowheads="1"/>
            </p:cNvSpPr>
            <p:nvPr/>
          </p:nvSpPr>
          <p:spPr bwMode="auto">
            <a:xfrm>
              <a:off x="522" y="1356"/>
              <a:ext cx="88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(2) 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如果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8453" name="Object 7"/>
            <p:cNvGraphicFramePr/>
            <p:nvPr/>
          </p:nvGraphicFramePr>
          <p:xfrm>
            <a:off x="1374" y="1380"/>
            <a:ext cx="19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15" imgW="5267325" imgH="7896225" progId="Equation.3">
                    <p:embed/>
                  </p:oleObj>
                </mc:Choice>
                <mc:Fallback>
                  <p:oleObj name="" r:id="rId15" imgW="5267325" imgH="7896225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74" y="1380"/>
                          <a:ext cx="191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5" name="Rectangle 20"/>
            <p:cNvSpPr>
              <a:spLocks noChangeArrowheads="1"/>
            </p:cNvSpPr>
            <p:nvPr/>
          </p:nvSpPr>
          <p:spPr bwMode="auto">
            <a:xfrm>
              <a:off x="1518" y="1344"/>
              <a:ext cx="3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为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36" name="Rectangle 21"/>
            <p:cNvSpPr>
              <a:spLocks noChangeArrowheads="1"/>
            </p:cNvSpPr>
            <p:nvPr/>
          </p:nvSpPr>
          <p:spPr bwMode="auto">
            <a:xfrm>
              <a:off x="2244" y="1367"/>
              <a:ext cx="135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的本性奇点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, 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8456" name="Object 8"/>
            <p:cNvGraphicFramePr/>
            <p:nvPr/>
          </p:nvGraphicFramePr>
          <p:xfrm>
            <a:off x="1810" y="1409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16" imgW="12506325" imgH="6800850" progId="Equation.3">
                    <p:embed/>
                  </p:oleObj>
                </mc:Choice>
                <mc:Fallback>
                  <p:oleObj name="" r:id="rId16" imgW="12506325" imgH="680085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10" y="1409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7"/>
          <p:cNvGrpSpPr/>
          <p:nvPr/>
        </p:nvGrpSpPr>
        <p:grpSpPr>
          <a:xfrm>
            <a:off x="828675" y="3581400"/>
            <a:ext cx="6985000" cy="538163"/>
            <a:chOff x="522" y="2541"/>
            <a:chExt cx="4400" cy="339"/>
          </a:xfrm>
        </p:grpSpPr>
        <p:sp>
          <p:nvSpPr>
            <p:cNvPr id="38928" name="Rectangle 28"/>
            <p:cNvSpPr>
              <a:spLocks noChangeArrowheads="1"/>
            </p:cNvSpPr>
            <p:nvPr/>
          </p:nvSpPr>
          <p:spPr bwMode="auto">
            <a:xfrm>
              <a:off x="522" y="2553"/>
              <a:ext cx="88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(3) 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如果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8448" name="Object 5"/>
            <p:cNvGraphicFramePr/>
            <p:nvPr/>
          </p:nvGraphicFramePr>
          <p:xfrm>
            <a:off x="1374" y="2553"/>
            <a:ext cx="19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17" imgW="5267325" imgH="7896225" progId="Equation.3">
                    <p:embed/>
                  </p:oleObj>
                </mc:Choice>
                <mc:Fallback>
                  <p:oleObj name="" r:id="rId17" imgW="5267325" imgH="7896225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74" y="2553"/>
                          <a:ext cx="191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0" name="Rectangle 30"/>
            <p:cNvSpPr>
              <a:spLocks noChangeArrowheads="1"/>
            </p:cNvSpPr>
            <p:nvPr/>
          </p:nvSpPr>
          <p:spPr bwMode="auto">
            <a:xfrm>
              <a:off x="1506" y="2541"/>
              <a:ext cx="3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为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50" name="Rectangle 31"/>
            <p:cNvSpPr/>
            <p:nvPr/>
          </p:nvSpPr>
          <p:spPr>
            <a:xfrm>
              <a:off x="2208" y="2552"/>
              <a:ext cx="271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/>
                <a:t>的极点</a:t>
              </a:r>
              <a:r>
                <a:rPr lang="en-US" altLang="zh-CN" sz="2800" b="1"/>
                <a:t>, </a:t>
              </a:r>
              <a:r>
                <a:rPr lang="zh-CN" altLang="en-US" sz="2800" b="1"/>
                <a:t>则有如下计算规则</a:t>
              </a:r>
              <a:endParaRPr lang="zh-CN" altLang="en-US" sz="2800" b="1"/>
            </a:p>
          </p:txBody>
        </p:sp>
        <p:graphicFrame>
          <p:nvGraphicFramePr>
            <p:cNvPr id="18451" name="Object 6"/>
            <p:cNvGraphicFramePr/>
            <p:nvPr/>
          </p:nvGraphicFramePr>
          <p:xfrm>
            <a:off x="1812" y="2597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8" imgW="12506325" imgH="6800850" progId="Equation.3">
                    <p:embed/>
                  </p:oleObj>
                </mc:Choice>
                <mc:Fallback>
                  <p:oleObj name="" r:id="rId18" imgW="12506325" imgH="680085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12" y="2597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5"/>
          <p:cNvGrpSpPr/>
          <p:nvPr/>
        </p:nvGrpSpPr>
        <p:grpSpPr>
          <a:xfrm>
            <a:off x="5541963" y="2139950"/>
            <a:ext cx="2735262" cy="533400"/>
            <a:chOff x="3491" y="1348"/>
            <a:chExt cx="1723" cy="336"/>
          </a:xfrm>
        </p:grpSpPr>
        <p:graphicFrame>
          <p:nvGraphicFramePr>
            <p:cNvPr id="18444" name="Object 4"/>
            <p:cNvGraphicFramePr/>
            <p:nvPr/>
          </p:nvGraphicFramePr>
          <p:xfrm>
            <a:off x="4236" y="1421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19" imgW="12506325" imgH="6800850" progId="Equation.3">
                    <p:embed/>
                  </p:oleObj>
                </mc:Choice>
                <mc:Fallback>
                  <p:oleObj name="" r:id="rId19" imgW="12506325" imgH="680085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36" y="1421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5" name="Rectangle 26"/>
            <p:cNvSpPr/>
            <p:nvPr/>
          </p:nvSpPr>
          <p:spPr>
            <a:xfrm>
              <a:off x="4646" y="1348"/>
              <a:ext cx="5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/>
                <a:t>展开</a:t>
              </a:r>
              <a:endParaRPr lang="zh-CN" altLang="en-US" sz="2800" b="1"/>
            </a:p>
          </p:txBody>
        </p:sp>
        <p:sp>
          <p:nvSpPr>
            <p:cNvPr id="18446" name="Rectangle 34"/>
            <p:cNvSpPr/>
            <p:nvPr/>
          </p:nvSpPr>
          <p:spPr>
            <a:xfrm>
              <a:off x="3491" y="1357"/>
              <a:ext cx="79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/>
                <a:t>则需将</a:t>
              </a:r>
              <a:endParaRPr lang="zh-CN" altLang="en-US" sz="2800" b="1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9457" name="灯片编号占位符 2"/>
          <p:cNvSpPr txBox="1">
            <a:spLocks noGrp="1"/>
          </p:cNvSpPr>
          <p:nvPr>
            <p:ph type="sldNum" sz="quarter" idx="4"/>
          </p:nvPr>
        </p:nvSpPr>
        <p:spPr>
          <a:xfrm>
            <a:off x="7891463" y="6256338"/>
            <a:ext cx="1239837" cy="304800"/>
          </a:xfrm>
          <a:ln/>
        </p:spPr>
        <p:txBody>
          <a:bodyPr anchor="b" anchorCtr="0">
            <a:spAutoFit/>
          </a:bodyPr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/>
            </a:fld>
            <a:endParaRPr lang="zh-CN" altLang="en-US" sz="1400" b="1"/>
          </a:p>
        </p:txBody>
      </p:sp>
      <p:grpSp>
        <p:nvGrpSpPr>
          <p:cNvPr id="2" name="Group 16"/>
          <p:cNvGrpSpPr/>
          <p:nvPr/>
        </p:nvGrpSpPr>
        <p:grpSpPr>
          <a:xfrm>
            <a:off x="2049463" y="762000"/>
            <a:ext cx="4384675" cy="519113"/>
            <a:chOff x="1366" y="456"/>
            <a:chExt cx="2762" cy="327"/>
          </a:xfrm>
        </p:grpSpPr>
        <p:sp>
          <p:nvSpPr>
            <p:cNvPr id="19485" name="Text Box 4"/>
            <p:cNvSpPr txBox="1"/>
            <p:nvPr/>
          </p:nvSpPr>
          <p:spPr>
            <a:xfrm>
              <a:off x="1366" y="456"/>
              <a:ext cx="276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/>
                <a:t>如果    为        的     级极点</a:t>
              </a:r>
              <a:r>
                <a:rPr lang="en-US" altLang="zh-CN" sz="2800" b="1"/>
                <a:t>, </a:t>
              </a:r>
              <a:endParaRPr lang="en-US" altLang="zh-CN" sz="2800" b="1"/>
            </a:p>
          </p:txBody>
        </p:sp>
        <p:graphicFrame>
          <p:nvGraphicFramePr>
            <p:cNvPr id="19486" name="Object 7"/>
            <p:cNvGraphicFramePr/>
            <p:nvPr/>
          </p:nvGraphicFramePr>
          <p:xfrm>
            <a:off x="1907" y="491"/>
            <a:ext cx="19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1" imgW="5267325" imgH="7458075" progId="Equation.3">
                    <p:embed/>
                  </p:oleObj>
                </mc:Choice>
                <mc:Fallback>
                  <p:oleObj name="" r:id="rId1" imgW="5267325" imgH="7458075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907" y="491"/>
                          <a:ext cx="191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7" name="Object 8"/>
            <p:cNvGraphicFramePr/>
            <p:nvPr/>
          </p:nvGraphicFramePr>
          <p:xfrm>
            <a:off x="2275" y="512"/>
            <a:ext cx="4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3" imgW="12506325" imgH="6800850" progId="Equation.3">
                    <p:embed/>
                  </p:oleObj>
                </mc:Choice>
                <mc:Fallback>
                  <p:oleObj name="" r:id="rId3" imgW="12506325" imgH="680085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75" y="512"/>
                          <a:ext cx="456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8" name="Object 9"/>
            <p:cNvGraphicFramePr/>
            <p:nvPr/>
          </p:nvGraphicFramePr>
          <p:xfrm>
            <a:off x="3019" y="552"/>
            <a:ext cx="20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5" imgW="5705475" imgH="4171950" progId="Equation.3">
                    <p:embed/>
                  </p:oleObj>
                </mc:Choice>
                <mc:Fallback>
                  <p:oleObj name="" r:id="rId5" imgW="5705475" imgH="417195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019" y="552"/>
                          <a:ext cx="208" cy="1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040" name="Object 2"/>
          <p:cNvGraphicFramePr/>
          <p:nvPr/>
        </p:nvGraphicFramePr>
        <p:xfrm>
          <a:off x="792163" y="1371600"/>
          <a:ext cx="716438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7" imgW="123758325" imgH="16678275" progId="Equation.3">
                  <p:embed/>
                </p:oleObj>
              </mc:Choice>
              <mc:Fallback>
                <p:oleObj name="" r:id="rId7" imgW="123758325" imgH="16678275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2163" y="1371600"/>
                        <a:ext cx="7164387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9"/>
          <p:cNvSpPr txBox="1">
            <a:spLocks noChangeArrowheads="1"/>
          </p:cNvSpPr>
          <p:nvPr/>
        </p:nvSpPr>
        <p:spPr bwMode="auto">
          <a:xfrm>
            <a:off x="720725" y="754063"/>
            <a:ext cx="1206500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规则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4047" name="Text Box 15"/>
          <p:cNvSpPr txBox="1"/>
          <p:nvPr/>
        </p:nvSpPr>
        <p:spPr>
          <a:xfrm>
            <a:off x="6286500" y="773113"/>
            <a:ext cx="90646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/>
              <a:t>那么</a:t>
            </a:r>
            <a:endParaRPr lang="zh-CN" altLang="en-US" sz="2800" b="1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698500" y="2863850"/>
            <a:ext cx="1206500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规则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  <p:grpSp>
        <p:nvGrpSpPr>
          <p:cNvPr id="17" name="Group 31"/>
          <p:cNvGrpSpPr/>
          <p:nvPr/>
        </p:nvGrpSpPr>
        <p:grpSpPr>
          <a:xfrm>
            <a:off x="835025" y="3824288"/>
            <a:ext cx="5600700" cy="519112"/>
            <a:chOff x="816" y="1154"/>
            <a:chExt cx="3528" cy="327"/>
          </a:xfrm>
        </p:grpSpPr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816" y="1154"/>
              <a:ext cx="62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如果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9484" name="Object 14"/>
            <p:cNvGraphicFramePr/>
            <p:nvPr/>
          </p:nvGraphicFramePr>
          <p:xfrm>
            <a:off x="1440" y="1200"/>
            <a:ext cx="290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9" imgW="79648050" imgH="7458075" progId="Equation.3">
                    <p:embed/>
                  </p:oleObj>
                </mc:Choice>
                <mc:Fallback>
                  <p:oleObj name="" r:id="rId9" imgW="79648050" imgH="7458075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440" y="1200"/>
                          <a:ext cx="2904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32"/>
          <p:cNvGrpSpPr/>
          <p:nvPr/>
        </p:nvGrpSpPr>
        <p:grpSpPr>
          <a:xfrm>
            <a:off x="1960563" y="2701925"/>
            <a:ext cx="6642100" cy="914400"/>
            <a:chOff x="1386" y="432"/>
            <a:chExt cx="4184" cy="576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1386" y="537"/>
              <a:ext cx="3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设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9476" name="Object 10"/>
            <p:cNvGraphicFramePr/>
            <p:nvPr/>
          </p:nvGraphicFramePr>
          <p:xfrm>
            <a:off x="1672" y="432"/>
            <a:ext cx="120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11" imgW="33137475" imgH="15801975" progId="Equation.3">
                    <p:embed/>
                  </p:oleObj>
                </mc:Choice>
                <mc:Fallback>
                  <p:oleObj name="" r:id="rId11" imgW="33137475" imgH="15801975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672" y="432"/>
                          <a:ext cx="1208" cy="5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7" name="Object 11"/>
            <p:cNvGraphicFramePr/>
            <p:nvPr/>
          </p:nvGraphicFramePr>
          <p:xfrm>
            <a:off x="2899" y="617"/>
            <a:ext cx="44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13" imgW="12287250" imgH="6800850" progId="Equation.3">
                    <p:embed/>
                  </p:oleObj>
                </mc:Choice>
                <mc:Fallback>
                  <p:oleObj name="" r:id="rId13" imgW="12287250" imgH="680085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899" y="617"/>
                          <a:ext cx="448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3312" y="552"/>
              <a:ext cx="3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及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9479" name="Object 12"/>
            <p:cNvGraphicFramePr/>
            <p:nvPr/>
          </p:nvGraphicFramePr>
          <p:xfrm>
            <a:off x="3655" y="604"/>
            <a:ext cx="44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15" imgW="12287250" imgH="6800850" progId="Equation.3">
                    <p:embed/>
                  </p:oleObj>
                </mc:Choice>
                <mc:Fallback>
                  <p:oleObj name="" r:id="rId15" imgW="12287250" imgH="680085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655" y="604"/>
                          <a:ext cx="448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4092" y="540"/>
              <a:ext cx="3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在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9481" name="Object 13"/>
            <p:cNvGraphicFramePr/>
            <p:nvPr/>
          </p:nvGraphicFramePr>
          <p:xfrm>
            <a:off x="4416" y="564"/>
            <a:ext cx="19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17" imgW="5267325" imgH="7896225" progId="Equation.3">
                    <p:embed/>
                  </p:oleObj>
                </mc:Choice>
                <mc:Fallback>
                  <p:oleObj name="" r:id="rId17" imgW="5267325" imgH="7896225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416" y="564"/>
                          <a:ext cx="191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Rectangle 16"/>
            <p:cNvSpPr>
              <a:spLocks noChangeArrowheads="1"/>
            </p:cNvSpPr>
            <p:nvPr/>
          </p:nvSpPr>
          <p:spPr bwMode="auto">
            <a:xfrm>
              <a:off x="4550" y="549"/>
              <a:ext cx="1020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都解析，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9" name="Group 38"/>
          <p:cNvGrpSpPr/>
          <p:nvPr/>
        </p:nvGrpSpPr>
        <p:grpSpPr>
          <a:xfrm>
            <a:off x="6497638" y="3789363"/>
            <a:ext cx="1960562" cy="523875"/>
            <a:chOff x="4093" y="1130"/>
            <a:chExt cx="1235" cy="330"/>
          </a:xfrm>
        </p:grpSpPr>
        <p:sp>
          <p:nvSpPr>
            <p:cNvPr id="19472" name="Rectangle 13"/>
            <p:cNvSpPr/>
            <p:nvPr/>
          </p:nvSpPr>
          <p:spPr>
            <a:xfrm>
              <a:off x="4093" y="1130"/>
              <a:ext cx="571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/>
                <a:t>那么</a:t>
              </a:r>
              <a:endParaRPr lang="zh-CN" altLang="en-US" sz="2800" b="1"/>
            </a:p>
          </p:txBody>
        </p:sp>
        <p:graphicFrame>
          <p:nvGraphicFramePr>
            <p:cNvPr id="19473" name="Object 5"/>
            <p:cNvGraphicFramePr/>
            <p:nvPr/>
          </p:nvGraphicFramePr>
          <p:xfrm>
            <a:off x="4621" y="1169"/>
            <a:ext cx="19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19" imgW="5267325" imgH="7458075" progId="Equation.3">
                    <p:embed/>
                  </p:oleObj>
                </mc:Choice>
                <mc:Fallback>
                  <p:oleObj name="" r:id="rId19" imgW="5267325" imgH="7458075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621" y="1169"/>
                          <a:ext cx="191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4760" y="1133"/>
              <a:ext cx="56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为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" name="Group 41"/>
          <p:cNvGrpSpPr/>
          <p:nvPr/>
        </p:nvGrpSpPr>
        <p:grpSpPr>
          <a:xfrm>
            <a:off x="990600" y="4835525"/>
            <a:ext cx="2752725" cy="519113"/>
            <a:chOff x="624" y="1789"/>
            <a:chExt cx="1734" cy="327"/>
          </a:xfrm>
        </p:grpSpPr>
        <p:sp>
          <p:nvSpPr>
            <p:cNvPr id="19470" name="Rectangle 15"/>
            <p:cNvSpPr/>
            <p:nvPr/>
          </p:nvSpPr>
          <p:spPr>
            <a:xfrm>
              <a:off x="1056" y="1789"/>
              <a:ext cx="130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/>
                <a:t>的一级极点</a:t>
              </a:r>
              <a:r>
                <a:rPr lang="en-US" altLang="zh-CN" sz="2800" b="1"/>
                <a:t>,</a:t>
              </a:r>
              <a:endParaRPr lang="en-US" altLang="zh-CN" sz="2800" b="1"/>
            </a:p>
          </p:txBody>
        </p:sp>
        <p:graphicFrame>
          <p:nvGraphicFramePr>
            <p:cNvPr id="19471" name="Object 4"/>
            <p:cNvGraphicFramePr/>
            <p:nvPr/>
          </p:nvGraphicFramePr>
          <p:xfrm>
            <a:off x="624" y="1829"/>
            <a:ext cx="4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20" imgW="12506325" imgH="6800850" progId="Equation.3">
                    <p:embed/>
                  </p:oleObj>
                </mc:Choice>
                <mc:Fallback>
                  <p:oleObj name="" r:id="rId20" imgW="12506325" imgH="680085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24" y="1829"/>
                          <a:ext cx="456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" name="Group 42"/>
          <p:cNvGrpSpPr/>
          <p:nvPr/>
        </p:nvGrpSpPr>
        <p:grpSpPr>
          <a:xfrm>
            <a:off x="3665538" y="4662488"/>
            <a:ext cx="4289425" cy="927100"/>
            <a:chOff x="2309" y="1680"/>
            <a:chExt cx="2702" cy="584"/>
          </a:xfrm>
        </p:grpSpPr>
        <p:graphicFrame>
          <p:nvGraphicFramePr>
            <p:cNvPr id="19468" name="Object 3"/>
            <p:cNvGraphicFramePr/>
            <p:nvPr/>
          </p:nvGraphicFramePr>
          <p:xfrm>
            <a:off x="2915" y="1680"/>
            <a:ext cx="2096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21" imgW="57492900" imgH="16021050" progId="Equation.3">
                    <p:embed/>
                  </p:oleObj>
                </mc:Choice>
                <mc:Fallback>
                  <p:oleObj name="" r:id="rId21" imgW="57492900" imgH="1602105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915" y="1680"/>
                          <a:ext cx="2096" cy="5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Rectangle 40"/>
            <p:cNvSpPr>
              <a:spLocks noChangeArrowheads="1"/>
            </p:cNvSpPr>
            <p:nvPr/>
          </p:nvSpPr>
          <p:spPr bwMode="auto">
            <a:xfrm>
              <a:off x="2309" y="1776"/>
              <a:ext cx="627" cy="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且有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0481" name="灯片编号占位符 2"/>
          <p:cNvSpPr txBox="1">
            <a:spLocks noGrp="1"/>
          </p:cNvSpPr>
          <p:nvPr>
            <p:ph type="sldNum" sz="quarter" idx="4"/>
          </p:nvPr>
        </p:nvSpPr>
        <p:spPr>
          <a:xfrm>
            <a:off x="7891463" y="6256338"/>
            <a:ext cx="1239837" cy="304800"/>
          </a:xfrm>
          <a:ln/>
        </p:spPr>
        <p:txBody>
          <a:bodyPr anchor="b" anchorCtr="0">
            <a:spAutoFit/>
          </a:bodyPr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/>
            </a:fld>
            <a:endParaRPr lang="zh-CN" altLang="en-US" sz="1400" b="1"/>
          </a:p>
        </p:txBody>
      </p:sp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xfrm>
            <a:off x="800100" y="736600"/>
            <a:ext cx="7772400" cy="584200"/>
          </a:xfrm>
          <a:ln/>
        </p:spPr>
        <p:txBody>
          <a:bodyPr vert="horz" wrap="square" lIns="91440" tIns="45720" rIns="91440" bIns="45720" anchor="ctr" anchorCtr="0">
            <a:spAutoFit/>
          </a:bodyPr>
          <a:p>
            <a:pPr algn="l" eaLnBrk="1" hangingPunct="1"/>
            <a:r>
              <a:rPr lang="zh-CN" altLang="en-US" sz="3200" b="1"/>
              <a:t>三、典型例题</a:t>
            </a:r>
            <a:endParaRPr lang="zh-CN" altLang="en-US" sz="3200" b="1"/>
          </a:p>
        </p:txBody>
      </p:sp>
      <p:grpSp>
        <p:nvGrpSpPr>
          <p:cNvPr id="2" name="Group 18"/>
          <p:cNvGrpSpPr/>
          <p:nvPr/>
        </p:nvGrpSpPr>
        <p:grpSpPr>
          <a:xfrm>
            <a:off x="822325" y="1543050"/>
            <a:ext cx="5349875" cy="914400"/>
            <a:chOff x="384" y="876"/>
            <a:chExt cx="3370" cy="576"/>
          </a:xfrm>
        </p:grpSpPr>
        <p:sp>
          <p:nvSpPr>
            <p:cNvPr id="20489" name="Rectangle 4"/>
            <p:cNvSpPr/>
            <p:nvPr/>
          </p:nvSpPr>
          <p:spPr>
            <a:xfrm>
              <a:off x="384" y="1016"/>
              <a:ext cx="90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rPr>
                <a:t>例</a:t>
              </a:r>
              <a:r>
                <a:rPr lang="en-US" altLang="zh-CN" sz="2800" b="1">
                  <a:latin typeface="Calibri" panose="020F0502020204030204" pitchFamily="34" charset="0"/>
                  <a:ea typeface="黑体" panose="02010609060101010101" pitchFamily="2" charset="-122"/>
                </a:rPr>
                <a:t>1    </a:t>
              </a:r>
              <a:r>
                <a:rPr lang="zh-CN" altLang="en-US" sz="2800" b="1">
                  <a:latin typeface="Calibri" panose="020F0502020204030204" pitchFamily="34" charset="0"/>
                </a:rPr>
                <a:t>求</a:t>
              </a:r>
              <a:endParaRPr lang="zh-CN" altLang="en-US" sz="2800" b="1">
                <a:latin typeface="Calibri" panose="020F0502020204030204" pitchFamily="34" charset="0"/>
              </a:endParaRPr>
            </a:p>
          </p:txBody>
        </p:sp>
        <p:graphicFrame>
          <p:nvGraphicFramePr>
            <p:cNvPr id="20490" name="Object 6"/>
            <p:cNvGraphicFramePr/>
            <p:nvPr/>
          </p:nvGraphicFramePr>
          <p:xfrm>
            <a:off x="1252" y="876"/>
            <a:ext cx="920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1" imgW="25231725" imgH="15801975" progId="Equation.3">
                    <p:embed/>
                  </p:oleObj>
                </mc:Choice>
                <mc:Fallback>
                  <p:oleObj name="" r:id="rId1" imgW="25231725" imgH="15801975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52" y="876"/>
                          <a:ext cx="920" cy="5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1" name="Rectangle 6"/>
            <p:cNvSpPr/>
            <p:nvPr/>
          </p:nvSpPr>
          <p:spPr>
            <a:xfrm>
              <a:off x="2136" y="1016"/>
              <a:ext cx="34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>
                  <a:latin typeface="Calibri" panose="020F0502020204030204" pitchFamily="34" charset="0"/>
                </a:rPr>
                <a:t>在</a:t>
              </a:r>
              <a:endParaRPr lang="zh-CN" altLang="en-US" sz="2800" b="1">
                <a:latin typeface="Calibri" panose="020F0502020204030204" pitchFamily="34" charset="0"/>
              </a:endParaRPr>
            </a:p>
          </p:txBody>
        </p:sp>
        <p:graphicFrame>
          <p:nvGraphicFramePr>
            <p:cNvPr id="20492" name="Object 7"/>
            <p:cNvGraphicFramePr/>
            <p:nvPr/>
          </p:nvGraphicFramePr>
          <p:xfrm>
            <a:off x="2448" y="1064"/>
            <a:ext cx="49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3" imgW="13601700" imgH="6143625" progId="Equation.3">
                    <p:embed/>
                  </p:oleObj>
                </mc:Choice>
                <mc:Fallback>
                  <p:oleObj name="" r:id="rId3" imgW="13601700" imgH="6143625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48" y="1064"/>
                          <a:ext cx="496" cy="2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3" name="Rectangle 8"/>
            <p:cNvSpPr/>
            <p:nvPr/>
          </p:nvSpPr>
          <p:spPr>
            <a:xfrm>
              <a:off x="2904" y="1016"/>
              <a:ext cx="85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>
                  <a:latin typeface="Calibri" panose="020F0502020204030204" pitchFamily="34" charset="0"/>
                </a:rPr>
                <a:t>的留数</a:t>
              </a:r>
              <a:r>
                <a:rPr lang="en-US" altLang="zh-CN" sz="2800" b="1">
                  <a:latin typeface="Calibri" panose="020F0502020204030204" pitchFamily="34" charset="0"/>
                </a:rPr>
                <a:t>.</a:t>
              </a:r>
              <a:endParaRPr lang="en-US" altLang="zh-CN" sz="2800" b="1">
                <a:latin typeface="Calibri" panose="020F0502020204030204" pitchFamily="34" charset="0"/>
              </a:endParaRPr>
            </a:p>
          </p:txBody>
        </p:sp>
      </p:grpSp>
      <p:sp>
        <p:nvSpPr>
          <p:cNvPr id="54282" name="Text Box 10"/>
          <p:cNvSpPr txBox="1"/>
          <p:nvPr/>
        </p:nvSpPr>
        <p:spPr>
          <a:xfrm>
            <a:off x="819150" y="2667000"/>
            <a:ext cx="5429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>
                <a:latin typeface="Calibri" panose="020F0502020204030204" pitchFamily="34" charset="0"/>
                <a:ea typeface="黑体" panose="02010609060101010101" pitchFamily="2" charset="-122"/>
              </a:rPr>
              <a:t>解</a:t>
            </a:r>
            <a:endParaRPr lang="zh-CN" altLang="en-US" sz="2800" b="1">
              <a:latin typeface="Calibri" panose="020F0502020204030204" pitchFamily="34" charset="0"/>
            </a:endParaRPr>
          </a:p>
        </p:txBody>
      </p:sp>
      <p:graphicFrame>
        <p:nvGraphicFramePr>
          <p:cNvPr id="54283" name="Object 2"/>
          <p:cNvGraphicFramePr/>
          <p:nvPr/>
        </p:nvGraphicFramePr>
        <p:xfrm>
          <a:off x="1676400" y="2743200"/>
          <a:ext cx="4445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5" imgW="76800075" imgH="7458075" progId="Equation.3">
                  <p:embed/>
                </p:oleObj>
              </mc:Choice>
              <mc:Fallback>
                <p:oleObj name="" r:id="rId5" imgW="76800075" imgH="7458075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2743200"/>
                        <a:ext cx="4445000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7" name="Object 3"/>
          <p:cNvGraphicFramePr/>
          <p:nvPr/>
        </p:nvGraphicFramePr>
        <p:xfrm>
          <a:off x="903288" y="3652838"/>
          <a:ext cx="2435225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7" imgW="42348150" imgH="17335500" progId="Equation.3">
                  <p:embed/>
                </p:oleObj>
              </mc:Choice>
              <mc:Fallback>
                <p:oleObj name="" r:id="rId7" imgW="42348150" imgH="173355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3288" y="3652838"/>
                        <a:ext cx="2435225" cy="995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8" name="Object 4"/>
          <p:cNvGraphicFramePr/>
          <p:nvPr/>
        </p:nvGraphicFramePr>
        <p:xfrm>
          <a:off x="3505200" y="4953000"/>
          <a:ext cx="15049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9" imgW="26546175" imgH="15801975" progId="Equation.3">
                  <p:embed/>
                </p:oleObj>
              </mc:Choice>
              <mc:Fallback>
                <p:oleObj name="" r:id="rId9" imgW="26546175" imgH="15801975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05200" y="4953000"/>
                        <a:ext cx="150495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9" name="Object 5"/>
          <p:cNvGraphicFramePr/>
          <p:nvPr/>
        </p:nvGraphicFramePr>
        <p:xfrm>
          <a:off x="3479800" y="3613150"/>
          <a:ext cx="3987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1" imgW="68903850" imgH="17335500" progId="Equation.3">
                  <p:embed/>
                </p:oleObj>
              </mc:Choice>
              <mc:Fallback>
                <p:oleObj name="" r:id="rId11" imgW="68903850" imgH="173355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79800" y="3613150"/>
                        <a:ext cx="39878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1505" name="灯片编号占位符 2"/>
          <p:cNvSpPr txBox="1">
            <a:spLocks noGrp="1"/>
          </p:cNvSpPr>
          <p:nvPr>
            <p:ph type="sldNum" sz="quarter" idx="4"/>
          </p:nvPr>
        </p:nvSpPr>
        <p:spPr>
          <a:xfrm>
            <a:off x="7891463" y="6256338"/>
            <a:ext cx="1239837" cy="304800"/>
          </a:xfrm>
          <a:ln/>
        </p:spPr>
        <p:txBody>
          <a:bodyPr anchor="b" anchorCtr="0">
            <a:spAutoFit/>
          </a:bodyPr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/>
            </a:fld>
            <a:endParaRPr lang="zh-CN" altLang="en-US" sz="1400" b="1"/>
          </a:p>
        </p:txBody>
      </p:sp>
      <p:grpSp>
        <p:nvGrpSpPr>
          <p:cNvPr id="21506" name="Group 24"/>
          <p:cNvGrpSpPr/>
          <p:nvPr/>
        </p:nvGrpSpPr>
        <p:grpSpPr>
          <a:xfrm>
            <a:off x="630238" y="762000"/>
            <a:ext cx="7223125" cy="914400"/>
            <a:chOff x="397" y="480"/>
            <a:chExt cx="4550" cy="576"/>
          </a:xfrm>
        </p:grpSpPr>
        <p:sp>
          <p:nvSpPr>
            <p:cNvPr id="45073" name="Rectangle 3"/>
            <p:cNvSpPr>
              <a:spLocks noChangeArrowheads="1"/>
            </p:cNvSpPr>
            <p:nvPr/>
          </p:nvSpPr>
          <p:spPr bwMode="auto">
            <a:xfrm>
              <a:off x="397" y="588"/>
              <a:ext cx="90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黑体" panose="02010609060101010101" pitchFamily="2" charset="-122"/>
                  <a:cs typeface="+mn-cs"/>
                </a:rPr>
                <a:t>例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黑体" panose="02010609060101010101" pitchFamily="2" charset="-122"/>
                  <a:cs typeface="+mn-cs"/>
                </a:rPr>
                <a:t>2   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求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1521" name="Object 8"/>
            <p:cNvGraphicFramePr/>
            <p:nvPr/>
          </p:nvGraphicFramePr>
          <p:xfrm>
            <a:off x="1248" y="480"/>
            <a:ext cx="2112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1" imgW="57931050" imgH="15801975" progId="Equation.3">
                    <p:embed/>
                  </p:oleObj>
                </mc:Choice>
                <mc:Fallback>
                  <p:oleObj name="" r:id="rId1" imgW="57931050" imgH="15801975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48" y="480"/>
                          <a:ext cx="2112" cy="5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5" name="Rectangle 5"/>
            <p:cNvSpPr>
              <a:spLocks noChangeArrowheads="1"/>
            </p:cNvSpPr>
            <p:nvPr/>
          </p:nvSpPr>
          <p:spPr bwMode="auto">
            <a:xfrm>
              <a:off x="3311" y="588"/>
              <a:ext cx="3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在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1523" name="Object 9"/>
            <p:cNvGraphicFramePr/>
            <p:nvPr/>
          </p:nvGraphicFramePr>
          <p:xfrm>
            <a:off x="3629" y="636"/>
            <a:ext cx="49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3" imgW="13601700" imgH="6143625" progId="Equation.3">
                    <p:embed/>
                  </p:oleObj>
                </mc:Choice>
                <mc:Fallback>
                  <p:oleObj name="" r:id="rId3" imgW="13601700" imgH="6143625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629" y="636"/>
                          <a:ext cx="496" cy="2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7" name="Rectangle 7"/>
            <p:cNvSpPr>
              <a:spLocks noChangeArrowheads="1"/>
            </p:cNvSpPr>
            <p:nvPr/>
          </p:nvSpPr>
          <p:spPr bwMode="auto">
            <a:xfrm>
              <a:off x="4097" y="588"/>
              <a:ext cx="850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的留数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.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762000" y="1981200"/>
            <a:ext cx="901700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分析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1962150" y="2097088"/>
            <a:ext cx="5708650" cy="417512"/>
            <a:chOff x="1236" y="3145"/>
            <a:chExt cx="3596" cy="263"/>
          </a:xfrm>
        </p:grpSpPr>
        <p:graphicFrame>
          <p:nvGraphicFramePr>
            <p:cNvPr id="21518" name="Object 6"/>
            <p:cNvGraphicFramePr/>
            <p:nvPr/>
          </p:nvGraphicFramePr>
          <p:xfrm>
            <a:off x="1236" y="3145"/>
            <a:ext cx="235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5" imgW="64512825" imgH="7019925" progId="Equation.3">
                    <p:embed/>
                  </p:oleObj>
                </mc:Choice>
                <mc:Fallback>
                  <p:oleObj name="" r:id="rId5" imgW="64512825" imgH="7019925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36" y="3145"/>
                          <a:ext cx="2352" cy="2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9" name="Object 7"/>
            <p:cNvGraphicFramePr/>
            <p:nvPr/>
          </p:nvGraphicFramePr>
          <p:xfrm>
            <a:off x="3840" y="3153"/>
            <a:ext cx="99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7" imgW="27212925" imgH="7019925" progId="Equation.3">
                    <p:embed/>
                  </p:oleObj>
                </mc:Choice>
                <mc:Fallback>
                  <p:oleObj name="" r:id="rId7" imgW="27212925" imgH="7019925" progId="Equation.3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840" y="3153"/>
                          <a:ext cx="992" cy="2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2"/>
          <p:cNvGrpSpPr/>
          <p:nvPr/>
        </p:nvGrpSpPr>
        <p:grpSpPr>
          <a:xfrm>
            <a:off x="1943100" y="2819400"/>
            <a:ext cx="4248150" cy="519113"/>
            <a:chOff x="1224" y="3552"/>
            <a:chExt cx="2676" cy="327"/>
          </a:xfrm>
        </p:grpSpPr>
        <p:graphicFrame>
          <p:nvGraphicFramePr>
            <p:cNvPr id="21514" name="Object 4"/>
            <p:cNvGraphicFramePr/>
            <p:nvPr/>
          </p:nvGraphicFramePr>
          <p:xfrm>
            <a:off x="1224" y="3624"/>
            <a:ext cx="47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9" imgW="12944475" imgH="5924550" progId="Equation.3">
                    <p:embed/>
                  </p:oleObj>
                </mc:Choice>
                <mc:Fallback>
                  <p:oleObj name="" r:id="rId9" imgW="12944475" imgH="592455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24" y="3624"/>
                          <a:ext cx="472" cy="2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8" name="Text Box 14"/>
            <p:cNvSpPr txBox="1">
              <a:spLocks noChangeArrowheads="1"/>
            </p:cNvSpPr>
            <p:nvPr/>
          </p:nvSpPr>
          <p:spPr bwMode="auto">
            <a:xfrm>
              <a:off x="1656" y="3552"/>
              <a:ext cx="3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是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1516" name="Object 5"/>
            <p:cNvGraphicFramePr/>
            <p:nvPr/>
          </p:nvGraphicFramePr>
          <p:xfrm>
            <a:off x="1954" y="3616"/>
            <a:ext cx="73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11" imgW="20183475" imgH="5924550" progId="Equation.3">
                    <p:embed/>
                  </p:oleObj>
                </mc:Choice>
                <mc:Fallback>
                  <p:oleObj name="" r:id="rId11" imgW="20183475" imgH="5924550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954" y="3616"/>
                          <a:ext cx="736" cy="2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7" name="Text Box 16"/>
            <p:cNvSpPr txBox="1"/>
            <p:nvPr/>
          </p:nvSpPr>
          <p:spPr>
            <a:xfrm>
              <a:off x="2654" y="3552"/>
              <a:ext cx="124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/>
                <a:t>的三级零点</a:t>
              </a:r>
              <a:endParaRPr lang="zh-CN" altLang="en-US" sz="2800" b="1"/>
            </a:p>
          </p:txBody>
        </p:sp>
      </p:grpSp>
      <p:sp>
        <p:nvSpPr>
          <p:cNvPr id="55313" name="Text Box 17"/>
          <p:cNvSpPr txBox="1"/>
          <p:nvPr/>
        </p:nvSpPr>
        <p:spPr>
          <a:xfrm>
            <a:off x="5791200" y="3657600"/>
            <a:ext cx="179387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/>
              <a:t>由规则</a:t>
            </a:r>
            <a:r>
              <a:rPr lang="en-US" altLang="zh-CN" sz="2800" b="1"/>
              <a:t>2</a:t>
            </a:r>
            <a:r>
              <a:rPr lang="zh-CN" altLang="en-US" sz="2800" b="1"/>
              <a:t>得</a:t>
            </a:r>
            <a:endParaRPr lang="zh-CN" altLang="en-US" sz="2800" b="1"/>
          </a:p>
        </p:txBody>
      </p:sp>
      <p:graphicFrame>
        <p:nvGraphicFramePr>
          <p:cNvPr id="55314" name="Object 2"/>
          <p:cNvGraphicFramePr/>
          <p:nvPr/>
        </p:nvGraphicFramePr>
        <p:xfrm>
          <a:off x="1066800" y="4419600"/>
          <a:ext cx="64912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3" imgW="112128300" imgH="16678275" progId="Equation.3">
                  <p:embed/>
                </p:oleObj>
              </mc:Choice>
              <mc:Fallback>
                <p:oleObj name="" r:id="rId13" imgW="112128300" imgH="16678275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66800" y="4419600"/>
                        <a:ext cx="6491288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6" name="Object 3"/>
          <p:cNvGraphicFramePr/>
          <p:nvPr/>
        </p:nvGraphicFramePr>
        <p:xfrm>
          <a:off x="941388" y="3733800"/>
          <a:ext cx="48577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5" imgW="78771750" imgH="7458075" progId="Equation.3">
                  <p:embed/>
                </p:oleObj>
              </mc:Choice>
              <mc:Fallback>
                <p:oleObj name="" r:id="rId15" imgW="78771750" imgH="7458075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41388" y="3733800"/>
                        <a:ext cx="4857750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1" name="Rectangle 25"/>
          <p:cNvSpPr/>
          <p:nvPr/>
        </p:nvSpPr>
        <p:spPr>
          <a:xfrm>
            <a:off x="827088" y="5516563"/>
            <a:ext cx="20669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/>
              <a:t>计算较麻烦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4" grpId="0"/>
      <p:bldP spid="55313" grpId="0"/>
      <p:bldP spid="553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2529" name="灯片编号占位符 2"/>
          <p:cNvSpPr txBox="1">
            <a:spLocks noGrp="1"/>
          </p:cNvSpPr>
          <p:nvPr>
            <p:ph type="sldNum" sz="quarter" idx="4"/>
          </p:nvPr>
        </p:nvSpPr>
        <p:spPr>
          <a:xfrm>
            <a:off x="7891463" y="6256338"/>
            <a:ext cx="1239837" cy="304800"/>
          </a:xfrm>
          <a:ln/>
        </p:spPr>
        <p:txBody>
          <a:bodyPr anchor="b" anchorCtr="0">
            <a:spAutoFit/>
          </a:bodyPr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/>
            </a:fld>
            <a:endParaRPr lang="zh-CN" altLang="en-US" sz="1400" b="1"/>
          </a:p>
        </p:txBody>
      </p:sp>
      <p:grpSp>
        <p:nvGrpSpPr>
          <p:cNvPr id="2" name="Group 2"/>
          <p:cNvGrpSpPr/>
          <p:nvPr/>
        </p:nvGrpSpPr>
        <p:grpSpPr>
          <a:xfrm>
            <a:off x="1684338" y="830263"/>
            <a:ext cx="5402262" cy="541337"/>
            <a:chOff x="518" y="1915"/>
            <a:chExt cx="3403" cy="341"/>
          </a:xfrm>
        </p:grpSpPr>
        <p:sp>
          <p:nvSpPr>
            <p:cNvPr id="22535" name="Text Box 3"/>
            <p:cNvSpPr txBox="1"/>
            <p:nvPr/>
          </p:nvSpPr>
          <p:spPr>
            <a:xfrm>
              <a:off x="518" y="1915"/>
              <a:ext cx="23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>
                  <a:latin typeface="Calibri" panose="020F0502020204030204" pitchFamily="34" charset="0"/>
                </a:rPr>
                <a:t>如果利用洛朗展开式求</a:t>
              </a:r>
              <a:endParaRPr lang="zh-CN" altLang="en-US" sz="2800" b="1">
                <a:latin typeface="Calibri" panose="020F0502020204030204" pitchFamily="34" charset="0"/>
              </a:endParaRPr>
            </a:p>
          </p:txBody>
        </p:sp>
        <p:graphicFrame>
          <p:nvGraphicFramePr>
            <p:cNvPr id="22536" name="Object 5"/>
            <p:cNvGraphicFramePr/>
            <p:nvPr/>
          </p:nvGraphicFramePr>
          <p:xfrm>
            <a:off x="2832" y="1968"/>
            <a:ext cx="2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1" imgW="7239000" imgH="7239000" progId="Equation.3">
                    <p:embed/>
                  </p:oleObj>
                </mc:Choice>
                <mc:Fallback>
                  <p:oleObj name="" r:id="rId1" imgW="7239000" imgH="723900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832" y="1968"/>
                          <a:ext cx="26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7" name="Text Box 5"/>
            <p:cNvSpPr txBox="1"/>
            <p:nvPr/>
          </p:nvSpPr>
          <p:spPr>
            <a:xfrm>
              <a:off x="3052" y="1929"/>
              <a:ext cx="86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>
                  <a:latin typeface="Calibri" panose="020F0502020204030204" pitchFamily="34" charset="0"/>
                </a:rPr>
                <a:t>较方便</a:t>
              </a:r>
              <a:r>
                <a:rPr lang="en-US" altLang="zh-CN" sz="2800" b="1">
                  <a:latin typeface="Calibri" panose="020F0502020204030204" pitchFamily="34" charset="0"/>
                </a:rPr>
                <a:t>:</a:t>
              </a:r>
              <a:endParaRPr lang="en-US" altLang="zh-CN" sz="2800" b="1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56326" name="Object 2"/>
          <p:cNvGraphicFramePr/>
          <p:nvPr/>
        </p:nvGraphicFramePr>
        <p:xfrm>
          <a:off x="1549400" y="1738313"/>
          <a:ext cx="5383213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3" imgW="91497150" imgH="17773650" progId="Equation.3">
                  <p:embed/>
                </p:oleObj>
              </mc:Choice>
              <mc:Fallback>
                <p:oleObj name="" r:id="rId3" imgW="91497150" imgH="1777365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9400" y="1738313"/>
                        <a:ext cx="5383213" cy="1144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3"/>
          <p:cNvGraphicFramePr>
            <a:graphicFrameLocks noChangeAspect="1"/>
          </p:cNvGraphicFramePr>
          <p:nvPr/>
        </p:nvGraphicFramePr>
        <p:xfrm>
          <a:off x="1289050" y="4459288"/>
          <a:ext cx="50482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5" imgW="34890075" imgH="7458075" progId="Equation.3">
                  <p:embed/>
                </p:oleObj>
              </mc:Choice>
              <mc:Fallback>
                <p:oleObj name="" r:id="rId5" imgW="34890075" imgH="7458075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89050" y="4459288"/>
                        <a:ext cx="504825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4"/>
          <p:cNvGraphicFramePr/>
          <p:nvPr/>
        </p:nvGraphicFramePr>
        <p:xfrm>
          <a:off x="2852738" y="3168650"/>
          <a:ext cx="255746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7" imgW="36423600" imgH="15363825" progId="Equation.3">
                  <p:embed/>
                </p:oleObj>
              </mc:Choice>
              <mc:Fallback>
                <p:oleObj name="" r:id="rId7" imgW="36423600" imgH="15363825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52738" y="3168650"/>
                        <a:ext cx="2557462" cy="946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10"/>
          <p:cNvSpPr txBox="1"/>
          <p:nvPr/>
        </p:nvSpPr>
        <p:spPr>
          <a:xfrm>
            <a:off x="828675" y="852488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>
                <a:latin typeface="Calibri" panose="020F0502020204030204" pitchFamily="34" charset="0"/>
                <a:ea typeface="黑体" panose="02010609060101010101" pitchFamily="2" charset="-122"/>
              </a:rPr>
              <a:t>解</a:t>
            </a:r>
            <a:endParaRPr lang="zh-CN" altLang="en-US" sz="2800" b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3553" name="灯片编号占位符 2"/>
          <p:cNvSpPr txBox="1">
            <a:spLocks noGrp="1"/>
          </p:cNvSpPr>
          <p:nvPr>
            <p:ph type="sldNum" sz="quarter" idx="4"/>
          </p:nvPr>
        </p:nvSpPr>
        <p:spPr>
          <a:xfrm>
            <a:off x="7891463" y="6256338"/>
            <a:ext cx="1239837" cy="304800"/>
          </a:xfrm>
          <a:ln/>
        </p:spPr>
        <p:txBody>
          <a:bodyPr anchor="b" anchorCtr="0">
            <a:spAutoFit/>
          </a:bodyPr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b="1"/>
            </a:fld>
            <a:endParaRPr lang="zh-CN" altLang="en-US" sz="1400" b="1"/>
          </a:p>
        </p:txBody>
      </p:sp>
      <p:sp>
        <p:nvSpPr>
          <p:cNvPr id="23554" name="Text Box 3"/>
          <p:cNvSpPr txBox="1"/>
          <p:nvPr/>
        </p:nvSpPr>
        <p:spPr>
          <a:xfrm>
            <a:off x="784225" y="735013"/>
            <a:ext cx="11985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>
                <a:solidFill>
                  <a:schemeClr val="accent2"/>
                </a:solidFill>
                <a:ea typeface="黑体" panose="02010609060101010101" pitchFamily="2" charset="-122"/>
              </a:rPr>
              <a:t>说明</a:t>
            </a:r>
            <a:r>
              <a:rPr lang="en-US" altLang="zh-CN" sz="2800" b="1">
                <a:solidFill>
                  <a:schemeClr val="accent2"/>
                </a:solidFill>
              </a:rPr>
              <a:t>:</a:t>
            </a:r>
            <a:r>
              <a:rPr lang="en-US" altLang="zh-CN" sz="2800" b="1"/>
              <a:t>  </a:t>
            </a:r>
            <a:endParaRPr lang="en-US" altLang="zh-CN" sz="2800" b="1"/>
          </a:p>
        </p:txBody>
      </p:sp>
      <p:grpSp>
        <p:nvGrpSpPr>
          <p:cNvPr id="2" name="Group 16"/>
          <p:cNvGrpSpPr/>
          <p:nvPr/>
        </p:nvGrpSpPr>
        <p:grpSpPr>
          <a:xfrm>
            <a:off x="855663" y="1409700"/>
            <a:ext cx="8059737" cy="519113"/>
            <a:chOff x="288" y="888"/>
            <a:chExt cx="5077" cy="327"/>
          </a:xfrm>
        </p:grpSpPr>
        <p:graphicFrame>
          <p:nvGraphicFramePr>
            <p:cNvPr id="23570" name="Object 6"/>
            <p:cNvGraphicFramePr/>
            <p:nvPr/>
          </p:nvGraphicFramePr>
          <p:xfrm>
            <a:off x="582" y="912"/>
            <a:ext cx="19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1" imgW="5267325" imgH="7458075" progId="Equation.3">
                    <p:embed/>
                  </p:oleObj>
                </mc:Choice>
                <mc:Fallback>
                  <p:oleObj name="" r:id="rId1" imgW="5267325" imgH="7458075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82" y="912"/>
                          <a:ext cx="191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1" name="Text Box 5"/>
            <p:cNvSpPr txBox="1"/>
            <p:nvPr/>
          </p:nvSpPr>
          <p:spPr>
            <a:xfrm>
              <a:off x="288" y="888"/>
              <a:ext cx="507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/>
                <a:t>如    为 </a:t>
              </a:r>
              <a:r>
                <a:rPr lang="en-US" altLang="zh-CN" sz="2800" b="1" i="1"/>
                <a:t>m </a:t>
              </a:r>
              <a:r>
                <a:rPr lang="zh-CN" altLang="en-US" sz="2800" b="1"/>
                <a:t>级极点，当 </a:t>
              </a:r>
              <a:r>
                <a:rPr lang="en-US" altLang="zh-CN" sz="2800" b="1" i="1"/>
                <a:t>m </a:t>
              </a:r>
              <a:r>
                <a:rPr lang="zh-CN" altLang="en-US" sz="2800" b="1"/>
                <a:t>较大而导数又难以计算时</a:t>
              </a:r>
              <a:r>
                <a:rPr lang="en-US" altLang="zh-CN" sz="2800" b="1"/>
                <a:t>, </a:t>
              </a:r>
              <a:endParaRPr lang="en-US" altLang="zh-CN" sz="2800" b="1"/>
            </a:p>
          </p:txBody>
        </p:sp>
      </p:grpSp>
      <p:grpSp>
        <p:nvGrpSpPr>
          <p:cNvPr id="3" name="Group 21"/>
          <p:cNvGrpSpPr/>
          <p:nvPr/>
        </p:nvGrpSpPr>
        <p:grpSpPr>
          <a:xfrm>
            <a:off x="822325" y="2143125"/>
            <a:ext cx="6272213" cy="536575"/>
            <a:chOff x="518" y="1350"/>
            <a:chExt cx="3951" cy="338"/>
          </a:xfrm>
        </p:grpSpPr>
        <p:sp>
          <p:nvSpPr>
            <p:cNvPr id="23567" name="Text Box 6"/>
            <p:cNvSpPr txBox="1"/>
            <p:nvPr/>
          </p:nvSpPr>
          <p:spPr>
            <a:xfrm>
              <a:off x="518" y="1350"/>
              <a:ext cx="2388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/>
                <a:t>可直接展开洛朗级数求</a:t>
              </a:r>
              <a:endParaRPr lang="zh-CN" altLang="en-US" sz="2800" b="1"/>
            </a:p>
          </p:txBody>
        </p:sp>
        <p:graphicFrame>
          <p:nvGraphicFramePr>
            <p:cNvPr id="23568" name="Object 5"/>
            <p:cNvGraphicFramePr/>
            <p:nvPr/>
          </p:nvGraphicFramePr>
          <p:xfrm>
            <a:off x="2896" y="1397"/>
            <a:ext cx="2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3" imgW="7239000" imgH="7239000" progId="Equation.3">
                    <p:embed/>
                  </p:oleObj>
                </mc:Choice>
                <mc:Fallback>
                  <p:oleObj name="" r:id="rId3" imgW="7239000" imgH="72390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96" y="1397"/>
                          <a:ext cx="26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9" name="Text Box 8"/>
            <p:cNvSpPr txBox="1"/>
            <p:nvPr/>
          </p:nvSpPr>
          <p:spPr>
            <a:xfrm>
              <a:off x="3116" y="1361"/>
              <a:ext cx="13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/>
                <a:t>来计算留数 </a:t>
              </a:r>
              <a:r>
                <a:rPr lang="en-US" altLang="zh-CN" sz="2800" b="1"/>
                <a:t>.</a:t>
              </a:r>
              <a:endParaRPr lang="en-US" altLang="zh-CN" sz="2800" b="1"/>
            </a:p>
          </p:txBody>
        </p:sp>
      </p:grpSp>
      <p:graphicFrame>
        <p:nvGraphicFramePr>
          <p:cNvPr id="57353" name="Object 2"/>
          <p:cNvGraphicFramePr/>
          <p:nvPr/>
        </p:nvGraphicFramePr>
        <p:xfrm>
          <a:off x="831850" y="5207000"/>
          <a:ext cx="63769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5" imgW="110156625" imgH="16678275" progId="Equation.3">
                  <p:embed/>
                </p:oleObj>
              </mc:Choice>
              <mc:Fallback>
                <p:oleObj name="" r:id="rId5" imgW="110156625" imgH="16678275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1850" y="5207000"/>
                        <a:ext cx="6376988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4" name="Object 3"/>
          <p:cNvGraphicFramePr/>
          <p:nvPr/>
        </p:nvGraphicFramePr>
        <p:xfrm>
          <a:off x="7270750" y="5257800"/>
          <a:ext cx="1016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7" imgW="17554575" imgH="14478000" progId="Equation.3">
                  <p:embed/>
                </p:oleObj>
              </mc:Choice>
              <mc:Fallback>
                <p:oleObj name="" r:id="rId7" imgW="17554575" imgH="144780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70750" y="5257800"/>
                        <a:ext cx="1016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6" name="Text Box 12"/>
          <p:cNvSpPr txBox="1"/>
          <p:nvPr/>
        </p:nvSpPr>
        <p:spPr>
          <a:xfrm>
            <a:off x="860425" y="2957513"/>
            <a:ext cx="30400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/>
              <a:t>2. </a:t>
            </a:r>
            <a:r>
              <a:rPr lang="zh-CN" altLang="en-US" sz="2800" b="1"/>
              <a:t>在应用规则</a:t>
            </a:r>
            <a:r>
              <a:rPr lang="en-US" altLang="zh-CN" sz="2800" b="1"/>
              <a:t>2</a:t>
            </a:r>
            <a:r>
              <a:rPr lang="zh-CN" altLang="en-US" sz="2800" b="1"/>
              <a:t>时</a:t>
            </a:r>
            <a:r>
              <a:rPr lang="en-US" altLang="zh-CN" sz="2800" b="1"/>
              <a:t>, </a:t>
            </a:r>
            <a:endParaRPr lang="en-US" altLang="zh-CN" sz="2800" b="1" i="1"/>
          </a:p>
        </p:txBody>
      </p:sp>
      <p:sp>
        <p:nvSpPr>
          <p:cNvPr id="57357" name="Text Box 13"/>
          <p:cNvSpPr txBox="1"/>
          <p:nvPr/>
        </p:nvSpPr>
        <p:spPr>
          <a:xfrm>
            <a:off x="822325" y="3700463"/>
            <a:ext cx="35210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/>
              <a:t>取得比实际的级数高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57358" name="Rectangle 14"/>
          <p:cNvSpPr/>
          <p:nvPr/>
        </p:nvSpPr>
        <p:spPr>
          <a:xfrm>
            <a:off x="819150" y="4476750"/>
            <a:ext cx="39338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/>
              <a:t>级数高反而使计算方便. </a:t>
            </a:r>
            <a:endParaRPr lang="en-US" altLang="zh-CN" sz="2800" b="1"/>
          </a:p>
        </p:txBody>
      </p:sp>
      <p:graphicFrame>
        <p:nvGraphicFramePr>
          <p:cNvPr id="57359" name="Object 4"/>
          <p:cNvGraphicFramePr/>
          <p:nvPr/>
        </p:nvGraphicFramePr>
        <p:xfrm>
          <a:off x="6197600" y="4573588"/>
          <a:ext cx="10414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9" imgW="17992725" imgH="5486400" progId="Equation.3">
                  <p:embed/>
                </p:oleObj>
              </mc:Choice>
              <mc:Fallback>
                <p:oleObj name="" r:id="rId9" imgW="17992725" imgH="54864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97600" y="4573588"/>
                        <a:ext cx="1041400" cy="315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1" name="Text Box 17"/>
          <p:cNvSpPr txBox="1"/>
          <p:nvPr/>
        </p:nvSpPr>
        <p:spPr>
          <a:xfrm>
            <a:off x="1600200" y="762000"/>
            <a:ext cx="62690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/>
              <a:t>  1. </a:t>
            </a:r>
            <a:r>
              <a:rPr lang="zh-CN" altLang="en-US" sz="2800" b="1"/>
              <a:t>在实际计算中应灵活运用计算规则</a:t>
            </a:r>
            <a:r>
              <a:rPr lang="en-US" altLang="zh-CN" sz="2800" b="1"/>
              <a:t>. </a:t>
            </a:r>
            <a:endParaRPr lang="en-US" altLang="zh-CN" sz="2800" b="1"/>
          </a:p>
        </p:txBody>
      </p:sp>
      <p:sp>
        <p:nvSpPr>
          <p:cNvPr id="57362" name="Text Box 18"/>
          <p:cNvSpPr txBox="1"/>
          <p:nvPr/>
        </p:nvSpPr>
        <p:spPr>
          <a:xfrm>
            <a:off x="3749675" y="2951163"/>
            <a:ext cx="44799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/>
              <a:t> </a:t>
            </a:r>
            <a:r>
              <a:rPr lang="zh-CN" altLang="en-US" sz="2800" b="1"/>
              <a:t>为了计算方便一般不要将</a:t>
            </a:r>
            <a:r>
              <a:rPr lang="en-US" altLang="zh-CN" sz="2800" b="1" i="1"/>
              <a:t>m</a:t>
            </a:r>
            <a:endParaRPr lang="en-US" altLang="zh-CN" sz="2800" b="1" i="1"/>
          </a:p>
        </p:txBody>
      </p:sp>
      <p:sp>
        <p:nvSpPr>
          <p:cNvPr id="57363" name="Text Box 19"/>
          <p:cNvSpPr txBox="1"/>
          <p:nvPr/>
        </p:nvSpPr>
        <p:spPr>
          <a:xfrm>
            <a:off x="4273550" y="3733800"/>
            <a:ext cx="40322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/>
              <a:t>但有时把</a:t>
            </a:r>
            <a:r>
              <a:rPr lang="en-US" altLang="zh-CN" sz="2800" b="1" i="1"/>
              <a:t>m</a:t>
            </a:r>
            <a:r>
              <a:rPr lang="zh-CN" altLang="zh-CN" sz="2800" b="1"/>
              <a:t>取得比实际的</a:t>
            </a:r>
            <a:endParaRPr lang="zh-CN" altLang="en-US" sz="2800" b="1"/>
          </a:p>
        </p:txBody>
      </p:sp>
      <p:sp>
        <p:nvSpPr>
          <p:cNvPr id="57364" name="Rectangle 20"/>
          <p:cNvSpPr>
            <a:spLocks noChangeArrowheads="1"/>
          </p:cNvSpPr>
          <p:nvPr/>
        </p:nvSpPr>
        <p:spPr bwMode="auto">
          <a:xfrm>
            <a:off x="4633913" y="4460875"/>
            <a:ext cx="1619250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如上例取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6" grpId="0"/>
      <p:bldP spid="57357" grpId="0"/>
      <p:bldP spid="57358" grpId="0"/>
      <p:bldP spid="57361" grpId="0"/>
      <p:bldP spid="57362" grpId="0"/>
      <p:bldP spid="57363" grpId="0"/>
      <p:bldP spid="57364" grpId="0"/>
    </p:bldLst>
  </p:timing>
</p:sld>
</file>

<file path=ppt/theme/theme1.xml><?xml version="1.0" encoding="utf-8"?>
<a:theme xmlns:a="http://schemas.openxmlformats.org/drawingml/2006/main" name="微积分">
  <a:themeElements>
    <a:clrScheme name="微积分 10">
      <a:dk1>
        <a:srgbClr val="000000"/>
      </a:dk1>
      <a:lt1>
        <a:srgbClr val="F5F5D7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9F9E8"/>
      </a:accent3>
      <a:accent4>
        <a:srgbClr val="000000"/>
      </a:accent4>
      <a:accent5>
        <a:srgbClr val="ADCAAD"/>
      </a:accent5>
      <a:accent6>
        <a:srgbClr val="730000"/>
      </a:accent6>
      <a:hlink>
        <a:srgbClr val="800000"/>
      </a:hlink>
      <a:folHlink>
        <a:srgbClr val="800000"/>
      </a:folHlink>
    </a:clrScheme>
    <a:fontScheme name="微积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积分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积分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积分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积分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积分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积分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积分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积分 8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积分 9">
        <a:dk1>
          <a:srgbClr val="000000"/>
        </a:dk1>
        <a:lt1>
          <a:srgbClr val="F6F8D4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AFBE6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积分 10">
        <a:dk1>
          <a:srgbClr val="000000"/>
        </a:dk1>
        <a:lt1>
          <a:srgbClr val="F5F5D7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9F9E8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WPS 演示</Application>
  <PresentationFormat>全屏显示(4:3)</PresentationFormat>
  <Paragraphs>208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85</vt:i4>
      </vt:variant>
      <vt:variant>
        <vt:lpstr>幻灯片标题</vt:lpstr>
      </vt:variant>
      <vt:variant>
        <vt:i4>12</vt:i4>
      </vt:variant>
    </vt:vector>
  </HeadingPairs>
  <TitlesOfParts>
    <vt:vector size="107" baseType="lpstr">
      <vt:lpstr>Arial</vt:lpstr>
      <vt:lpstr>宋体</vt:lpstr>
      <vt:lpstr>Wingdings</vt:lpstr>
      <vt:lpstr>Times New Roman</vt:lpstr>
      <vt:lpstr>Calibri</vt:lpstr>
      <vt:lpstr>MS Outlook</vt:lpstr>
      <vt:lpstr>黑体</vt:lpstr>
      <vt:lpstr>微软雅黑</vt:lpstr>
      <vt:lpstr>Arial Unicode MS</vt:lpstr>
      <vt:lpstr>微积分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第一节   孤立奇点</dc:title>
  <dc:creator/>
  <cp:lastModifiedBy>j.j.j</cp:lastModifiedBy>
  <cp:revision>171</cp:revision>
  <dcterms:created xsi:type="dcterms:W3CDTF">2014-07-17T08:46:57Z</dcterms:created>
  <dcterms:modified xsi:type="dcterms:W3CDTF">2021-10-21T07:58:14Z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569258EE3CDB4CF6B9D0087E6AA95A99</vt:lpwstr>
  </property>
</Properties>
</file>