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0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7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7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0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5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0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4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A74367BD-FEBF-41CA-B877-844F377F7094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CBA9193-CAF0-403B-A3A9-815A9584A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1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1.tmp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1.tmp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1.tmp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image" Target="../media/image1.tmp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10" Type="http://schemas.openxmlformats.org/officeDocument/2006/relationships/tags" Target="../tags/tag248.xml"/><Relationship Id="rId19" Type="http://schemas.openxmlformats.org/officeDocument/2006/relationships/image" Target="../media/image1.tmp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image" Target="../media/image1.tmp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10" Type="http://schemas.openxmlformats.org/officeDocument/2006/relationships/tags" Target="../tags/tag282.xml"/><Relationship Id="rId19" Type="http://schemas.openxmlformats.org/officeDocument/2006/relationships/image" Target="../media/image1.tmp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" Type="http://schemas.openxmlformats.org/officeDocument/2006/relationships/tags" Target="../tags/tag291.xml"/><Relationship Id="rId16" Type="http://schemas.openxmlformats.org/officeDocument/2006/relationships/tags" Target="../tags/tag305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5" Type="http://schemas.openxmlformats.org/officeDocument/2006/relationships/tags" Target="../tags/tag294.xml"/><Relationship Id="rId15" Type="http://schemas.openxmlformats.org/officeDocument/2006/relationships/tags" Target="../tags/tag304.xml"/><Relationship Id="rId10" Type="http://schemas.openxmlformats.org/officeDocument/2006/relationships/tags" Target="../tags/tag299.xml"/><Relationship Id="rId19" Type="http://schemas.openxmlformats.org/officeDocument/2006/relationships/image" Target="../media/image1.tmp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tags" Target="../tags/tag3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tags" Target="../tags/tag31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12" Type="http://schemas.openxmlformats.org/officeDocument/2006/relationships/tags" Target="../tags/tag318.xml"/><Relationship Id="rId17" Type="http://schemas.openxmlformats.org/officeDocument/2006/relationships/tags" Target="../tags/tag323.xml"/><Relationship Id="rId2" Type="http://schemas.openxmlformats.org/officeDocument/2006/relationships/tags" Target="../tags/tag308.xml"/><Relationship Id="rId16" Type="http://schemas.openxmlformats.org/officeDocument/2006/relationships/tags" Target="../tags/tag322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5" Type="http://schemas.openxmlformats.org/officeDocument/2006/relationships/tags" Target="../tags/tag311.xml"/><Relationship Id="rId15" Type="http://schemas.openxmlformats.org/officeDocument/2006/relationships/tags" Target="../tags/tag321.xml"/><Relationship Id="rId10" Type="http://schemas.openxmlformats.org/officeDocument/2006/relationships/tags" Target="../tags/tag316.xml"/><Relationship Id="rId19" Type="http://schemas.openxmlformats.org/officeDocument/2006/relationships/image" Target="../media/image1.tmp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tags" Target="../tags/tag3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image" Target="../media/image1.tmp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28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1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4E3CE-3FE4-4685-87BD-1745FFBFA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中国国防史练习题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FFCD18-1ACD-4010-93E5-39B62F60E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5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D1E5AAC-9AB9-423E-ADC3-39D4C385F08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745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下列事项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不是先秦时期的国防政策。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6407C-3D67-482F-A1F4-D68714C797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变法图强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61EE4D-2A58-41EE-A20C-3364B33DF63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6FC929-24CE-4DD0-A5E9-8C2DBA71F3A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改革军制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ACCBDD1-84D8-45A1-992E-AD3D6585925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67FF35-6FBF-440F-BAA9-BA677473AFB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以和为贵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8BD256A-164F-43E6-B4D7-135DE7C3EEE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D7B3EB-E4BA-4D81-B559-A457189BB4D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002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奖励军功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百家论兵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C2B2736-3F26-4B6D-8304-282F9515B00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0438DC5-FE0C-42AE-8243-57A2BED7EB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5A16F9-74D6-4716-B630-ED888828EBF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4F4DA35C-69C8-4920-94A7-C1A4E8D5918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D7D8F51-5088-4EB6-B130-74A4ECBC103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41175B80-4DC5-4341-B705-3FAEF10E8D5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7E13B6C-1187-4E41-B9D3-471723BF7E7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D20A5C7-7F7C-4D64-9F51-8F09356755C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184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B00F7C-9434-4BC9-98A6-685C19C0A83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189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我国古代海防建设始于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FAD646-1B29-4BE5-B3B4-0AC442CED7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明朝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092B0EE-FF21-42C6-BC1C-989DA121385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900D80-410F-45E4-B990-B1B6F89FD8F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秦朝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3461AAF-8007-43BC-8D2E-73E5A3B754D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E76A5C-A9D1-4B0E-9B34-A45E7045BA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3279F7-8F79-41A0-A0F0-3CA1CD6C9A3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42430F-7FC8-4811-9EE3-C6861A640D2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清朝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F1EFF22-31EC-4F38-9677-3E66224037E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E4D28C3-71C5-449D-9D96-256FFCC8D21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42ACF9-72E3-4F07-911F-0DF76A28E04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3798FB9A-57A4-4D2D-B0FD-F11F47689D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E7E8FAD-4164-4D38-A9AE-F5129DC2154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893EE3C-33B4-451C-85F3-698739D49BCA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93D33A8-73B4-4756-865F-ADB038A9268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20A5E1-63A0-4171-893E-4E50D5E5857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958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A7D4371-9802-44B3-A312-75D4F934FD2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904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11. “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以仁为本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以战止战” 是我国古代较有代表性的国防观念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它出自“武经七书”中的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8B37BC-80BA-4C2F-910C-4EF692D96F5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六韬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0F4771-74CF-419C-AFA5-3B196513443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2B880-7E1A-4725-A030-4C53C28552B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司马法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225969-0EFC-4AF4-9C8C-B1B799020A9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012B0C-420F-4119-87A1-14D2429889C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三略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4503F7-7C22-4127-9F6E-39BDBC4F056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7844ED-EEDE-47B3-95C6-E6BA2C70AB4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李卫公问对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1CF02F6-DA1C-452F-B805-5F3FCF1D1AB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0763AE-27E2-461B-8E0C-E93062B69E7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5C5F4F-D00E-45E8-B7CE-279073871F0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9BB1682-AC38-494E-A7EA-11E273B23C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67F5A84-BFCB-4E36-9B9C-64E464917ED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3C90E535-9441-4F39-A0C7-A03ADEDF47D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FF47F6B-3B24-4455-868A-3D1D1FF8B70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6575C97-F225-492D-BB6A-2C06ADCAD12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415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EF08B36-FA99-46D9-BABD-1C78F2B3BC0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4443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12. “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父死子继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兄终弟继”描述的是我国古代哪种兵役制度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 ).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412F85-805F-49B1-9B71-CCD48C8A1E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世兵制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AA752F-52AD-426F-B175-B1EB21EED3F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2774E0-F89D-4A97-AA8E-501C80B5EB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募兵制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A4DA36-CF37-44C1-A2F0-BC64F64EA07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CAA377-0683-48A4-94E4-0B63CE36489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府兵制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F38A343-972D-490B-A89A-B58CA4BAD83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039D32-C4D4-4814-9B36-0E49F31493E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征兵制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C0C819B-57FC-4E6A-9EB4-A3A87037751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C2A43F-5DE4-4A9C-B061-F77FC9854E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D077D2E-64C7-476E-831D-032C7AEC3A1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406DD83A-6C32-42B4-B253-24BB10EFF1F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94E7B2D-249F-4559-B6E0-DC30887D0A6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40E5A4A8-D9F9-48A5-8DEB-C4110E42868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EC67F27-6368-4D27-A628-404A11FAD55D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82BA1D3-3289-48C2-82DB-726C0628603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536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985953-DB21-42C5-9399-26F2D862E2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697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西周时期主要的作战方式是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).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C6DAA3-21B6-49DE-B180-9EE0B9A02E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车战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C87412D-DDF6-4ED0-83EE-339F883C712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48449E-07CD-4575-A57C-4743163FFEA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步兵作战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A14435-926C-4620-ACEB-D44F453EF16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D9C7CD-FBA9-4041-BB3B-16F46E9E066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骑兵作战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E5A9A0C-0CA8-4710-8B67-162ADBB1710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5DBABA-6417-4F96-9267-BA4572B1C7B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步兵和骑兵配合作战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378708-41D9-42D5-BE82-62B5300515D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027EAE6-FBFC-42BA-BF64-13A6902EEF0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B0E2033-38A9-4F69-9808-1F395A2FC8C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0E9CCA2-F518-4AB7-B36E-551768327CF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2FD8E1C-E12D-4267-8698-1A17A60BDE7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4689779-1F9F-4892-B463-1F2A8EBA45C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6E12504-AF0A-4A0D-B99E-34FAEA3584B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634512F-6A06-43B1-8F6A-1F34D40783C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70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2467DDC-FEE2-4C72-8695-88247B5CB76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739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在中华民族的历史上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国家诞生于哪个朝代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?(     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90E128-5639-4598-A859-4614663FD06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商朝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6E1EA24-6855-4E39-AC21-56C60A22F21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79DA6C-CA7D-4144-9039-94E82F6FF0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夏朝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3DA4641-1885-485E-9F12-4940CC6EF5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8B6E7B-9325-4A7B-AC04-3D0205CE61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周朝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6E5745D-366B-4D70-90C1-C03E7FD058A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5A5BEE-E0FB-41D6-A7EA-6B89A48C583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秦朝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3B5860-C1E0-4D8F-AAAD-A2293C41E7B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658AA3F-BB60-4C67-8310-43E8EEBEA6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1918C1A-9F12-453D-8847-B9DA1680547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B18D58D1-97F4-4187-95EA-7F9351E6989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5DDF8A71-853E-40E2-B64A-C5A855F03DD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0F1DC12-B619-4B6D-B59A-404479F3871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97C6820-CCD7-4346-87B3-45D750E1BA4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1882AF6-83D3-4825-BADE-82956C599E5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531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49F7701-B5F1-4E5E-B9BA-BB0F45DEF4D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009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15.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长城是我国古代城池建设的延伸和发展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始于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 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E6CBDD-5E62-48B1-9C29-C2E6D2348C9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秦朝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3618C7A-4536-4257-8112-8B7C7AED91A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A8F262-0D8E-4E77-9188-C700C8FAACF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商周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CD7459-A468-490C-918F-9AB0B9F609E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68BE64-1BA7-4457-AA76-89195DD6213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春秋战国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D92BBB0-3B8B-45AD-9B44-D79EFA9A38E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069D7B-0FDB-4793-A012-4942A64BB9F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隋唐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41F4824-E708-4C98-8FB7-E5A972D6380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2F7FB2-D0EC-41C1-8B37-0535F4482F3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496006B-53B8-4154-85D6-16186640A57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2341E5D-92FE-47D4-9E8C-98268DC7DC2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E509021-3B27-4621-B00A-D9F6DA41EA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3595D3A2-D228-4A67-B885-C572BD35267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33D74E8-C9D0-440A-9C99-50106C25114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6E3F2F-986D-49EB-99B1-0C3F378668AA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365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ACFAB39-F167-4E27-908D-4F2D11E000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7307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下列关于古代兵役制度的叙述正确的是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2AB395-5742-4B3D-BD30-9963BBEBA4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宋朝时期主要是府兵制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0D10B7-1DB5-4290-8CAE-6EE5BED9A99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E8FE98-456F-4F9E-B78A-AFEE3F11FD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秦汉时期主要是征兵制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468D63-AE93-4BAC-97E9-9375F9FC922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EE7762-0FE2-4CA7-9BAF-846D04EB6A1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唐朝时期主要是募兵制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3B9537-88FA-40E5-84FB-B8993A72DFC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BA3475-1F0D-4774-8A90-75CE74F1C64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明朝时期主要是卫所兵役制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906A0E-DFAB-4993-996F-8107FE21D1D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72AF0E5-D9BF-4B53-929A-9A003170F0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788657-8567-470C-8A72-F6C61886568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A819A16-6DAE-4C3E-9AEA-3318D47AC86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110D6072-C136-4175-BD14-83E9479BF21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670F2DA-8488-42C4-B692-FFA635F5CDD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E2814E0-8D87-42D3-9CB0-BB5A505ECD4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0E5D490-BE5E-430E-81C5-C31AF82AB67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87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2B8EB31-CDB5-41C8-9C0C-38EA19BA75A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8789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下列关于古代军事制度叙述正确的是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554E6-FAFA-4366-8093-EB72829AD85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7215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夏、商、周时期一般由国王亲自掌握和管理军队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7DF833-06A6-4648-8460-D786E21FCC7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DECDD2-6548-4082-88F2-B971A097A4D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266430" cy="73866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1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秦国统一天下之后</a:t>
            </a:r>
            <a:r>
              <a:rPr lang="en-US" altLang="zh-CN" sz="21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1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设立了专门的军事管理机构</a:t>
            </a:r>
            <a:r>
              <a:rPr lang="en-US" altLang="zh-CN" sz="21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1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太尉为最高的军事行政长官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B210E-FA52-4665-813C-93A647A97D5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8AADA4-4793-4BEE-B9A2-436438F2956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隋唐时期主要实行世兵制的兵役制度。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522A3A-DC2E-413F-89E1-7BE9FEAB3922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A170F4-61CD-423B-9E5F-0E049F6D17B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357813"/>
            <a:ext cx="8517255" cy="46166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宋朝设置枢密院</a:t>
            </a:r>
            <a:r>
              <a:rPr lang="en-US" altLang="zh-CN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主管有文官担任。主要实行府兵制的兵役制度。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68F977-9724-4915-8236-3C678952335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0975AFC-45E5-44A0-B83D-E1DC070DFB0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32CDF3-83BF-4EAD-AB6E-B1CB9486B4B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390B080-4422-433C-A8AD-D4A7086424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98948FC6-3099-493F-A50E-CBC4B324032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3CF3EF7-53AF-4809-A6E8-CBE72C8EFBA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6EE44921-58BC-4990-8266-F9B9607E807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5BCF388-0AC7-4A5A-A5D7-86AC5787779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077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8048790-0A4A-45A1-8905-D7AB07B7725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066482"/>
            <a:ext cx="9657080" cy="128016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习近平主席着眼于坚持和发展中国特色社会主义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从实现中华民族伟大复兴中国梦的战略高度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鲜明地提出建设一支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   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的人民军队是党在新形势下的强军目标。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3E0D09-6E12-4867-8875-AED1BF7707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听党指挥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420A09-86A7-47C5-B84C-C2087BB792F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316A4F-7B7E-4282-BC1B-D812C8D13D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能打胜仗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0F5FA-EBA1-46BF-A735-C0E6165A49E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E13424-E7BA-4AFF-8010-34205CFCAD6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政治合格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0AA4EB-0EE2-42E4-A7DA-E42CC402C70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EE9819-BF99-4507-BE70-014BA8B6BA1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作风优良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5A250D-8547-4F32-97B6-938AFC27AFE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06F3964-064D-44F2-87D5-A01D5804FF7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028E5B-4956-49E4-A092-3D1F0CE7840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12579D7-278F-43D9-BFC8-250BB247A47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1F697552-04DC-4DE9-9144-B40CA41E585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A9263568-5684-43E1-8C47-0D760C7E0E7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41CCF3B-A49D-4B0B-96FB-CAEE84DE1D6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B4684C8-BF7B-48CC-9D11-31D2F8D2E48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23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731179C-7E07-4CEC-B748-B00A1D59B8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015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富国强兵是我国古代各朝代都十分重视的国防思想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,(  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没有体现这一思想。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92E7C-AAA4-4BC6-90CF-B540CB0E63D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6304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国不富则无称雄之本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兵不强则无争霸之力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DFB24B2-F055-462D-A5F5-2B2C44EE1EB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A521FE-BC5F-449B-8422-BD439C58D27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332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甲兵之本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必先于田宅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FA5D524-8278-4309-B025-264A9696E58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1EBF56-791C-4EEF-9A8A-0823A440B94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5723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故知兵之将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民之司命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国家安危之主也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B460642-0F7B-4CCD-AFAC-D5D10AA4368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DA92C97-0D31-4358-92B7-F699DD1101F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足食足兵民信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1DF33D-B8E2-4152-ABAD-C3D92C29658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AD38824-2AA7-4B7D-BA76-9A8DF7EDC37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4272DF-90B3-40AB-9235-574868BB49E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25C96DFF-04B5-44DC-A016-4B89C47C54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65F038C-7B58-4FC7-A9DA-E14E3D7A668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A1E2F436-D768-46C3-A7C1-0A41B774314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56779005-DE6E-4B4A-8FED-C478D4D42B1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EFE3D8-B1A4-4715-942A-347377EF5D8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981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A17BDBF-97FA-4E01-ACED-795BA853442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415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下列各项属于国家战争潜力的是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20B30-5406-4DE5-891E-F67079F04C0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自然资源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212AAA-73CE-4AD3-915B-4C79E5770E4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092CDC-F53A-4200-8660-853E6A32169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人口数量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249765-EE86-4B1E-86F7-21134011719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63B557-0DA2-4267-A0C3-912F09AF735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国土面积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823DB0-CD50-43AE-98E1-417CD3607E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B60C96-7AEE-45D0-A9AB-AB8D883FE00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地理环境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22F7FA-1392-48A3-BBF1-5E7B680D3CA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4688A23-8021-418C-A474-65DEE4D58E0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BE032D-8694-4ADD-97B2-69B6CDF0D50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EEE75BD-F1E5-467E-B0A0-3F918C2676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B4703D1-9414-4660-8A82-F72E9FE9E7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AB9EFB4-721A-44E4-8748-845303915B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BD87388-3757-4610-A046-B9E20E0257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8FDEE0-7E25-49D6-9E34-E0BDCAF4A49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47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0054E0-C268-43F4-B710-BBC6B2123E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0315" y="680720"/>
            <a:ext cx="9931940" cy="421910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简答题：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1</a:t>
            </a:r>
            <a:r>
              <a:rPr lang="zh-CN" altLang="en-US" sz="2800" dirty="0"/>
              <a:t>、试举例说明中国古代主要的兵役制度。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2</a:t>
            </a:r>
            <a:r>
              <a:rPr lang="zh-CN" altLang="en-US" sz="2800" dirty="0"/>
              <a:t>、谈谈你对明代边防体系的认识。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3</a:t>
            </a:r>
            <a:r>
              <a:rPr lang="zh-CN" altLang="en-US" sz="2800" dirty="0"/>
              <a:t>、中国古代代表性的国防思想有哪些？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</a:t>
            </a:r>
            <a:r>
              <a:rPr lang="zh-CN" altLang="en-US" sz="2800" dirty="0"/>
              <a:t>、什么是“武经七书”？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6</a:t>
            </a:r>
            <a:r>
              <a:rPr lang="zh-CN" altLang="en-US" sz="2800" dirty="0"/>
              <a:t>、中国几千年的国防历史带给我们哪些启示？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CE1C5AC-AE2E-4274-8CDD-EC360D3C7D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2A9355-DE27-4617-9DEB-2B44F926F74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DA30F8-B031-4B30-AA53-DB596416AF3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CBCA717-44A9-4B43-9A6D-37DD0616155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60B9AFC3-E225-415D-AC70-EA7FD8C60AD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E940CF56-C789-4B35-B78A-E08D1253D2B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F1687AB-6E71-4D84-AA10-47494C5B1C52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F89A534-6D4E-4147-882F-89C194F3B87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74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D6CC6DB-8E43-4369-8557-C0A4401BAE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2185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我国历史上最早的军官学校出现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03F5E2-DD56-4B63-930A-0BB5148518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唐朝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92F976-9265-429C-A0A3-E8037DE2815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6D2400-4FD2-4A6E-9FE5-ECC367BC5D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宋朝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853EAA7-A6BA-41D6-9182-68342791FDD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D0A9AB-22BA-4731-99A7-6DA0467B0F3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元朝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8E4A0D-5AEE-4C92-986B-EDA3B9E239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712CD4-F7E1-484A-AF0B-AEA74908C8D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清朝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CA9E16B-D7B5-4872-A7F1-BD6EF56DD7D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90974D0-9746-4776-B32E-7CE5983088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34D1AD-30A8-4748-8D0C-656EEB5D48E2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F159126-0120-4863-8E16-B0C5CE2053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12E31289-3140-4408-B8C1-CE978E0D3C4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CEE37F1A-9C27-4631-83DA-79892CE48A2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0E0FFB7-5581-464E-919E-6CB1490CF74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8944C6-69C7-4953-8B4A-35B046E2192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39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1634D6E-FCE8-49CD-AA19-3A897DF75A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9046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中国几千多年的国防历史表明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,(  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是国防强大的前提。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09FB01-B1DC-4533-922B-ECC8EE0D377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经济繁荣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27AAC7-3D3A-4E89-9031-D0BA3D5D233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322D76-C1F7-4460-9496-69E39C79059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政治昌明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4CE2934-2C48-4A53-AE9F-9EB31481FAC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F474AB-B6A3-42BF-A21D-62DBF54DA21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国防意识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E92BE4-AF98-4920-B885-98B0486A603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CA2A81-8E04-4F31-81AC-0893CD79980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国家统一和民族团结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BB7CD12-13D7-4F89-9ACC-04D984519E4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25267E5-98CE-4F51-844E-61CB56D2A88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17645B1-644F-4519-A5C4-583D2E929E7C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EB20E5A4-1DD7-41B7-973C-87916A4AB07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99DD965-EC85-4E8C-8FF7-1EEFF19224A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EBCC2EC-AC78-42B6-A56F-398BEC02039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7476F54B-D48F-4634-82AE-9DD2399D8C5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F03B0F3-D0C0-44C8-B2CD-FE7C196CE33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63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0C227B8-D7B2-4F42-8749-4DE74A5AB82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015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圆明园是驰名中外、精美绝伦的“万园之园”。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英法联军侵入圆明园大肆劫掠并纵火焚烧了这一世界名园。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380440-1B66-45C2-905B-C093132D0CC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第一次鸦片战争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250E3F-181C-4593-A7D4-3576D448884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289385-7F3E-401D-B39E-6686DBBEAA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第二次鸦片战争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A5027C4-7EE5-4F2B-9409-74B357F1E22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63720-3448-4746-A8C4-14B90B9685F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中法战争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CA8C89-9672-4864-91A9-933DA481630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B33901-E740-497B-A23B-E7C0FE5225B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八国联军侵华战争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0A37B5-5E4C-4137-9F3F-1DC34E28222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57E137-2052-4B22-91B3-9E71DE3E42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983C26C-0C72-4B13-B557-46B172AE0A2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36684E41-6808-492A-B2C1-F2D12FBC02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9885136-CD1D-45EF-88BF-AEF26C64DAD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10957035-99A1-4870-BD6E-67206224725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C40798CC-63A5-4D17-BA52-D9DB1729CF0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AEF9722-9CA0-4CDD-8A39-0592391A14E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627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11D53F8-8EA8-496F-854B-8288A6A7F8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3840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5. 1840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年以前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清朝设置的最高军事决策和领导机构是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    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D3216F-E387-4823-9813-58B80A79C8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议政王大臣会议、兵部、军机处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B04248E-5820-4B52-A14A-D56058C436D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485701-7246-4031-8AE4-33C9F28E2D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总理衙门、兵部、军机处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1D6E83-B9FF-4377-8997-06EDC831D29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65BBB7-2B86-4067-BD36-297DB253E9E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外务部、军机处、兵部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718D684-8E72-4521-9547-A329F34364B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DD92B6-4A55-40D5-AFF4-0CEF9ECD69A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议政王大臣会议、陆军部、海军部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780BFC-3DDA-40B3-BDC4-4C470C0A942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A7A68AA-E7D2-44B2-AF84-DB77FABFEFD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6C368-5935-4E99-BAA0-B4196F288AD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A7C8FD5-E0A5-45F0-8578-8F7CA50E1CB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EC6684A-7269-4EF6-BA25-6CA3073D4A7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BA90671-501B-49C3-A4B0-F875048275A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D59208B-9A17-4124-A4F4-B0B5EEB20E1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594BEEF-6593-488E-89B9-02C828DC13B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53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7CF1C5B-183E-41FF-907D-6ADA0D9EE76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647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下列事项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不是西汉时期的国防政策。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EBB75-9A28-40A3-9DD4-78C3C9BFC30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边关要地配置边防军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9C1355-30DD-4332-BADB-03968D6E60C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B60120-A796-4EBD-A16A-3DF1FDBA8A6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002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变法图强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奖励军功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B431F7D-7762-407C-8FB8-90CF69F6C81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1F805A-6BD1-420C-BB86-5928C329289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输粟实边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16DEFED-4A5F-4DB8-9ABE-0D7DA9E969F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CB690-94D9-4BD5-84F5-BBF2B39F24E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徙民治边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F52808-F9C6-409D-9792-EB4E10CDFD3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8869F38-A4E3-48E0-BC53-9BCE7DF47FE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E3E84A-485F-4F90-9653-D8A7D216720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AC7F0DB0-9CA9-4EC5-B894-D177FCAB44C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D6C3251-D9B8-472D-BC1E-D3BC4695868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EB37255A-DF6B-43F1-A6D3-944AEB3F4CA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1AF8AAC-FF28-4E81-8E3B-F729F7481D4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E63E6E-0D5B-4E96-9355-AFA5B473430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97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7E24767-77E6-4AC8-B0A0-4C90AA01AC8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8066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下列兵法著作中不在“武经七书”之列的是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 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CA415-8E13-494B-ADCC-236AB398116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司马法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0E06651-1FE0-4E49-8A84-87AC982F909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F5ED22-82B5-43B6-B686-573E2031D6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六韬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B01E24B-4245-47CC-BF40-11B1224652E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579865-B7E5-4801-9BD4-381D80BCFD7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武经总要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87A2A1-8633-4AC7-AD1A-785812C62A5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5C2B62-D2F8-4573-8FF2-7B79D4CBE47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孙子兵法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09E696-C931-4CE3-8A85-4F7C1FFD10D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6C89C7-83A3-40F4-810B-34C93533AEB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4950AB-2572-44DF-BE15-0B10CE7CDEE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8CC92D7-DF76-4385-8063-290F781669F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ACACAA0-0D40-4CD5-965D-47915EF6D06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A2E86AE-C311-4C50-A465-050B9E08A89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5837C35-083C-4D15-9B44-3617BCF73BB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4DADAE6-952E-4B8A-A7F1-3ABB5F63709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699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040583C-EC4E-4F31-A0E8-624FCA85F7A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7078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在中国历史发展进程中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秦朝实行暴政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激起农民起义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;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汉高祖得天下后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实行“文武”政策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建立法制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修明政治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这体现了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   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E794FF-DA03-470F-8082-98B2B8AEE5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政治昌明是国防强大的根本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EA0DD0-5C72-4D0C-A1D0-D1E68700FE2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40B6CA-1613-4214-8F5D-F486BEA12C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国防意识是国防强大的前提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777259B-EEB9-45FA-B06B-90235F063413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744F56-F2AA-4CE5-93B3-E8591254C9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4243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经济繁荣是国防强大的基础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6C045F-CC33-4249-9F2B-798C7F10FD7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9D426E-BD49-40C5-8595-418A9749030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国家统一和民族团结是国防强大的关键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234628E-EE38-43C9-8C84-778C7C7E22F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31AF6AE-E23C-4AA3-8329-D5D8D960E31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7705CAE-818F-42DF-933C-72724E35AA9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B84AD7A-DBFE-4FD7-B057-803EE8599A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4C72A54-6E88-44BB-8622-2A413845898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6DC1C80F-368A-4EEC-9798-8D21A44BE1B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D2E2AA9-B5C6-4F6E-995F-760426506D2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1134722-3BC9-4F7C-B438-FA2ADE98A46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350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74</TotalTime>
  <Words>861</Words>
  <Application>Microsoft Office PowerPoint</Application>
  <PresentationFormat>宽屏</PresentationFormat>
  <Paragraphs>240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Microsoft Yahei</vt:lpstr>
      <vt:lpstr>Corbel</vt:lpstr>
      <vt:lpstr>基础</vt:lpstr>
      <vt:lpstr>中国国防史练习题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玲 孙</dc:creator>
  <cp:lastModifiedBy>玲 孙</cp:lastModifiedBy>
  <cp:revision>6</cp:revision>
  <dcterms:created xsi:type="dcterms:W3CDTF">2019-09-24T02:48:01Z</dcterms:created>
  <dcterms:modified xsi:type="dcterms:W3CDTF">2019-09-30T03:09:46Z</dcterms:modified>
</cp:coreProperties>
</file>