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B490AE-01CA-4FD9-A10C-EDC413095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4877C1-0F1F-4EF4-8573-0459A4AF24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.xml"/><Relationship Id="rId13" Type="http://schemas.openxmlformats.org/officeDocument/2006/relationships/image" Target="../media/image4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42.xml"/><Relationship Id="rId17" Type="http://schemas.openxmlformats.org/officeDocument/2006/relationships/image" Target="../media/image4.png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tags" Target="../tags/tag12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59.xml"/><Relationship Id="rId17" Type="http://schemas.openxmlformats.org/officeDocument/2006/relationships/image" Target="../media/image4.png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6.xml"/><Relationship Id="rId17" Type="http://schemas.openxmlformats.org/officeDocument/2006/relationships/image" Target="../media/image4.png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93.xml"/><Relationship Id="rId17" Type="http://schemas.openxmlformats.org/officeDocument/2006/relationships/image" Target="../media/image4.png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tags" Target="../tags/tag17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10.xml"/><Relationship Id="rId17" Type="http://schemas.openxmlformats.org/officeDocument/2006/relationships/image" Target="../media/image4.png"/><Relationship Id="rId16" Type="http://schemas.openxmlformats.org/officeDocument/2006/relationships/tags" Target="../tags/tag209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tags" Target="../tags/tag19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27.xml"/><Relationship Id="rId17" Type="http://schemas.openxmlformats.org/officeDocument/2006/relationships/image" Target="../media/image4.png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tags" Target="../tags/tag2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44.xml"/><Relationship Id="rId17" Type="http://schemas.openxmlformats.org/officeDocument/2006/relationships/image" Target="../media/image4.png"/><Relationship Id="rId16" Type="http://schemas.openxmlformats.org/officeDocument/2006/relationships/tags" Target="../tags/tag24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tags" Target="../tags/tag22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61.xml"/><Relationship Id="rId17" Type="http://schemas.openxmlformats.org/officeDocument/2006/relationships/image" Target="../media/image4.png"/><Relationship Id="rId16" Type="http://schemas.openxmlformats.org/officeDocument/2006/relationships/tags" Target="../tags/tag260.xml"/><Relationship Id="rId15" Type="http://schemas.openxmlformats.org/officeDocument/2006/relationships/tags" Target="../tags/tag259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78.xml"/><Relationship Id="rId17" Type="http://schemas.openxmlformats.org/officeDocument/2006/relationships/image" Target="../media/image4.png"/><Relationship Id="rId16" Type="http://schemas.openxmlformats.org/officeDocument/2006/relationships/tags" Target="../tags/tag277.xml"/><Relationship Id="rId15" Type="http://schemas.openxmlformats.org/officeDocument/2006/relationships/tags" Target="../tags/tag276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95.xml"/><Relationship Id="rId17" Type="http://schemas.openxmlformats.org/officeDocument/2006/relationships/image" Target="../media/image4.png"/><Relationship Id="rId16" Type="http://schemas.openxmlformats.org/officeDocument/2006/relationships/tags" Target="../tags/tag294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6.xml"/><Relationship Id="rId13" Type="http://schemas.openxmlformats.org/officeDocument/2006/relationships/image" Target="../media/image4.png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12.xml"/><Relationship Id="rId17" Type="http://schemas.openxmlformats.org/officeDocument/2006/relationships/image" Target="../media/image4.png"/><Relationship Id="rId16" Type="http://schemas.openxmlformats.org/officeDocument/2006/relationships/tags" Target="../tags/tag311.xml"/><Relationship Id="rId15" Type="http://schemas.openxmlformats.org/officeDocument/2006/relationships/tags" Target="../tags/tag310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29.xml"/><Relationship Id="rId17" Type="http://schemas.openxmlformats.org/officeDocument/2006/relationships/image" Target="../media/image4.png"/><Relationship Id="rId16" Type="http://schemas.openxmlformats.org/officeDocument/2006/relationships/tags" Target="../tags/tag328.xml"/><Relationship Id="rId15" Type="http://schemas.openxmlformats.org/officeDocument/2006/relationships/tags" Target="../tags/tag327.xml"/><Relationship Id="rId14" Type="http://schemas.openxmlformats.org/officeDocument/2006/relationships/tags" Target="../tags/tag326.xml"/><Relationship Id="rId13" Type="http://schemas.openxmlformats.org/officeDocument/2006/relationships/tags" Target="../tags/tag325.xml"/><Relationship Id="rId12" Type="http://schemas.openxmlformats.org/officeDocument/2006/relationships/tags" Target="../tags/tag324.xml"/><Relationship Id="rId11" Type="http://schemas.openxmlformats.org/officeDocument/2006/relationships/tags" Target="../tags/tag323.xml"/><Relationship Id="rId10" Type="http://schemas.openxmlformats.org/officeDocument/2006/relationships/tags" Target="../tags/tag322.xml"/><Relationship Id="rId1" Type="http://schemas.openxmlformats.org/officeDocument/2006/relationships/tags" Target="../tags/tag31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6.xml"/><Relationship Id="rId17" Type="http://schemas.openxmlformats.org/officeDocument/2006/relationships/image" Target="../media/image4.png"/><Relationship Id="rId16" Type="http://schemas.openxmlformats.org/officeDocument/2006/relationships/tags" Target="../tags/tag345.xml"/><Relationship Id="rId15" Type="http://schemas.openxmlformats.org/officeDocument/2006/relationships/tags" Target="../tags/tag344.xml"/><Relationship Id="rId14" Type="http://schemas.openxmlformats.org/officeDocument/2006/relationships/tags" Target="../tags/tag343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tags" Target="../tags/tag330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55.xml"/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63.xml"/><Relationship Id="rId17" Type="http://schemas.openxmlformats.org/officeDocument/2006/relationships/image" Target="../media/image4.png"/><Relationship Id="rId16" Type="http://schemas.openxmlformats.org/officeDocument/2006/relationships/tags" Target="../tags/tag362.xml"/><Relationship Id="rId15" Type="http://schemas.openxmlformats.org/officeDocument/2006/relationships/tags" Target="../tags/tag361.xml"/><Relationship Id="rId14" Type="http://schemas.openxmlformats.org/officeDocument/2006/relationships/tags" Target="../tags/tag360.xml"/><Relationship Id="rId13" Type="http://schemas.openxmlformats.org/officeDocument/2006/relationships/tags" Target="../tags/tag359.xml"/><Relationship Id="rId12" Type="http://schemas.openxmlformats.org/officeDocument/2006/relationships/tags" Target="../tags/tag358.xml"/><Relationship Id="rId11" Type="http://schemas.openxmlformats.org/officeDocument/2006/relationships/tags" Target="../tags/tag357.xml"/><Relationship Id="rId10" Type="http://schemas.openxmlformats.org/officeDocument/2006/relationships/tags" Target="../tags/tag356.xml"/><Relationship Id="rId1" Type="http://schemas.openxmlformats.org/officeDocument/2006/relationships/tags" Target="../tags/tag34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72.xml"/><Relationship Id="rId8" Type="http://schemas.openxmlformats.org/officeDocument/2006/relationships/tags" Target="../tags/tag371.xml"/><Relationship Id="rId7" Type="http://schemas.openxmlformats.org/officeDocument/2006/relationships/tags" Target="../tags/tag370.xml"/><Relationship Id="rId6" Type="http://schemas.openxmlformats.org/officeDocument/2006/relationships/tags" Target="../tags/tag369.xml"/><Relationship Id="rId5" Type="http://schemas.openxmlformats.org/officeDocument/2006/relationships/tags" Target="../tags/tag368.xml"/><Relationship Id="rId4" Type="http://schemas.openxmlformats.org/officeDocument/2006/relationships/tags" Target="../tags/tag367.xml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73.xml"/><Relationship Id="rId10" Type="http://schemas.openxmlformats.org/officeDocument/2006/relationships/image" Target="../media/image4.png"/><Relationship Id="rId1" Type="http://schemas.openxmlformats.org/officeDocument/2006/relationships/tags" Target="../tags/tag36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82.xml"/><Relationship Id="rId8" Type="http://schemas.openxmlformats.org/officeDocument/2006/relationships/tags" Target="../tags/tag381.xml"/><Relationship Id="rId7" Type="http://schemas.openxmlformats.org/officeDocument/2006/relationships/tags" Target="../tags/tag380.xml"/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83.xml"/><Relationship Id="rId10" Type="http://schemas.openxmlformats.org/officeDocument/2006/relationships/image" Target="../media/image4.png"/><Relationship Id="rId1" Type="http://schemas.openxmlformats.org/officeDocument/2006/relationships/tags" Target="../tags/tag37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92.xml"/><Relationship Id="rId8" Type="http://schemas.openxmlformats.org/officeDocument/2006/relationships/tags" Target="../tags/tag391.xml"/><Relationship Id="rId7" Type="http://schemas.openxmlformats.org/officeDocument/2006/relationships/tags" Target="../tags/tag390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3.xml"/><Relationship Id="rId10" Type="http://schemas.openxmlformats.org/officeDocument/2006/relationships/image" Target="../media/image4.png"/><Relationship Id="rId1" Type="http://schemas.openxmlformats.org/officeDocument/2006/relationships/tags" Target="../tags/tag38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3.xml"/><Relationship Id="rId10" Type="http://schemas.openxmlformats.org/officeDocument/2006/relationships/image" Target="../media/image4.png"/><Relationship Id="rId1" Type="http://schemas.openxmlformats.org/officeDocument/2006/relationships/tags" Target="../tags/tag39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9.xml"/><Relationship Id="rId13" Type="http://schemas.openxmlformats.org/officeDocument/2006/relationships/image" Target="../media/image4.png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2.xml"/><Relationship Id="rId13" Type="http://schemas.openxmlformats.org/officeDocument/2006/relationships/image" Target="../media/image4.png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5.xml"/><Relationship Id="rId13" Type="http://schemas.openxmlformats.org/officeDocument/2006/relationships/image" Target="../media/image4.png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8.xml"/><Relationship Id="rId13" Type="http://schemas.openxmlformats.org/officeDocument/2006/relationships/image" Target="../media/image4.png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91.xml"/><Relationship Id="rId13" Type="http://schemas.openxmlformats.org/officeDocument/2006/relationships/image" Target="../media/image4.png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08.xml"/><Relationship Id="rId17" Type="http://schemas.openxmlformats.org/officeDocument/2006/relationships/image" Target="../media/image4.png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25.xml"/><Relationship Id="rId17" Type="http://schemas.openxmlformats.org/officeDocument/2006/relationships/image" Target="../media/image4.png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83775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有了经济总量的增长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就一定意味着国防的提升。  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97491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10. 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不同社会制度的国家有不同的国防政策。芬兰的国防类型是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扩张型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自卫型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中立型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联盟型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80092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根据国防的内涵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,(    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不属于国防的作用或目的。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防备和抵抗侵略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保卫国家统一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4573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为公民日常生活提供公共服务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捍卫国家的安全利益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80092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12. 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国家与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    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不可分割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它是国家存在的根本标志。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领土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政府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主权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5288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13. 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中国实施的是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    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军事战略。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积极防御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消极防御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先发制人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中立发展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5056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14. 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我国的国防类型属于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     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扩张型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自卫型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联盟型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中立型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868363"/>
            <a:ext cx="9660255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习近平主席在十九大报告中指出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:“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确保到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    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基本实现机械化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信息化建设取得重大进展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战略能力有大的提升。力争到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((   ))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年基本实现国防和军队现代化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到本世纪中叶把人民军队全面建成世界一流军队。”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2570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,2035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2570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,2030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2570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,2035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2570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,2035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9133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16. 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回顾中国历史上国防发展的启示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下列说法错误的是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  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7875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国防战略的指导方针是决定国防事业能否强大的关键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43230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国防服从于政治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服务于政治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4653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为了国防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可以放弃经济的发展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589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和平时期也要大力发展先进的国防科技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248273"/>
            <a:ext cx="966978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领土完整和安全所进行的军事活动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以及与军事有关的政治、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等方面的活动。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经济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外交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科技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教育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51295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现代国防的内涵包括有以下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国防体制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国防战略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国防政策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国防力量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82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国家是一个政治概念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它包含了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  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要素。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政府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主权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领土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264602"/>
            <a:ext cx="975360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国家的政治是否开明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制度是否进步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直接关系到国防能否巩固。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264602"/>
            <a:ext cx="95142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国防是国家安全和独立的重要前提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是国家繁荣稳定的重要保障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  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   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的双重功能。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威慑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防御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和平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实战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9501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国防的对象是指所要防备、抵抗和制止的行为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它的对象是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国家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侵略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武装颠覆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政府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3963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国家利益当中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最重要的是国家的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发展利益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经济利益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生存利益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政治利益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4154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国家安全目标基本的层次可分为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 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自卫目标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区域目标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全球目标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政治目标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3649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国防的类型有哪些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?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4970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现代国防具有哪些基本特征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?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5300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如何理解“国不可一日无防”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?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85236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结合所学知识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谈谈大学生接受国防教育的重要意义。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264602"/>
            <a:ext cx="95142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维护国家的安全利益是国防的根本职能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捍卫国家主权、领土完整和防止外来侵略、颠覆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是国防的主要任务。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264602"/>
            <a:ext cx="959358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国防既是国家的防务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也是全民族的防务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与国家的各个部门、各种组织以及全体公民都息息相关。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264602"/>
            <a:ext cx="95142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和平与发展是当今世界的主要潮流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这表明军事手段已不是国防的主要手段。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264602"/>
            <a:ext cx="975360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国防实力是国家军事、政治、经济、科学技术等力量的总和。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264602"/>
            <a:ext cx="975360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在现代战争条件下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军队战斗力的强弱主要取决于武器的优劣。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53263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国防随着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 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的产生而出现的。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国家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军队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政府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阶级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93681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9.   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捍卫国家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 ),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始终是国防中第一位的、根本的目的和任务。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领土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政府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主权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p="http://schemas.openxmlformats.org/presentationml/2006/main">
  <p:tag name="RAINPROBLEM" val="ProblemSubmit"/>
  <p:tag name="RAINPROBLEMTYPE" val="MultipleChoice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" val="ProblemSetting"/>
  <p:tag name="RAINPROBLEMTYPE" val="MultipleChoice"/>
</p:tagLst>
</file>

<file path=ppt/tags/tag108.xml><?xml version="1.0" encoding="utf-8"?>
<p:tagLst xmlns:p="http://schemas.openxmlformats.org/presentationml/2006/main">
  <p:tag name="RAINPROBLEM" val="MultipleChoice"/>
  <p:tag name="PROBLEMSCORE" val="1.0"/>
</p:tagLst>
</file>

<file path=ppt/tags/tag109.xml><?xml version="1.0" encoding="utf-8"?>
<p:tagLst xmlns:p="http://schemas.openxmlformats.org/presentationml/2006/main">
  <p:tag name="RAINPROBLEM" val="ProblemBody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" val="ProblemItem"/>
</p:tagLst>
</file>

<file path=ppt/tags/tag1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p="http://schemas.openxmlformats.org/presentationml/2006/main">
  <p:tag name="RAINPROBLEM" val="ProblemItem"/>
</p:tagLst>
</file>

<file path=ppt/tags/tag1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p="http://schemas.openxmlformats.org/presentationml/2006/main">
  <p:tag name="RAINPROBLEM" val="ProblemItem"/>
</p:tagLst>
</file>

<file path=ppt/tags/tag11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8.xml><?xml version="1.0" encoding="utf-8"?>
<p:tagLst xmlns:p="http://schemas.openxmlformats.org/presentationml/2006/main">
  <p:tag name="RAINPROBLEM" val="ProblemSubmit"/>
  <p:tag name="RAINPROBLEMTYPE" val="MultipleChoice"/>
</p:tagLst>
</file>

<file path=ppt/tags/tag119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" val="ProblemSetting"/>
  <p:tag name="RAINPROBLEMTYPE" val="MultipleChoice"/>
</p:tagLst>
</file>

<file path=ppt/tags/tag120.xml><?xml version="1.0" encoding="utf-8"?>
<p:tagLst xmlns:p="http://schemas.openxmlformats.org/presentationml/2006/main">
  <p:tag name="RAINPROBLEMTYPE" val="ProblemTypeMarker"/>
</p:tagLst>
</file>

<file path=ppt/tags/tag121.xml><?xml version="1.0" encoding="utf-8"?>
<p:tagLst xmlns:p="http://schemas.openxmlformats.org/presentationml/2006/main">
  <p:tag name="RAINPROBLEMTYPE" val="ProblemTypeMarker"/>
</p:tagLst>
</file>

<file path=ppt/tags/tag122.xml><?xml version="1.0" encoding="utf-8"?>
<p:tagLst xmlns:p="http://schemas.openxmlformats.org/presentationml/2006/main">
  <p:tag name="RAINPROBLEMTYPE" val="ProblemTypeMarker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" val="ProblemSetting"/>
  <p:tag name="RAINPROBLEMTYPE" val="MultipleChoice"/>
</p:tagLst>
</file>

<file path=ppt/tags/tag125.xml><?xml version="1.0" encoding="utf-8"?>
<p:tagLst xmlns:p="http://schemas.openxmlformats.org/presentationml/2006/main">
  <p:tag name="RAINPROBLEM" val="MultipleChoice"/>
  <p:tag name="PROBLEMSCORE" val="1.0"/>
</p:tagLst>
</file>

<file path=ppt/tags/tag126.xml><?xml version="1.0" encoding="utf-8"?>
<p:tagLst xmlns:p="http://schemas.openxmlformats.org/presentationml/2006/main">
  <p:tag name="RAINPROBLEM" val="ProblemBody"/>
</p:tagLst>
</file>

<file path=ppt/tags/tag127.xml><?xml version="1.0" encoding="utf-8"?>
<p:tagLst xmlns:p="http://schemas.openxmlformats.org/presentationml/2006/main">
  <p:tag name="RAINPROBLEM" val="ProblemItem"/>
</p:tagLst>
</file>

<file path=ppt/tags/tag1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MultipleChoice"/>
  <p:tag name="PROBLEMSCORE" val="1.0"/>
</p:tagLst>
</file>

<file path=ppt/tags/tag1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1.xml><?xml version="1.0" encoding="utf-8"?>
<p:tagLst xmlns:p="http://schemas.openxmlformats.org/presentationml/2006/main">
  <p:tag name="RAINPROBLEM" val="ProblemItem"/>
</p:tagLst>
</file>

<file path=ppt/tags/tag13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5.xml><?xml version="1.0" encoding="utf-8"?>
<p:tagLst xmlns:p="http://schemas.openxmlformats.org/presentationml/2006/main">
  <p:tag name="RAINPROBLEM" val="ProblemSubmit"/>
  <p:tag name="RAINPROBLEMTYPE" val="MultipleChoice"/>
</p:tagLst>
</file>

<file path=ppt/tags/tag136.xml><?xml version="1.0" encoding="utf-8"?>
<p:tagLst xmlns:p="http://schemas.openxmlformats.org/presentationml/2006/main">
  <p:tag name="RAINPROBLEMTYPE" val="ProblemTypeMarker"/>
</p:tagLst>
</file>

<file path=ppt/tags/tag137.xml><?xml version="1.0" encoding="utf-8"?>
<p:tagLst xmlns:p="http://schemas.openxmlformats.org/presentationml/2006/main">
  <p:tag name="RAINPROBLEMTYPE" val="ProblemTypeMarker"/>
</p:tagLst>
</file>

<file path=ppt/tags/tag138.xml><?xml version="1.0" encoding="utf-8"?>
<p:tagLst xmlns:p="http://schemas.openxmlformats.org/presentationml/2006/main">
  <p:tag name="RAINPROBLEMTYPE" val="ProblemTypeMarker"/>
</p:tagLst>
</file>

<file path=ppt/tags/tag139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" val="ProblemBody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" val="ProblemSetting"/>
  <p:tag name="RAINPROBLEMTYPE" val="MultipleChoice"/>
</p:tagLst>
</file>

<file path=ppt/tags/tag142.xml><?xml version="1.0" encoding="utf-8"?>
<p:tagLst xmlns:p="http://schemas.openxmlformats.org/presentationml/2006/main">
  <p:tag name="RAINPROBLEM" val="MultipleChoice"/>
  <p:tag name="PROBLEMSCORE" val="1.0"/>
</p:tagLst>
</file>

<file path=ppt/tags/tag143.xml><?xml version="1.0" encoding="utf-8"?>
<p:tagLst xmlns:p="http://schemas.openxmlformats.org/presentationml/2006/main">
  <p:tag name="RAINPROBLEM" val="ProblemBody"/>
</p:tagLst>
</file>

<file path=ppt/tags/tag144.xml><?xml version="1.0" encoding="utf-8"?>
<p:tagLst xmlns:p="http://schemas.openxmlformats.org/presentationml/2006/main">
  <p:tag name="RAINPROBLEM" val="ProblemItem"/>
</p:tagLst>
</file>

<file path=ppt/tags/tag14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p="http://schemas.openxmlformats.org/presentationml/2006/main">
  <p:tag name="RAINPROBLEM" val="ProblemItem"/>
</p:tagLst>
</file>

<file path=ppt/tags/tag1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p="http://schemas.openxmlformats.org/presentationml/2006/main">
  <p:tag name="RAINPROBLEM" val="ProblemItem"/>
</p:tagLst>
</file>

<file path=ppt/tags/tag14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p="http://schemas.openxmlformats.org/presentationml/2006/main">
  <p:tag name="RAINPROBLEM" val="ProblemItem"/>
</p:tagLst>
</file>

<file path=ppt/tags/tag150.xml><?xml version="1.0" encoding="utf-8"?>
<p:tagLst xmlns:p="http://schemas.openxmlformats.org/presentationml/2006/main">
  <p:tag name="RAINPROBLEM" val="ProblemItem"/>
</p:tagLst>
</file>

<file path=ppt/tags/tag15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2.xml><?xml version="1.0" encoding="utf-8"?>
<p:tagLst xmlns:p="http://schemas.openxmlformats.org/presentationml/2006/main">
  <p:tag name="RAINPROBLEM" val="ProblemSubmit"/>
  <p:tag name="RAINPROBLEMTYPE" val="MultipleChoice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TYPE" val="ProblemTypeMarker"/>
</p:tagLst>
</file>

<file path=ppt/tags/tag155.xml><?xml version="1.0" encoding="utf-8"?>
<p:tagLst xmlns:p="http://schemas.openxmlformats.org/presentationml/2006/main">
  <p:tag name="RAINPROBLEMTYPE" val="ProblemTypeMarker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" val="ProblemSetting"/>
  <p:tag name="RAINPROBLEMTYPE" val="MultipleChoice"/>
</p:tagLst>
</file>

<file path=ppt/tags/tag159.xml><?xml version="1.0" encoding="utf-8"?>
<p:tagLst xmlns:p="http://schemas.openxmlformats.org/presentationml/2006/main">
  <p:tag name="RAINPROBLEM" val="MultipleChoice"/>
  <p:tag name="PROBLEMSCORE" val="1.0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0.xml><?xml version="1.0" encoding="utf-8"?>
<p:tagLst xmlns:p="http://schemas.openxmlformats.org/presentationml/2006/main">
  <p:tag name="RAINPROBLEM" val="ProblemBody"/>
</p:tagLst>
</file>

<file path=ppt/tags/tag161.xml><?xml version="1.0" encoding="utf-8"?>
<p:tagLst xmlns:p="http://schemas.openxmlformats.org/presentationml/2006/main">
  <p:tag name="RAINPROBLEM" val="ProblemItem"/>
</p:tagLst>
</file>

<file path=ppt/tags/tag1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3.xml><?xml version="1.0" encoding="utf-8"?>
<p:tagLst xmlns:p="http://schemas.openxmlformats.org/presentationml/2006/main">
  <p:tag name="RAINPROBLEM" val="ProblemItem"/>
</p:tagLst>
</file>

<file path=ppt/tags/tag1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5.xml><?xml version="1.0" encoding="utf-8"?>
<p:tagLst xmlns:p="http://schemas.openxmlformats.org/presentationml/2006/main">
  <p:tag name="RAINPROBLEM" val="ProblemItem"/>
</p:tagLst>
</file>

<file path=ppt/tags/tag16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7.xml><?xml version="1.0" encoding="utf-8"?>
<p:tagLst xmlns:p="http://schemas.openxmlformats.org/presentationml/2006/main">
  <p:tag name="RAINPROBLEM" val="ProblemItem"/>
</p:tagLst>
</file>

<file path=ppt/tags/tag16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9.xml><?xml version="1.0" encoding="utf-8"?>
<p:tagLst xmlns:p="http://schemas.openxmlformats.org/presentationml/2006/main">
  <p:tag name="RAINPROBLEM" val="ProblemSubmit"/>
  <p:tag name="RAINPROBLEMTYPE" val="MultipleChoice"/>
</p:tagLst>
</file>

<file path=ppt/tags/tag17.xml><?xml version="1.0" encoding="utf-8"?>
<p:tagLst xmlns:p="http://schemas.openxmlformats.org/presentationml/2006/main">
  <p:tag name="RAINPROBLEM" val="ProblemItem"/>
</p:tagLst>
</file>

<file path=ppt/tags/tag170.xml><?xml version="1.0" encoding="utf-8"?>
<p:tagLst xmlns:p="http://schemas.openxmlformats.org/presentationml/2006/main">
  <p:tag name="RAINPROBLEMTYPE" val="ProblemTypeMarker"/>
</p:tagLst>
</file>

<file path=ppt/tags/tag171.xml><?xml version="1.0" encoding="utf-8"?>
<p:tagLst xmlns:p="http://schemas.openxmlformats.org/presentationml/2006/main">
  <p:tag name="RAINPROBLEMTYPE" val="ProblemTypeMarker"/>
</p:tagLst>
</file>

<file path=ppt/tags/tag172.xml><?xml version="1.0" encoding="utf-8"?>
<p:tagLst xmlns:p="http://schemas.openxmlformats.org/presentationml/2006/main">
  <p:tag name="RAINPROBLEMTYPE" val="ProblemTypeMarker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" val="ProblemSetting"/>
  <p:tag name="RAINPROBLEMTYPE" val="MultipleChoice"/>
</p:tagLst>
</file>

<file path=ppt/tags/tag176.xml><?xml version="1.0" encoding="utf-8"?>
<p:tagLst xmlns:p="http://schemas.openxmlformats.org/presentationml/2006/main">
  <p:tag name="RAINPROBLEM" val="MultipleChoice"/>
  <p:tag name="PROBLEMSCORE" val="1.0"/>
</p:tagLst>
</file>

<file path=ppt/tags/tag177.xml><?xml version="1.0" encoding="utf-8"?>
<p:tagLst xmlns:p="http://schemas.openxmlformats.org/presentationml/2006/main">
  <p:tag name="RAINPROBLEM" val="ProblemBody"/>
</p:tagLst>
</file>

<file path=ppt/tags/tag178.xml><?xml version="1.0" encoding="utf-8"?>
<p:tagLst xmlns:p="http://schemas.openxmlformats.org/presentationml/2006/main">
  <p:tag name="RAINPROBLEM" val="ProblemItem"/>
</p:tagLst>
</file>

<file path=ppt/tags/tag17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0.xml><?xml version="1.0" encoding="utf-8"?>
<p:tagLst xmlns:p="http://schemas.openxmlformats.org/presentationml/2006/main">
  <p:tag name="RAINPROBLEM" val="ProblemItem"/>
</p:tagLst>
</file>

<file path=ppt/tags/tag18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2.xml><?xml version="1.0" encoding="utf-8"?>
<p:tagLst xmlns:p="http://schemas.openxmlformats.org/presentationml/2006/main">
  <p:tag name="RAINPROBLEM" val="ProblemItem"/>
</p:tagLst>
</file>

<file path=ppt/tags/tag18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4.xml><?xml version="1.0" encoding="utf-8"?>
<p:tagLst xmlns:p="http://schemas.openxmlformats.org/presentationml/2006/main">
  <p:tag name="RAINPROBLEM" val="ProblemItem"/>
</p:tagLst>
</file>

<file path=ppt/tags/tag18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6.xml><?xml version="1.0" encoding="utf-8"?>
<p:tagLst xmlns:p="http://schemas.openxmlformats.org/presentationml/2006/main">
  <p:tag name="RAINPROBLEM" val="ProblemSubmit"/>
  <p:tag name="RAINPROBLEMTYPE" val="MultipleChoice"/>
</p:tagLst>
</file>

<file path=ppt/tags/tag187.xml><?xml version="1.0" encoding="utf-8"?>
<p:tagLst xmlns:p="http://schemas.openxmlformats.org/presentationml/2006/main">
  <p:tag name="RAINPROBLEMTYPE" val="ProblemTypeMarker"/>
</p:tagLst>
</file>

<file path=ppt/tags/tag188.xml><?xml version="1.0" encoding="utf-8"?>
<p:tagLst xmlns:p="http://schemas.openxmlformats.org/presentationml/2006/main">
  <p:tag name="RAINPROBLEMTYPE" val="ProblemTypeMarker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ubmit"/>
  <p:tag name="RAINPROBLEMTYPE" val="MultipleChoice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" val="ProblemSetting"/>
  <p:tag name="RAINPROBLEMTYPE" val="MultipleChoice"/>
</p:tagLst>
</file>

<file path=ppt/tags/tag193.xml><?xml version="1.0" encoding="utf-8"?>
<p:tagLst xmlns:p="http://schemas.openxmlformats.org/presentationml/2006/main">
  <p:tag name="RAINPROBLEM" val="MultipleChoice"/>
  <p:tag name="PROBLEMSCORE" val="1.0"/>
</p:tagLst>
</file>

<file path=ppt/tags/tag194.xml><?xml version="1.0" encoding="utf-8"?>
<p:tagLst xmlns:p="http://schemas.openxmlformats.org/presentationml/2006/main">
  <p:tag name="RAINPROBLEM" val="ProblemBody"/>
</p:tagLst>
</file>

<file path=ppt/tags/tag195.xml><?xml version="1.0" encoding="utf-8"?>
<p:tagLst xmlns:p="http://schemas.openxmlformats.org/presentationml/2006/main">
  <p:tag name="RAINPROBLEM" val="ProblemItem"/>
</p:tagLst>
</file>

<file path=ppt/tags/tag19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p="http://schemas.openxmlformats.org/presentationml/2006/main">
  <p:tag name="RAINPROBLEM" val="ProblemItem"/>
</p:tagLst>
</file>

<file path=ppt/tags/tag19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9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TYPE" val="ProblemTypeMarker"/>
</p:tagLst>
</file>

<file path=ppt/tags/tag2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1.xml><?xml version="1.0" encoding="utf-8"?>
<p:tagLst xmlns:p="http://schemas.openxmlformats.org/presentationml/2006/main">
  <p:tag name="RAINPROBLEM" val="ProblemItem"/>
</p:tagLst>
</file>

<file path=ppt/tags/tag2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3.xml><?xml version="1.0" encoding="utf-8"?>
<p:tagLst xmlns:p="http://schemas.openxmlformats.org/presentationml/2006/main">
  <p:tag name="RAINPROBLEM" val="ProblemSubmit"/>
  <p:tag name="RAINPROBLEMTYPE" val="MultipleChoice"/>
</p:tagLst>
</file>

<file path=ppt/tags/tag204.xml><?xml version="1.0" encoding="utf-8"?>
<p:tagLst xmlns:p="http://schemas.openxmlformats.org/presentationml/2006/main">
  <p:tag name="RAINPROBLEMTYPE" val="ProblemTypeMarker"/>
</p:tagLst>
</file>

<file path=ppt/tags/tag205.xml><?xml version="1.0" encoding="utf-8"?>
<p:tagLst xmlns:p="http://schemas.openxmlformats.org/presentationml/2006/main">
  <p:tag name="RAINPROBLEMTYPE" val="ProblemTypeMarker"/>
</p:tagLst>
</file>

<file path=ppt/tags/tag206.xml><?xml version="1.0" encoding="utf-8"?>
<p:tagLst xmlns:p="http://schemas.openxmlformats.org/presentationml/2006/main">
  <p:tag name="RAINPROBLEMTYPE" val="ProblemTypeMarker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p="http://schemas.openxmlformats.org/presentationml/2006/main">
  <p:tag name="RAINPROBLEMTYPE" val="ProblemTypeMarker"/>
</p:tagLst>
</file>

<file path=ppt/tags/tag210.xml><?xml version="1.0" encoding="utf-8"?>
<p:tagLst xmlns:p="http://schemas.openxmlformats.org/presentationml/2006/main">
  <p:tag name="RAINPROBLEM" val="MultipleChoice"/>
  <p:tag name="PROBLEMSCORE" val="1.0"/>
</p:tagLst>
</file>

<file path=ppt/tags/tag211.xml><?xml version="1.0" encoding="utf-8"?>
<p:tagLst xmlns:p="http://schemas.openxmlformats.org/presentationml/2006/main">
  <p:tag name="RAINPROBLEM" val="ProblemBody"/>
</p:tagLst>
</file>

<file path=ppt/tags/tag212.xml><?xml version="1.0" encoding="utf-8"?>
<p:tagLst xmlns:p="http://schemas.openxmlformats.org/presentationml/2006/main">
  <p:tag name="RAINPROBLEM" val="ProblemItem"/>
</p:tagLst>
</file>

<file path=ppt/tags/tag2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4.xml><?xml version="1.0" encoding="utf-8"?>
<p:tagLst xmlns:p="http://schemas.openxmlformats.org/presentationml/2006/main">
  <p:tag name="RAINPROBLEM" val="ProblemItem"/>
</p:tagLst>
</file>

<file path=ppt/tags/tag2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6.xml><?xml version="1.0" encoding="utf-8"?>
<p:tagLst xmlns:p="http://schemas.openxmlformats.org/presentationml/2006/main">
  <p:tag name="RAINPROBLEM" val="ProblemItem"/>
</p:tagLst>
</file>

<file path=ppt/tags/tag2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8.xml><?xml version="1.0" encoding="utf-8"?>
<p:tagLst xmlns:p="http://schemas.openxmlformats.org/presentationml/2006/main">
  <p:tag name="RAINPROBLEM" val="ProblemItem"/>
</p:tagLst>
</file>

<file path=ppt/tags/tag21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2.xml><?xml version="1.0" encoding="utf-8"?>
<p:tagLst xmlns:p="http://schemas.openxmlformats.org/presentationml/2006/main">
  <p:tag name="RAINPROBLEMTYPE" val="ProblemTypeMarker"/>
</p:tagLst>
</file>

<file path=ppt/tags/tag220.xml><?xml version="1.0" encoding="utf-8"?>
<p:tagLst xmlns:p="http://schemas.openxmlformats.org/presentationml/2006/main">
  <p:tag name="RAINPROBLEM" val="ProblemSubmit"/>
  <p:tag name="RAINPROBLEMTYPE" val="MultipleChoice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TYPE" val="ProblemTypeMarker"/>
</p:tagLst>
</file>

<file path=ppt/tags/tag226.xml><?xml version="1.0" encoding="utf-8"?>
<p:tagLst xmlns:p="http://schemas.openxmlformats.org/presentationml/2006/main">
  <p:tag name="RAINPROBLEM" val="ProblemSetting"/>
  <p:tag name="RAINPROBLEMTYPE" val="MultipleChoice"/>
</p:tagLst>
</file>

<file path=ppt/tags/tag227.xml><?xml version="1.0" encoding="utf-8"?>
<p:tagLst xmlns:p="http://schemas.openxmlformats.org/presentationml/2006/main">
  <p:tag name="RAINPROBLEM" val="MultipleChoice"/>
  <p:tag name="PROBLEMSCORE" val="1.0"/>
</p:tagLst>
</file>

<file path=ppt/tags/tag228.xml><?xml version="1.0" encoding="utf-8"?>
<p:tagLst xmlns:p="http://schemas.openxmlformats.org/presentationml/2006/main">
  <p:tag name="RAINPROBLEM" val="ProblemBody"/>
</p:tagLst>
</file>

<file path=ppt/tags/tag229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TYPE" val="ProblemTypeMarker"/>
</p:tagLst>
</file>

<file path=ppt/tags/tag2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p="http://schemas.openxmlformats.org/presentationml/2006/main">
  <p:tag name="RAINPROBLEM" val="ProblemItem"/>
</p:tagLst>
</file>

<file path=ppt/tags/tag2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3.xml><?xml version="1.0" encoding="utf-8"?>
<p:tagLst xmlns:p="http://schemas.openxmlformats.org/presentationml/2006/main">
  <p:tag name="RAINPROBLEM" val="ProblemItem"/>
</p:tagLst>
</file>

<file path=ppt/tags/tag23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35.xml><?xml version="1.0" encoding="utf-8"?>
<p:tagLst xmlns:p="http://schemas.openxmlformats.org/presentationml/2006/main">
  <p:tag name="RAINPROBLEM" val="ProblemItem"/>
</p:tagLst>
</file>

<file path=ppt/tags/tag2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7.xml><?xml version="1.0" encoding="utf-8"?>
<p:tagLst xmlns:p="http://schemas.openxmlformats.org/presentationml/2006/main">
  <p:tag name="RAINPROBLEM" val="ProblemSubmit"/>
  <p:tag name="RAINPROBLEMTYPE" val="MultipleChoice"/>
</p:tagLst>
</file>

<file path=ppt/tags/tag238.xml><?xml version="1.0" encoding="utf-8"?>
<p:tagLst xmlns:p="http://schemas.openxmlformats.org/presentationml/2006/main">
  <p:tag name="RAINPROBLEMTYPE" val="ProblemTypeMarker"/>
</p:tagLst>
</file>

<file path=ppt/tags/tag239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40.xml><?xml version="1.0" encoding="utf-8"?>
<p:tagLst xmlns:p="http://schemas.openxmlformats.org/presentationml/2006/main">
  <p:tag name="RAINPROBLEMTYPE" val="ProblemTypeMarker"/>
</p:tagLst>
</file>

<file path=ppt/tags/tag241.xml><?xml version="1.0" encoding="utf-8"?>
<p:tagLst xmlns:p="http://schemas.openxmlformats.org/presentationml/2006/main">
  <p:tag name="RAINPROBLEMTYPE" val="ProblemTypeMarker"/>
</p:tagLst>
</file>

<file path=ppt/tags/tag242.xml><?xml version="1.0" encoding="utf-8"?>
<p:tagLst xmlns:p="http://schemas.openxmlformats.org/presentationml/2006/main">
  <p:tag name="RAINPROBLEMTYPE" val="ProblemTypeMarker"/>
</p:tagLst>
</file>

<file path=ppt/tags/tag243.xml><?xml version="1.0" encoding="utf-8"?>
<p:tagLst xmlns:p="http://schemas.openxmlformats.org/presentationml/2006/main">
  <p:tag name="RAINPROBLEM" val="ProblemSetting"/>
  <p:tag name="RAINPROBLEMTYPE" val="MultipleChoice"/>
</p:tagLst>
</file>

<file path=ppt/tags/tag244.xml><?xml version="1.0" encoding="utf-8"?>
<p:tagLst xmlns:p="http://schemas.openxmlformats.org/presentationml/2006/main">
  <p:tag name="RAINPROBLEM" val="MultipleChoice"/>
  <p:tag name="PROBLEMSCORE" val="1.0"/>
</p:tagLst>
</file>

<file path=ppt/tags/tag245.xml><?xml version="1.0" encoding="utf-8"?>
<p:tagLst xmlns:p="http://schemas.openxmlformats.org/presentationml/2006/main">
  <p:tag name="RAINPROBLEM" val="ProblemBody"/>
</p:tagLst>
</file>

<file path=ppt/tags/tag246.xml><?xml version="1.0" encoding="utf-8"?>
<p:tagLst xmlns:p="http://schemas.openxmlformats.org/presentationml/2006/main">
  <p:tag name="RAINPROBLEM" val="ProblemItem"/>
</p:tagLst>
</file>

<file path=ppt/tags/tag24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48.xml><?xml version="1.0" encoding="utf-8"?>
<p:tagLst xmlns:p="http://schemas.openxmlformats.org/presentationml/2006/main">
  <p:tag name="RAINPROBLEM" val="ProblemItem"/>
</p:tagLst>
</file>

<file path=ppt/tags/tag24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p="http://schemas.openxmlformats.org/presentationml/2006/main">
  <p:tag name="RAINPROBLEM" val="ProblemSetting"/>
  <p:tag name="RAINPROBLEMTYPE" val="MultipleChoice"/>
</p:tagLst>
</file>

<file path=ppt/tags/tag250.xml><?xml version="1.0" encoding="utf-8"?>
<p:tagLst xmlns:p="http://schemas.openxmlformats.org/presentationml/2006/main">
  <p:tag name="RAINPROBLEM" val="ProblemItem"/>
</p:tagLst>
</file>

<file path=ppt/tags/tag25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2.xml><?xml version="1.0" encoding="utf-8"?>
<p:tagLst xmlns:p="http://schemas.openxmlformats.org/presentationml/2006/main">
  <p:tag name="RAINPROBLEM" val="ProblemItem"/>
</p:tagLst>
</file>

<file path=ppt/tags/tag25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4.xml><?xml version="1.0" encoding="utf-8"?>
<p:tagLst xmlns:p="http://schemas.openxmlformats.org/presentationml/2006/main">
  <p:tag name="RAINPROBLEM" val="ProblemSubmit"/>
  <p:tag name="RAINPROBLEMTYPE" val="MultipleChoiceMA"/>
</p:tagLst>
</file>

<file path=ppt/tags/tag255.xml><?xml version="1.0" encoding="utf-8"?>
<p:tagLst xmlns:p="http://schemas.openxmlformats.org/presentationml/2006/main">
  <p:tag name="RAINPROBLEMTYPE" val="ProblemTypeMarker"/>
</p:tagLst>
</file>

<file path=ppt/tags/tag256.xml><?xml version="1.0" encoding="utf-8"?>
<p:tagLst xmlns:p="http://schemas.openxmlformats.org/presentationml/2006/main">
  <p:tag name="RAINPROBLEMTYPE" val="ProblemTypeMarker"/>
</p:tagLst>
</file>

<file path=ppt/tags/tag257.xml><?xml version="1.0" encoding="utf-8"?>
<p:tagLst xmlns:p="http://schemas.openxmlformats.org/presentationml/2006/main">
  <p:tag name="RAINPROBLEMTYPE" val="ProblemTypeMarker"/>
</p:tagLst>
</file>

<file path=ppt/tags/tag258.xml><?xml version="1.0" encoding="utf-8"?>
<p:tagLst xmlns:p="http://schemas.openxmlformats.org/presentationml/2006/main">
  <p:tag name="RAINPROBLEMTYPE" val="ProblemTypeMarker"/>
</p:tagLst>
</file>

<file path=ppt/tags/tag259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MultipleChoice"/>
  <p:tag name="PROBLEMSCORE" val="1.0"/>
</p:tagLst>
</file>

<file path=ppt/tags/tag260.xml><?xml version="1.0" encoding="utf-8"?>
<p:tagLst xmlns:p="http://schemas.openxmlformats.org/presentationml/2006/main">
  <p:tag name="RAINPROBLEM" val="ProblemSetting"/>
  <p:tag name="RAINPROBLEMTYPE" val="MultipleChoiceMA"/>
</p:tagLst>
</file>

<file path=ppt/tags/tag261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262.xml><?xml version="1.0" encoding="utf-8"?>
<p:tagLst xmlns:p="http://schemas.openxmlformats.org/presentationml/2006/main">
  <p:tag name="RAINPROBLEM" val="ProblemBody"/>
</p:tagLst>
</file>

<file path=ppt/tags/tag263.xml><?xml version="1.0" encoding="utf-8"?>
<p:tagLst xmlns:p="http://schemas.openxmlformats.org/presentationml/2006/main">
  <p:tag name="RAINPROBLEM" val="ProblemItem"/>
</p:tagLst>
</file>

<file path=ppt/tags/tag26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65.xml><?xml version="1.0" encoding="utf-8"?>
<p:tagLst xmlns:p="http://schemas.openxmlformats.org/presentationml/2006/main">
  <p:tag name="RAINPROBLEM" val="ProblemItem"/>
</p:tagLst>
</file>

<file path=ppt/tags/tag26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67.xml><?xml version="1.0" encoding="utf-8"?>
<p:tagLst xmlns:p="http://schemas.openxmlformats.org/presentationml/2006/main">
  <p:tag name="RAINPROBLEM" val="ProblemItem"/>
</p:tagLst>
</file>

<file path=ppt/tags/tag26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69.xml><?xml version="1.0" encoding="utf-8"?>
<p:tagLst xmlns:p="http://schemas.openxmlformats.org/presentationml/2006/main">
  <p:tag name="RAINPROBLEM" val="ProblemItem"/>
</p:tagLst>
</file>

<file path=ppt/tags/tag27.xml><?xml version="1.0" encoding="utf-8"?>
<p:tagLst xmlns:p="http://schemas.openxmlformats.org/presentationml/2006/main">
  <p:tag name="RAINPROBLEM" val="ProblemBody"/>
</p:tagLst>
</file>

<file path=ppt/tags/tag27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71.xml><?xml version="1.0" encoding="utf-8"?>
<p:tagLst xmlns:p="http://schemas.openxmlformats.org/presentationml/2006/main">
  <p:tag name="RAINPROBLEM" val="ProblemSubmit"/>
  <p:tag name="RAINPROBLEMTYPE" val="MultipleChoiceMA"/>
</p:tagLst>
</file>

<file path=ppt/tags/tag272.xml><?xml version="1.0" encoding="utf-8"?>
<p:tagLst xmlns:p="http://schemas.openxmlformats.org/presentationml/2006/main">
  <p:tag name="RAINPROBLEMTYPE" val="ProblemTypeMarker"/>
</p:tagLst>
</file>

<file path=ppt/tags/tag273.xml><?xml version="1.0" encoding="utf-8"?>
<p:tagLst xmlns:p="http://schemas.openxmlformats.org/presentationml/2006/main">
  <p:tag name="RAINPROBLEMTYPE" val="ProblemTypeMarker"/>
</p:tagLst>
</file>

<file path=ppt/tags/tag274.xml><?xml version="1.0" encoding="utf-8"?>
<p:tagLst xmlns:p="http://schemas.openxmlformats.org/presentationml/2006/main">
  <p:tag name="RAINPROBLEMTYPE" val="ProblemTypeMarker"/>
</p:tagLst>
</file>

<file path=ppt/tags/tag275.xml><?xml version="1.0" encoding="utf-8"?>
<p:tagLst xmlns:p="http://schemas.openxmlformats.org/presentationml/2006/main">
  <p:tag name="RAINPROBLEMTYPE" val="ProblemTypeMarker"/>
</p:tagLst>
</file>

<file path=ppt/tags/tag276.xml><?xml version="1.0" encoding="utf-8"?>
<p:tagLst xmlns:p="http://schemas.openxmlformats.org/presentationml/2006/main">
  <p:tag name="RAINPROBLEMTYPE" val="ProblemTypeMarker"/>
</p:tagLst>
</file>

<file path=ppt/tags/tag277.xml><?xml version="1.0" encoding="utf-8"?>
<p:tagLst xmlns:p="http://schemas.openxmlformats.org/presentationml/2006/main">
  <p:tag name="RAINPROBLEM" val="ProblemSetting"/>
  <p:tag name="RAINPROBLEMTYPE" val="MultipleChoiceMA"/>
</p:tagLst>
</file>

<file path=ppt/tags/tag278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279.xml><?xml version="1.0" encoding="utf-8"?>
<p:tagLst xmlns:p="http://schemas.openxmlformats.org/presentationml/2006/main">
  <p:tag name="RAINPROBLEM" val="ProblemBody"/>
</p:tagLst>
</file>

<file path=ppt/tags/tag28.xml><?xml version="1.0" encoding="utf-8"?>
<p:tagLst xmlns:p="http://schemas.openxmlformats.org/presentationml/2006/main">
  <p:tag name="RAINPROBLEM" val="ProblemItem"/>
</p:tagLst>
</file>

<file path=ppt/tags/tag280.xml><?xml version="1.0" encoding="utf-8"?>
<p:tagLst xmlns:p="http://schemas.openxmlformats.org/presentationml/2006/main">
  <p:tag name="RAINPROBLEM" val="ProblemItem"/>
</p:tagLst>
</file>

<file path=ppt/tags/tag28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82.xml><?xml version="1.0" encoding="utf-8"?>
<p:tagLst xmlns:p="http://schemas.openxmlformats.org/presentationml/2006/main">
  <p:tag name="RAINPROBLEM" val="ProblemItem"/>
</p:tagLst>
</file>

<file path=ppt/tags/tag28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84.xml><?xml version="1.0" encoding="utf-8"?>
<p:tagLst xmlns:p="http://schemas.openxmlformats.org/presentationml/2006/main">
  <p:tag name="RAINPROBLEM" val="ProblemItem"/>
</p:tagLst>
</file>

<file path=ppt/tags/tag28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86.xml><?xml version="1.0" encoding="utf-8"?>
<p:tagLst xmlns:p="http://schemas.openxmlformats.org/presentationml/2006/main">
  <p:tag name="RAINPROBLEM" val="ProblemItem"/>
</p:tagLst>
</file>

<file path=ppt/tags/tag28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88.xml><?xml version="1.0" encoding="utf-8"?>
<p:tagLst xmlns:p="http://schemas.openxmlformats.org/presentationml/2006/main">
  <p:tag name="RAINPROBLEM" val="ProblemSubmit"/>
  <p:tag name="RAINPROBLEMTYPE" val="MultipleChoiceMA"/>
</p:tagLst>
</file>

<file path=ppt/tags/tag289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90.xml><?xml version="1.0" encoding="utf-8"?>
<p:tagLst xmlns:p="http://schemas.openxmlformats.org/presentationml/2006/main">
  <p:tag name="RAINPROBLEMTYPE" val="ProblemTypeMarker"/>
</p:tagLst>
</file>

<file path=ppt/tags/tag291.xml><?xml version="1.0" encoding="utf-8"?>
<p:tagLst xmlns:p="http://schemas.openxmlformats.org/presentationml/2006/main">
  <p:tag name="RAINPROBLEMTYPE" val="ProblemTypeMarker"/>
</p:tagLst>
</file>

<file path=ppt/tags/tag292.xml><?xml version="1.0" encoding="utf-8"?>
<p:tagLst xmlns:p="http://schemas.openxmlformats.org/presentationml/2006/main">
  <p:tag name="RAINPROBLEMTYPE" val="ProblemTypeMarker"/>
</p:tagLst>
</file>

<file path=ppt/tags/tag293.xml><?xml version="1.0" encoding="utf-8"?>
<p:tagLst xmlns:p="http://schemas.openxmlformats.org/presentationml/2006/main">
  <p:tag name="RAINPROBLEMTYPE" val="ProblemTypeMarker"/>
</p:tagLst>
</file>

<file path=ppt/tags/tag294.xml><?xml version="1.0" encoding="utf-8"?>
<p:tagLst xmlns:p="http://schemas.openxmlformats.org/presentationml/2006/main">
  <p:tag name="RAINPROBLEM" val="ProblemSetting"/>
  <p:tag name="RAINPROBLEMTYPE" val="MultipleChoiceMA"/>
</p:tagLst>
</file>

<file path=ppt/tags/tag295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296.xml><?xml version="1.0" encoding="utf-8"?>
<p:tagLst xmlns:p="http://schemas.openxmlformats.org/presentationml/2006/main">
  <p:tag name="RAINPROBLEM" val="ProblemBody"/>
</p:tagLst>
</file>

<file path=ppt/tags/tag297.xml><?xml version="1.0" encoding="utf-8"?>
<p:tagLst xmlns:p="http://schemas.openxmlformats.org/presentationml/2006/main">
  <p:tag name="RAINPROBLEM" val="ProblemItem"/>
</p:tagLst>
</file>

<file path=ppt/tags/tag29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9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p="http://schemas.openxmlformats.org/presentationml/2006/main">
  <p:tag name="RAINPROBLEM" val="ProblemItem"/>
</p:tagLst>
</file>

<file path=ppt/tags/tag30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01.xml><?xml version="1.0" encoding="utf-8"?>
<p:tagLst xmlns:p="http://schemas.openxmlformats.org/presentationml/2006/main">
  <p:tag name="RAINPROBLEM" val="ProblemItem"/>
</p:tagLst>
</file>

<file path=ppt/tags/tag30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03.xml><?xml version="1.0" encoding="utf-8"?>
<p:tagLst xmlns:p="http://schemas.openxmlformats.org/presentationml/2006/main">
  <p:tag name="RAINPROBLEM" val="ProblemItem"/>
</p:tagLst>
</file>

<file path=ppt/tags/tag30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05.xml><?xml version="1.0" encoding="utf-8"?>
<p:tagLst xmlns:p="http://schemas.openxmlformats.org/presentationml/2006/main">
  <p:tag name="RAINPROBLEM" val="ProblemSubmit"/>
  <p:tag name="RAINPROBLEMTYPE" val="MultipleChoiceMA"/>
</p:tagLst>
</file>

<file path=ppt/tags/tag306.xml><?xml version="1.0" encoding="utf-8"?>
<p:tagLst xmlns:p="http://schemas.openxmlformats.org/presentationml/2006/main">
  <p:tag name="RAINPROBLEMTYPE" val="ProblemTypeMarker"/>
</p:tagLst>
</file>

<file path=ppt/tags/tag307.xml><?xml version="1.0" encoding="utf-8"?>
<p:tagLst xmlns:p="http://schemas.openxmlformats.org/presentationml/2006/main">
  <p:tag name="RAINPROBLEMTYPE" val="ProblemTypeMarker"/>
</p:tagLst>
</file>

<file path=ppt/tags/tag308.xml><?xml version="1.0" encoding="utf-8"?>
<p:tagLst xmlns:p="http://schemas.openxmlformats.org/presentationml/2006/main">
  <p:tag name="RAINPROBLEMTYPE" val="ProblemTypeMarker"/>
</p:tagLst>
</file>

<file path=ppt/tags/tag309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0.xml><?xml version="1.0" encoding="utf-8"?>
<p:tagLst xmlns:p="http://schemas.openxmlformats.org/presentationml/2006/main">
  <p:tag name="RAINPROBLEMTYPE" val="ProblemTypeMarker"/>
</p:tagLst>
</file>

<file path=ppt/tags/tag311.xml><?xml version="1.0" encoding="utf-8"?>
<p:tagLst xmlns:p="http://schemas.openxmlformats.org/presentationml/2006/main">
  <p:tag name="RAINPROBLEM" val="ProblemSetting"/>
  <p:tag name="RAINPROBLEMTYPE" val="MultipleChoiceMA"/>
</p:tagLst>
</file>

<file path=ppt/tags/tag312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313.xml><?xml version="1.0" encoding="utf-8"?>
<p:tagLst xmlns:p="http://schemas.openxmlformats.org/presentationml/2006/main">
  <p:tag name="RAINPROBLEM" val="ProblemBody"/>
</p:tagLst>
</file>

<file path=ppt/tags/tag314.xml><?xml version="1.0" encoding="utf-8"?>
<p:tagLst xmlns:p="http://schemas.openxmlformats.org/presentationml/2006/main">
  <p:tag name="RAINPROBLEM" val="ProblemItem"/>
</p:tagLst>
</file>

<file path=ppt/tags/tag31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16.xml><?xml version="1.0" encoding="utf-8"?>
<p:tagLst xmlns:p="http://schemas.openxmlformats.org/presentationml/2006/main">
  <p:tag name="RAINPROBLEM" val="ProblemItem"/>
</p:tagLst>
</file>

<file path=ppt/tags/tag31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18.xml><?xml version="1.0" encoding="utf-8"?>
<p:tagLst xmlns:p="http://schemas.openxmlformats.org/presentationml/2006/main">
  <p:tag name="RAINPROBLEM" val="ProblemItem"/>
</p:tagLst>
</file>

<file path=ppt/tags/tag31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2.xml><?xml version="1.0" encoding="utf-8"?>
<p:tagLst xmlns:p="http://schemas.openxmlformats.org/presentationml/2006/main">
  <p:tag name="RAINPROBLEM" val="ProblemSubmit"/>
  <p:tag name="RAINPROBLEMTYPE" val="MultipleChoice"/>
</p:tagLst>
</file>

<file path=ppt/tags/tag320.xml><?xml version="1.0" encoding="utf-8"?>
<p:tagLst xmlns:p="http://schemas.openxmlformats.org/presentationml/2006/main">
  <p:tag name="RAINPROBLEM" val="ProblemItem"/>
</p:tagLst>
</file>

<file path=ppt/tags/tag32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22.xml><?xml version="1.0" encoding="utf-8"?>
<p:tagLst xmlns:p="http://schemas.openxmlformats.org/presentationml/2006/main">
  <p:tag name="RAINPROBLEM" val="ProblemSubmit"/>
  <p:tag name="RAINPROBLEMTYPE" val="MultipleChoiceMA"/>
</p:tagLst>
</file>

<file path=ppt/tags/tag323.xml><?xml version="1.0" encoding="utf-8"?>
<p:tagLst xmlns:p="http://schemas.openxmlformats.org/presentationml/2006/main">
  <p:tag name="RAINPROBLEMTYPE" val="ProblemTypeMarker"/>
</p:tagLst>
</file>

<file path=ppt/tags/tag324.xml><?xml version="1.0" encoding="utf-8"?>
<p:tagLst xmlns:p="http://schemas.openxmlformats.org/presentationml/2006/main">
  <p:tag name="RAINPROBLEMTYPE" val="ProblemTypeMarker"/>
</p:tagLst>
</file>

<file path=ppt/tags/tag325.xml><?xml version="1.0" encoding="utf-8"?>
<p:tagLst xmlns:p="http://schemas.openxmlformats.org/presentationml/2006/main">
  <p:tag name="RAINPROBLEMTYPE" val="ProblemTypeMarker"/>
</p:tagLst>
</file>

<file path=ppt/tags/tag326.xml><?xml version="1.0" encoding="utf-8"?>
<p:tagLst xmlns:p="http://schemas.openxmlformats.org/presentationml/2006/main">
  <p:tag name="RAINPROBLEMTYPE" val="ProblemTypeMarker"/>
</p:tagLst>
</file>

<file path=ppt/tags/tag327.xml><?xml version="1.0" encoding="utf-8"?>
<p:tagLst xmlns:p="http://schemas.openxmlformats.org/presentationml/2006/main">
  <p:tag name="RAINPROBLEMTYPE" val="ProblemTypeMarker"/>
</p:tagLst>
</file>

<file path=ppt/tags/tag328.xml><?xml version="1.0" encoding="utf-8"?>
<p:tagLst xmlns:p="http://schemas.openxmlformats.org/presentationml/2006/main">
  <p:tag name="RAINPROBLEM" val="ProblemSetting"/>
  <p:tag name="RAINPROBLEMTYPE" val="MultipleChoiceMA"/>
</p:tagLst>
</file>

<file path=ppt/tags/tag329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33.xml><?xml version="1.0" encoding="utf-8"?>
<p:tagLst xmlns:p="http://schemas.openxmlformats.org/presentationml/2006/main">
  <p:tag name="RAINPROBLEMTYPE" val="ProblemTypeMarker"/>
</p:tagLst>
</file>

<file path=ppt/tags/tag330.xml><?xml version="1.0" encoding="utf-8"?>
<p:tagLst xmlns:p="http://schemas.openxmlformats.org/presentationml/2006/main">
  <p:tag name="RAINPROBLEM" val="ProblemBody"/>
</p:tagLst>
</file>

<file path=ppt/tags/tag331.xml><?xml version="1.0" encoding="utf-8"?>
<p:tagLst xmlns:p="http://schemas.openxmlformats.org/presentationml/2006/main">
  <p:tag name="RAINPROBLEM" val="ProblemItem"/>
</p:tagLst>
</file>

<file path=ppt/tags/tag33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33.xml><?xml version="1.0" encoding="utf-8"?>
<p:tagLst xmlns:p="http://schemas.openxmlformats.org/presentationml/2006/main">
  <p:tag name="RAINPROBLEM" val="ProblemItem"/>
</p:tagLst>
</file>

<file path=ppt/tags/tag33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35.xml><?xml version="1.0" encoding="utf-8"?>
<p:tagLst xmlns:p="http://schemas.openxmlformats.org/presentationml/2006/main">
  <p:tag name="RAINPROBLEM" val="ProblemItem"/>
</p:tagLst>
</file>

<file path=ppt/tags/tag33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37.xml><?xml version="1.0" encoding="utf-8"?>
<p:tagLst xmlns:p="http://schemas.openxmlformats.org/presentationml/2006/main">
  <p:tag name="RAINPROBLEM" val="ProblemItem"/>
</p:tagLst>
</file>

<file path=ppt/tags/tag33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39.xml><?xml version="1.0" encoding="utf-8"?>
<p:tagLst xmlns:p="http://schemas.openxmlformats.org/presentationml/2006/main">
  <p:tag name="RAINPROBLEM" val="ProblemSubmit"/>
  <p:tag name="RAINPROBLEMTYPE" val="MultipleChoiceMA"/>
</p:tagLst>
</file>

<file path=ppt/tags/tag34.xml><?xml version="1.0" encoding="utf-8"?>
<p:tagLst xmlns:p="http://schemas.openxmlformats.org/presentationml/2006/main">
  <p:tag name="RAINPROBLEMTYPE" val="ProblemTypeMarker"/>
</p:tagLst>
</file>

<file path=ppt/tags/tag340.xml><?xml version="1.0" encoding="utf-8"?>
<p:tagLst xmlns:p="http://schemas.openxmlformats.org/presentationml/2006/main">
  <p:tag name="RAINPROBLEMTYPE" val="ProblemTypeMarker"/>
</p:tagLst>
</file>

<file path=ppt/tags/tag341.xml><?xml version="1.0" encoding="utf-8"?>
<p:tagLst xmlns:p="http://schemas.openxmlformats.org/presentationml/2006/main">
  <p:tag name="RAINPROBLEMTYPE" val="ProblemTypeMarker"/>
</p:tagLst>
</file>

<file path=ppt/tags/tag342.xml><?xml version="1.0" encoding="utf-8"?>
<p:tagLst xmlns:p="http://schemas.openxmlformats.org/presentationml/2006/main">
  <p:tag name="RAINPROBLEMTYPE" val="ProblemTypeMarker"/>
</p:tagLst>
</file>

<file path=ppt/tags/tag343.xml><?xml version="1.0" encoding="utf-8"?>
<p:tagLst xmlns:p="http://schemas.openxmlformats.org/presentationml/2006/main">
  <p:tag name="RAINPROBLEMTYPE" val="ProblemTypeMarker"/>
</p:tagLst>
</file>

<file path=ppt/tags/tag344.xml><?xml version="1.0" encoding="utf-8"?>
<p:tagLst xmlns:p="http://schemas.openxmlformats.org/presentationml/2006/main">
  <p:tag name="RAINPROBLEMTYPE" val="ProblemTypeMarker"/>
</p:tagLst>
</file>

<file path=ppt/tags/tag345.xml><?xml version="1.0" encoding="utf-8"?>
<p:tagLst xmlns:p="http://schemas.openxmlformats.org/presentationml/2006/main">
  <p:tag name="RAINPROBLEM" val="ProblemSetting"/>
  <p:tag name="RAINPROBLEMTYPE" val="MultipleChoiceMA"/>
</p:tagLst>
</file>

<file path=ppt/tags/tag346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347.xml><?xml version="1.0" encoding="utf-8"?>
<p:tagLst xmlns:p="http://schemas.openxmlformats.org/presentationml/2006/main">
  <p:tag name="RAINPROBLEM" val="ProblemBody"/>
</p:tagLst>
</file>

<file path=ppt/tags/tag348.xml><?xml version="1.0" encoding="utf-8"?>
<p:tagLst xmlns:p="http://schemas.openxmlformats.org/presentationml/2006/main">
  <p:tag name="RAINPROBLEM" val="ProblemItem"/>
</p:tagLst>
</file>

<file path=ppt/tags/tag34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p="http://schemas.openxmlformats.org/presentationml/2006/main">
  <p:tag name="RAINPROBLEMTYPE" val="ProblemTypeMarker"/>
</p:tagLst>
</file>

<file path=ppt/tags/tag350.xml><?xml version="1.0" encoding="utf-8"?>
<p:tagLst xmlns:p="http://schemas.openxmlformats.org/presentationml/2006/main">
  <p:tag name="RAINPROBLEM" val="ProblemItem"/>
</p:tagLst>
</file>

<file path=ppt/tags/tag35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2.xml><?xml version="1.0" encoding="utf-8"?>
<p:tagLst xmlns:p="http://schemas.openxmlformats.org/presentationml/2006/main">
  <p:tag name="RAINPROBLEM" val="ProblemItem"/>
</p:tagLst>
</file>

<file path=ppt/tags/tag35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4.xml><?xml version="1.0" encoding="utf-8"?>
<p:tagLst xmlns:p="http://schemas.openxmlformats.org/presentationml/2006/main">
  <p:tag name="RAINPROBLEM" val="ProblemItem"/>
</p:tagLst>
</file>

<file path=ppt/tags/tag35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56.xml><?xml version="1.0" encoding="utf-8"?>
<p:tagLst xmlns:p="http://schemas.openxmlformats.org/presentationml/2006/main">
  <p:tag name="RAINPROBLEM" val="ProblemSubmit"/>
  <p:tag name="RAINPROBLEMTYPE" val="MultipleChoiceMA"/>
</p:tagLst>
</file>

<file path=ppt/tags/tag357.xml><?xml version="1.0" encoding="utf-8"?>
<p:tagLst xmlns:p="http://schemas.openxmlformats.org/presentationml/2006/main">
  <p:tag name="RAINPROBLEMTYPE" val="ProblemTypeMarker"/>
</p:tagLst>
</file>

<file path=ppt/tags/tag358.xml><?xml version="1.0" encoding="utf-8"?>
<p:tagLst xmlns:p="http://schemas.openxmlformats.org/presentationml/2006/main">
  <p:tag name="RAINPROBLEMTYPE" val="ProblemTypeMarker"/>
</p:tagLst>
</file>

<file path=ppt/tags/tag359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60.xml><?xml version="1.0" encoding="utf-8"?>
<p:tagLst xmlns:p="http://schemas.openxmlformats.org/presentationml/2006/main">
  <p:tag name="RAINPROBLEMTYPE" val="ProblemTypeMarker"/>
</p:tagLst>
</file>

<file path=ppt/tags/tag361.xml><?xml version="1.0" encoding="utf-8"?>
<p:tagLst xmlns:p="http://schemas.openxmlformats.org/presentationml/2006/main">
  <p:tag name="RAINPROBLEMTYPE" val="ProblemTypeMarker"/>
</p:tagLst>
</file>

<file path=ppt/tags/tag362.xml><?xml version="1.0" encoding="utf-8"?>
<p:tagLst xmlns:p="http://schemas.openxmlformats.org/presentationml/2006/main">
  <p:tag name="RAINPROBLEM" val="ProblemSetting"/>
  <p:tag name="RAINPROBLEMTYPE" val="MultipleChoiceMA"/>
</p:tagLst>
</file>

<file path=ppt/tags/tag363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364.xml><?xml version="1.0" encoding="utf-8"?>
<p:tagLst xmlns:p="http://schemas.openxmlformats.org/presentationml/2006/main">
  <p:tag name="RAINPROBLEM" val="ProblemBody"/>
</p:tagLst>
</file>

<file path=ppt/tags/tag365.xml><?xml version="1.0" encoding="utf-8"?>
<p:tagLst xmlns:p="http://schemas.openxmlformats.org/presentationml/2006/main">
  <p:tag name="RAINPROBLEM" val="ProblemSubmit"/>
  <p:tag name="RAINPROBLEMTYPE" val="ShortAnswer"/>
</p:tagLst>
</file>

<file path=ppt/tags/tag366.xml><?xml version="1.0" encoding="utf-8"?>
<p:tagLst xmlns:p="http://schemas.openxmlformats.org/presentationml/2006/main">
  <p:tag name="PRODUCTVERSIONTIP" val="PRODUCTVERSIONTIP"/>
</p:tagLst>
</file>

<file path=ppt/tags/tag367.xml><?xml version="1.0" encoding="utf-8"?>
<p:tagLst xmlns:p="http://schemas.openxmlformats.org/presentationml/2006/main">
  <p:tag name="RAINPROBLEMTYPE" val="ProblemTypeMarker"/>
</p:tagLst>
</file>

<file path=ppt/tags/tag368.xml><?xml version="1.0" encoding="utf-8"?>
<p:tagLst xmlns:p="http://schemas.openxmlformats.org/presentationml/2006/main">
  <p:tag name="RAINPROBLEMTYPE" val="ProblemTypeMarker"/>
</p:tagLst>
</file>

<file path=ppt/tags/tag369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70.xml><?xml version="1.0" encoding="utf-8"?>
<p:tagLst xmlns:p="http://schemas.openxmlformats.org/presentationml/2006/main">
  <p:tag name="RAINPROBLEMTYPE" val="ProblemTypeMarker"/>
</p:tagLst>
</file>

<file path=ppt/tags/tag371.xml><?xml version="1.0" encoding="utf-8"?>
<p:tagLst xmlns:p="http://schemas.openxmlformats.org/presentationml/2006/main">
  <p:tag name="RAINPROBLEMTYPE" val="ProblemTypeMarker"/>
</p:tagLst>
</file>

<file path=ppt/tags/tag372.xml><?xml version="1.0" encoding="utf-8"?>
<p:tagLst xmlns:p="http://schemas.openxmlformats.org/presentationml/2006/main">
  <p:tag name="RAINPROBLEM" val="ProblemSetting"/>
  <p:tag name="RAINPROBLEMTYPE" val="ShortAnswer"/>
</p:tagLst>
</file>

<file path=ppt/tags/tag373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374.xml><?xml version="1.0" encoding="utf-8"?>
<p:tagLst xmlns:p="http://schemas.openxmlformats.org/presentationml/2006/main">
  <p:tag name="RAINPROBLEM" val="ProblemBody"/>
</p:tagLst>
</file>

<file path=ppt/tags/tag375.xml><?xml version="1.0" encoding="utf-8"?>
<p:tagLst xmlns:p="http://schemas.openxmlformats.org/presentationml/2006/main">
  <p:tag name="RAINPROBLEM" val="ProblemSubmit"/>
  <p:tag name="RAINPROBLEMTYPE" val="ShortAnswer"/>
</p:tagLst>
</file>

<file path=ppt/tags/tag376.xml><?xml version="1.0" encoding="utf-8"?>
<p:tagLst xmlns:p="http://schemas.openxmlformats.org/presentationml/2006/main">
  <p:tag name="PRODUCTVERSIONTIP" val="PRODUCTVERSIONTIP"/>
</p:tagLst>
</file>

<file path=ppt/tags/tag377.xml><?xml version="1.0" encoding="utf-8"?>
<p:tagLst xmlns:p="http://schemas.openxmlformats.org/presentationml/2006/main">
  <p:tag name="RAINPROBLEMTYPE" val="ProblemTypeMarker"/>
</p:tagLst>
</file>

<file path=ppt/tags/tag378.xml><?xml version="1.0" encoding="utf-8"?>
<p:tagLst xmlns:p="http://schemas.openxmlformats.org/presentationml/2006/main">
  <p:tag name="RAINPROBLEMTYPE" val="ProblemTypeMarker"/>
</p:tagLst>
</file>

<file path=ppt/tags/tag379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" val="ProblemSetting"/>
  <p:tag name="RAINPROBLEMTYPE" val="MultipleChoice"/>
</p:tagLst>
</file>

<file path=ppt/tags/tag380.xml><?xml version="1.0" encoding="utf-8"?>
<p:tagLst xmlns:p="http://schemas.openxmlformats.org/presentationml/2006/main">
  <p:tag name="RAINPROBLEMTYPE" val="ProblemTypeMarker"/>
</p:tagLst>
</file>

<file path=ppt/tags/tag381.xml><?xml version="1.0" encoding="utf-8"?>
<p:tagLst xmlns:p="http://schemas.openxmlformats.org/presentationml/2006/main">
  <p:tag name="RAINPROBLEMTYPE" val="ProblemTypeMarker"/>
</p:tagLst>
</file>

<file path=ppt/tags/tag382.xml><?xml version="1.0" encoding="utf-8"?>
<p:tagLst xmlns:p="http://schemas.openxmlformats.org/presentationml/2006/main">
  <p:tag name="RAINPROBLEM" val="ProblemSetting"/>
  <p:tag name="RAINPROBLEMTYPE" val="ShortAnswer"/>
</p:tagLst>
</file>

<file path=ppt/tags/tag383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384.xml><?xml version="1.0" encoding="utf-8"?>
<p:tagLst xmlns:p="http://schemas.openxmlformats.org/presentationml/2006/main">
  <p:tag name="RAINPROBLEM" val="ProblemBody"/>
</p:tagLst>
</file>

<file path=ppt/tags/tag385.xml><?xml version="1.0" encoding="utf-8"?>
<p:tagLst xmlns:p="http://schemas.openxmlformats.org/presentationml/2006/main">
  <p:tag name="RAINPROBLEM" val="ProblemSubmit"/>
  <p:tag name="RAINPROBLEMTYPE" val="ShortAnswer"/>
</p:tagLst>
</file>

<file path=ppt/tags/tag386.xml><?xml version="1.0" encoding="utf-8"?>
<p:tagLst xmlns:p="http://schemas.openxmlformats.org/presentationml/2006/main">
  <p:tag name="PRODUCTVERSIONTIP" val="PRODUCTVERSIONTIP"/>
</p:tagLst>
</file>

<file path=ppt/tags/tag387.xml><?xml version="1.0" encoding="utf-8"?>
<p:tagLst xmlns:p="http://schemas.openxmlformats.org/presentationml/2006/main">
  <p:tag name="RAINPROBLEMTYPE" val="ProblemTypeMarker"/>
</p:tagLst>
</file>

<file path=ppt/tags/tag388.xml><?xml version="1.0" encoding="utf-8"?>
<p:tagLst xmlns:p="http://schemas.openxmlformats.org/presentationml/2006/main">
  <p:tag name="RAINPROBLEMTYPE" val="ProblemTypeMarker"/>
</p:tagLst>
</file>

<file path=ppt/tags/tag389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" val="MultipleChoice"/>
  <p:tag name="PROBLEMSCORE" val="1.0"/>
</p:tagLst>
</file>

<file path=ppt/tags/tag390.xml><?xml version="1.0" encoding="utf-8"?>
<p:tagLst xmlns:p="http://schemas.openxmlformats.org/presentationml/2006/main">
  <p:tag name="RAINPROBLEMTYPE" val="ProblemTypeMarker"/>
</p:tagLst>
</file>

<file path=ppt/tags/tag391.xml><?xml version="1.0" encoding="utf-8"?>
<p:tagLst xmlns:p="http://schemas.openxmlformats.org/presentationml/2006/main">
  <p:tag name="RAINPROBLEMTYPE" val="ProblemTypeMarker"/>
</p:tagLst>
</file>

<file path=ppt/tags/tag392.xml><?xml version="1.0" encoding="utf-8"?>
<p:tagLst xmlns:p="http://schemas.openxmlformats.org/presentationml/2006/main">
  <p:tag name="RAINPROBLEM" val="ProblemSetting"/>
  <p:tag name="RAINPROBLEMTYPE" val="ShortAnswer"/>
</p:tagLst>
</file>

<file path=ppt/tags/tag393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394.xml><?xml version="1.0" encoding="utf-8"?>
<p:tagLst xmlns:p="http://schemas.openxmlformats.org/presentationml/2006/main">
  <p:tag name="RAINPROBLEM" val="ProblemBody"/>
</p:tagLst>
</file>

<file path=ppt/tags/tag395.xml><?xml version="1.0" encoding="utf-8"?>
<p:tagLst xmlns:p="http://schemas.openxmlformats.org/presentationml/2006/main">
  <p:tag name="RAINPROBLEM" val="ProblemSubmit"/>
  <p:tag name="RAINPROBLEMTYPE" val="ShortAnswer"/>
</p:tagLst>
</file>

<file path=ppt/tags/tag396.xml><?xml version="1.0" encoding="utf-8"?>
<p:tagLst xmlns:p="http://schemas.openxmlformats.org/presentationml/2006/main">
  <p:tag name="PRODUCTVERSIONTIP" val="PRODUCTVERSIONTIP"/>
</p:tagLst>
</file>

<file path=ppt/tags/tag397.xml><?xml version="1.0" encoding="utf-8"?>
<p:tagLst xmlns:p="http://schemas.openxmlformats.org/presentationml/2006/main">
  <p:tag name="RAINPROBLEMTYPE" val="ProblemTypeMarker"/>
</p:tagLst>
</file>

<file path=ppt/tags/tag398.xml><?xml version="1.0" encoding="utf-8"?>
<p:tagLst xmlns:p="http://schemas.openxmlformats.org/presentationml/2006/main">
  <p:tag name="RAINPROBLEMTYPE" val="ProblemTypeMarker"/>
</p:tagLst>
</file>

<file path=ppt/tags/tag39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ody"/>
</p:tagLst>
</file>

<file path=ppt/tags/tag400.xml><?xml version="1.0" encoding="utf-8"?>
<p:tagLst xmlns:p="http://schemas.openxmlformats.org/presentationml/2006/main">
  <p:tag name="RAINPROBLEMTYPE" val="ProblemTypeMarker"/>
</p:tagLst>
</file>

<file path=ppt/tags/tag401.xml><?xml version="1.0" encoding="utf-8"?>
<p:tagLst xmlns:p="http://schemas.openxmlformats.org/presentationml/2006/main">
  <p:tag name="RAINPROBLEMTYPE" val="ProblemTypeMarker"/>
</p:tagLst>
</file>

<file path=ppt/tags/tag402.xml><?xml version="1.0" encoding="utf-8"?>
<p:tagLst xmlns:p="http://schemas.openxmlformats.org/presentationml/2006/main">
  <p:tag name="RAINPROBLEM" val="ProblemSetting"/>
  <p:tag name="RAINPROBLEMTYPE" val="ShortAnswer"/>
</p:tagLst>
</file>

<file path=ppt/tags/tag403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41.xml><?xml version="1.0" encoding="utf-8"?>
<p:tagLst xmlns:p="http://schemas.openxmlformats.org/presentationml/2006/main">
  <p:tag name="RAINPROBLEM" val="ProblemItem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p="http://schemas.openxmlformats.org/presentationml/2006/main">
  <p:tag name="RAINPROBLEM" val="MultipleChoice"/>
  <p:tag name="PROBLEMSCORE" val="1.0"/>
</p:tagLst>
</file>

<file path=ppt/tags/tag53.xml><?xml version="1.0" encoding="utf-8"?>
<p:tagLst xmlns:p="http://schemas.openxmlformats.org/presentationml/2006/main">
  <p:tag name="RAINPROBLEM" val="ProblemBody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p="http://schemas.openxmlformats.org/presentationml/2006/main">
  <p:tag name="RAINPROBLEM" val="MultipleChoice"/>
  <p:tag name="PROBLEMSCORE" val="1.0"/>
</p:tagLst>
</file>

<file path=ppt/tags/tag66.xml><?xml version="1.0" encoding="utf-8"?>
<p:tagLst xmlns:p="http://schemas.openxmlformats.org/presentationml/2006/main">
  <p:tag name="RAINPROBLEM" val="ProblemBody"/>
</p:tagLst>
</file>

<file path=ppt/tags/tag67.xml><?xml version="1.0" encoding="utf-8"?>
<p:tagLst xmlns:p="http://schemas.openxmlformats.org/presentationml/2006/main">
  <p:tag name="RAINPROBLEM" val="ProblemItem"/>
</p:tagLst>
</file>

<file path=ppt/tags/tag6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Submit"/>
  <p:tag name="RAINPROBLEMTYPE" val="MultipleChoice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" val="ProblemSetting"/>
  <p:tag name="RAINPROBLEMTYPE" val="MultipleChoice"/>
</p:tagLst>
</file>

<file path=ppt/tags/tag78.xml><?xml version="1.0" encoding="utf-8"?>
<p:tagLst xmlns:p="http://schemas.openxmlformats.org/presentationml/2006/main">
  <p:tag name="RAINPROBLEM" val="MultipleChoice"/>
  <p:tag name="PROBLEMSCORE" val="1.0"/>
</p:tagLst>
</file>

<file path=ppt/tags/tag79.xml><?xml version="1.0" encoding="utf-8"?>
<p:tagLst xmlns:p="http://schemas.openxmlformats.org/presentationml/2006/main">
  <p:tag name="RAINPROBLEM" val="ProblemBody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" val="ProblemItem"/>
</p:tagLst>
</file>

<file path=ppt/tags/tag8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2.xml><?xml version="1.0" encoding="utf-8"?>
<p:tagLst xmlns:p="http://schemas.openxmlformats.org/presentationml/2006/main">
  <p:tag name="RAINPROBLEM" val="ProblemItem"/>
</p:tagLst>
</file>

<file path=ppt/tags/tag8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4.xml><?xml version="1.0" encoding="utf-8"?>
<p:tagLst xmlns:p="http://schemas.openxmlformats.org/presentationml/2006/main">
  <p:tag name="RAINPROBLEM" val="ProblemSubmit"/>
  <p:tag name="RAINPROBLEMTYPE" val="MultipleChoice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ags/tag90.xml><?xml version="1.0" encoding="utf-8"?>
<p:tagLst xmlns:p="http://schemas.openxmlformats.org/presentationml/2006/main">
  <p:tag name="RAINPROBLEM" val="ProblemSetting"/>
  <p:tag name="RAINPROBLEMTYPE" val="MultipleChoice"/>
</p:tagLst>
</file>

<file path=ppt/tags/tag91.xml><?xml version="1.0" encoding="utf-8"?>
<p:tagLst xmlns:p="http://schemas.openxmlformats.org/presentationml/2006/main">
  <p:tag name="RAINPROBLEM" val="MultipleChoice"/>
  <p:tag name="PROBLEMSCORE" val="1.0"/>
</p:tagLst>
</file>

<file path=ppt/tags/tag92.xml><?xml version="1.0" encoding="utf-8"?>
<p:tagLst xmlns:p="http://schemas.openxmlformats.org/presentationml/2006/main">
  <p:tag name="RAINPROBLEM" val="ProblemBody"/>
</p:tagLst>
</file>

<file path=ppt/tags/tag93.xml><?xml version="1.0" encoding="utf-8"?>
<p:tagLst xmlns:p="http://schemas.openxmlformats.org/presentationml/2006/main">
  <p:tag name="RAINPROBLEM" val="ProblemItem"/>
</p:tagLst>
</file>

<file path=ppt/tags/tag9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5.xml><?xml version="1.0" encoding="utf-8"?>
<p:tagLst xmlns:p="http://schemas.openxmlformats.org/presentationml/2006/main">
  <p:tag name="RAINPROBLEM" val="ProblemItem"/>
</p:tagLst>
</file>

<file path=ppt/tags/tag9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p="http://schemas.openxmlformats.org/presentationml/2006/main">
  <p:tag name="RAINPROBLEM" val="ProblemItem"/>
</p:tagLst>
</file>

<file path=ppt/tags/tag9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1601</Words>
  <Application>WPS 演示</Application>
  <PresentationFormat>宽屏</PresentationFormat>
  <Paragraphs>536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Tw Cen MT</vt:lpstr>
      <vt:lpstr>Segoe Print</vt:lpstr>
      <vt:lpstr>Arial Unicode MS</vt:lpstr>
      <vt:lpstr>Calibri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中国国防概述练习题</dc:title>
  <dc:creator>玲 孙</dc:creator>
  <cp:lastModifiedBy>小疯猴</cp:lastModifiedBy>
  <cp:revision>28</cp:revision>
  <dcterms:created xsi:type="dcterms:W3CDTF">2019-09-22T08:40:00Z</dcterms:created>
  <dcterms:modified xsi:type="dcterms:W3CDTF">2020-09-28T08:21:35Z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