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F885C-F202-4C58-876F-A63C83B1F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18E00F-D8F4-4E0D-9F1C-7E4C0528B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B2665-65D2-47EA-90D3-85CB4B42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927E-4A35-43F7-8D00-24A42EC17455}" type="datetimeFigureOut">
              <a:rPr lang="zh-CN" altLang="en-US" smtClean="0"/>
              <a:t>2020-06-22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04FC8-E64C-4A63-A10D-A7B1DDF4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C9F0C-A031-42BB-BA60-A3BF37BB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67C7-3ABC-4BD5-AB72-210C5F0E2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2CDD8-2C2B-4DA4-8B39-D63E8C4B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B40B45-3C49-493D-AB25-D32A93A3A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E8E15-F95F-40A4-AF2F-AC9A2FBF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927E-4A35-43F7-8D00-24A42EC17455}" type="datetimeFigureOut">
              <a:rPr lang="zh-CN" altLang="en-US" smtClean="0"/>
              <a:t>2020-06-22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A395F-BB2D-412B-8EA7-134AF55E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D1DEE-8931-4127-BCE9-432B5133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67C7-3ABC-4BD5-AB72-210C5F0E2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58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2A60E5-BE5E-4F38-A27E-CED101A93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056D7-1599-4609-8E36-7EAC9FDFD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2CD77-2030-42AB-AA86-CC27BE27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927E-4A35-43F7-8D00-24A42EC17455}" type="datetimeFigureOut">
              <a:rPr lang="zh-CN" altLang="en-US" smtClean="0"/>
              <a:t>2020-06-22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308CD-AFB1-405F-AAA1-55183530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5A65F-FF1F-4F16-9FCF-75464964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67C7-3ABC-4BD5-AB72-210C5F0E2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42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B022-0CF5-42BA-8374-2D87BF07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C95C9-8409-4AC6-9F08-95D8FA66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CD712-2B11-4FDD-97AC-BD06B49D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927E-4A35-43F7-8D00-24A42EC17455}" type="datetimeFigureOut">
              <a:rPr lang="zh-CN" altLang="en-US" smtClean="0"/>
              <a:t>2020-06-22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78D70-6218-40CF-A0D5-7141E6B5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E220D-CFD5-4687-B288-3CA42CAC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67C7-3ABC-4BD5-AB72-210C5F0E2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46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17094-F933-4C9C-BF39-0226AF80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7AFE14-B899-4128-8FAB-099CC832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12379-D574-4D15-98BE-262841A1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927E-4A35-43F7-8D00-24A42EC17455}" type="datetimeFigureOut">
              <a:rPr lang="zh-CN" altLang="en-US" smtClean="0"/>
              <a:t>2020-06-22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A1988-CEA8-4E19-BD6D-E5E9EE22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04673-69F7-49BF-BFB3-DDE2AF17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67C7-3ABC-4BD5-AB72-210C5F0E2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4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29E46-1B20-4496-8AE4-5DFC70FF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0E9A8-66AF-4D8B-A635-4298F6689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D0AD66-A140-43B2-BD24-EF4290837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23D1A0-7147-42E6-9D34-2F2F02B4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927E-4A35-43F7-8D00-24A42EC17455}" type="datetimeFigureOut">
              <a:rPr lang="zh-CN" altLang="en-US" smtClean="0"/>
              <a:t>2020-06-22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F9302B-73CB-419A-9BAC-F54016D4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093CA9-5CF2-420B-A2B5-7E31AFDB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67C7-3ABC-4BD5-AB72-210C5F0E2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4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ACBE2-0528-4A03-83CC-B7234F81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28CF4-0FE3-401E-B47F-F06D0EFF5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981E0C-94AD-47A5-9D6D-D192149B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3886E3-71B8-4EAD-8E9D-F7F68E51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4DB84E-A0D7-42CF-94B3-A8CDD7134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F0B328-7A10-4FCD-A170-0B6A3040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927E-4A35-43F7-8D00-24A42EC17455}" type="datetimeFigureOut">
              <a:rPr lang="zh-CN" altLang="en-US" smtClean="0"/>
              <a:t>2020-06-22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32D303-CFF0-42D6-9E8D-A7641AD7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F933F2-3E1B-4E0F-9DB3-A9B5B667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67C7-3ABC-4BD5-AB72-210C5F0E2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5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FE9D7-4162-4C7D-AF01-816B655B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B3BFF5-5B51-4087-B771-02FCDCBA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927E-4A35-43F7-8D00-24A42EC17455}" type="datetimeFigureOut">
              <a:rPr lang="zh-CN" altLang="en-US" smtClean="0"/>
              <a:t>2020-06-22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F2A110-DAEE-442F-A6FB-FB997AC4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5C444F-6B84-4CE3-9E32-48CA2C15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67C7-3ABC-4BD5-AB72-210C5F0E2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72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CAAE66-984A-4499-B102-6160B70E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927E-4A35-43F7-8D00-24A42EC17455}" type="datetimeFigureOut">
              <a:rPr lang="zh-CN" altLang="en-US" smtClean="0"/>
              <a:t>2020-06-22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64481F-F44B-4853-9658-271CA2CD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53E0E4-3A61-449D-B9DB-B0EECC22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67C7-3ABC-4BD5-AB72-210C5F0E2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0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2D0E3-64D3-4DF2-9FD7-51BE8FC8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4FAA1-D352-489A-B9B5-53F39992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CC9D78-1894-4E2D-BDC8-883B45091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AD903E-FA30-4B02-B784-710D278F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927E-4A35-43F7-8D00-24A42EC17455}" type="datetimeFigureOut">
              <a:rPr lang="zh-CN" altLang="en-US" smtClean="0"/>
              <a:t>2020-06-22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CC6E8-4AFA-4382-8645-C911E68A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8AFDD3-9984-47DD-A61B-BB5C2658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67C7-3ABC-4BD5-AB72-210C5F0E2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A75AB-0BA4-4FB7-BF6F-53376733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DCAC55-7164-4736-BFD4-D0A3555F4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42A64C-8175-41F5-94AA-812813265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DD6E18-500D-496B-8238-6D23638C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927E-4A35-43F7-8D00-24A42EC17455}" type="datetimeFigureOut">
              <a:rPr lang="zh-CN" altLang="en-US" smtClean="0"/>
              <a:t>2020-06-22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DDA56-42E6-473B-9D04-038E59B7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E5A82-BC83-4617-93F6-12CBF8E7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267C7-3ABC-4BD5-AB72-210C5F0E2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66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D07BCE-2A47-4C82-BBE5-1994F3DA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97EE8-CCBB-4A84-8131-00CAC6E67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5625B-4382-494F-B675-E4BEEEEC1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5927E-4A35-43F7-8D00-24A42EC17455}" type="datetimeFigureOut">
              <a:rPr lang="zh-CN" altLang="en-US" smtClean="0"/>
              <a:t>2020-06-22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E4EF1-D18D-44B3-B455-4E1A14AE5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9B001-BF05-4A58-9879-289E80FB1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267C7-3ABC-4BD5-AB72-210C5F0E2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60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17" Type="http://schemas.openxmlformats.org/officeDocument/2006/relationships/tags" Target="../tags/tag170.xml"/><Relationship Id="rId2" Type="http://schemas.openxmlformats.org/officeDocument/2006/relationships/tags" Target="../tags/tag155.xml"/><Relationship Id="rId16" Type="http://schemas.openxmlformats.org/officeDocument/2006/relationships/tags" Target="../tags/tag169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5" Type="http://schemas.openxmlformats.org/officeDocument/2006/relationships/tags" Target="../tags/tag168.xml"/><Relationship Id="rId10" Type="http://schemas.openxmlformats.org/officeDocument/2006/relationships/tags" Target="../tags/tag163.xml"/><Relationship Id="rId19" Type="http://schemas.openxmlformats.org/officeDocument/2006/relationships/image" Target="../media/image1.tmp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tags" Target="../tags/tag16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tags" Target="../tags/tag18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17" Type="http://schemas.openxmlformats.org/officeDocument/2006/relationships/tags" Target="../tags/tag187.xml"/><Relationship Id="rId2" Type="http://schemas.openxmlformats.org/officeDocument/2006/relationships/tags" Target="../tags/tag172.xml"/><Relationship Id="rId16" Type="http://schemas.openxmlformats.org/officeDocument/2006/relationships/tags" Target="../tags/tag186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tags" Target="../tags/tag185.xml"/><Relationship Id="rId10" Type="http://schemas.openxmlformats.org/officeDocument/2006/relationships/tags" Target="../tags/tag180.xml"/><Relationship Id="rId19" Type="http://schemas.openxmlformats.org/officeDocument/2006/relationships/image" Target="../media/image1.tmp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95.xml"/><Relationship Id="rId13" Type="http://schemas.openxmlformats.org/officeDocument/2006/relationships/tags" Target="../tags/tag20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12" Type="http://schemas.openxmlformats.org/officeDocument/2006/relationships/tags" Target="../tags/tag199.xml"/><Relationship Id="rId17" Type="http://schemas.openxmlformats.org/officeDocument/2006/relationships/tags" Target="../tags/tag204.xml"/><Relationship Id="rId2" Type="http://schemas.openxmlformats.org/officeDocument/2006/relationships/tags" Target="../tags/tag189.xml"/><Relationship Id="rId16" Type="http://schemas.openxmlformats.org/officeDocument/2006/relationships/tags" Target="../tags/tag203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11" Type="http://schemas.openxmlformats.org/officeDocument/2006/relationships/tags" Target="../tags/tag198.xml"/><Relationship Id="rId5" Type="http://schemas.openxmlformats.org/officeDocument/2006/relationships/tags" Target="../tags/tag192.xml"/><Relationship Id="rId15" Type="http://schemas.openxmlformats.org/officeDocument/2006/relationships/tags" Target="../tags/tag202.xml"/><Relationship Id="rId10" Type="http://schemas.openxmlformats.org/officeDocument/2006/relationships/tags" Target="../tags/tag197.xml"/><Relationship Id="rId19" Type="http://schemas.openxmlformats.org/officeDocument/2006/relationships/image" Target="../media/image1.tmp"/><Relationship Id="rId4" Type="http://schemas.openxmlformats.org/officeDocument/2006/relationships/tags" Target="../tags/tag191.xml"/><Relationship Id="rId9" Type="http://schemas.openxmlformats.org/officeDocument/2006/relationships/tags" Target="../tags/tag196.xml"/><Relationship Id="rId14" Type="http://schemas.openxmlformats.org/officeDocument/2006/relationships/tags" Target="../tags/tag20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tags" Target="../tags/tag221.xml"/><Relationship Id="rId2" Type="http://schemas.openxmlformats.org/officeDocument/2006/relationships/tags" Target="../tags/tag206.xml"/><Relationship Id="rId16" Type="http://schemas.openxmlformats.org/officeDocument/2006/relationships/tags" Target="../tags/tag220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5" Type="http://schemas.openxmlformats.org/officeDocument/2006/relationships/tags" Target="../tags/tag219.xml"/><Relationship Id="rId10" Type="http://schemas.openxmlformats.org/officeDocument/2006/relationships/tags" Target="../tags/tag214.xml"/><Relationship Id="rId19" Type="http://schemas.openxmlformats.org/officeDocument/2006/relationships/image" Target="../media/image1.tmp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tags" Target="../tags/tag23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24.xml"/><Relationship Id="rId7" Type="http://schemas.openxmlformats.org/officeDocument/2006/relationships/tags" Target="../tags/tag228.xml"/><Relationship Id="rId12" Type="http://schemas.openxmlformats.org/officeDocument/2006/relationships/tags" Target="../tags/tag233.xml"/><Relationship Id="rId17" Type="http://schemas.openxmlformats.org/officeDocument/2006/relationships/tags" Target="../tags/tag238.xml"/><Relationship Id="rId2" Type="http://schemas.openxmlformats.org/officeDocument/2006/relationships/tags" Target="../tags/tag223.xml"/><Relationship Id="rId16" Type="http://schemas.openxmlformats.org/officeDocument/2006/relationships/tags" Target="../tags/tag237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5" Type="http://schemas.openxmlformats.org/officeDocument/2006/relationships/tags" Target="../tags/tag226.xml"/><Relationship Id="rId15" Type="http://schemas.openxmlformats.org/officeDocument/2006/relationships/tags" Target="../tags/tag236.xml"/><Relationship Id="rId10" Type="http://schemas.openxmlformats.org/officeDocument/2006/relationships/tags" Target="../tags/tag231.xml"/><Relationship Id="rId19" Type="http://schemas.openxmlformats.org/officeDocument/2006/relationships/image" Target="../media/image1.tmp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tags" Target="../tags/tag23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tags" Target="../tags/tag25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17" Type="http://schemas.openxmlformats.org/officeDocument/2006/relationships/tags" Target="../tags/tag255.xml"/><Relationship Id="rId2" Type="http://schemas.openxmlformats.org/officeDocument/2006/relationships/tags" Target="../tags/tag240.xml"/><Relationship Id="rId16" Type="http://schemas.openxmlformats.org/officeDocument/2006/relationships/tags" Target="../tags/tag254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5" Type="http://schemas.openxmlformats.org/officeDocument/2006/relationships/tags" Target="../tags/tag243.xml"/><Relationship Id="rId15" Type="http://schemas.openxmlformats.org/officeDocument/2006/relationships/tags" Target="../tags/tag253.xml"/><Relationship Id="rId10" Type="http://schemas.openxmlformats.org/officeDocument/2006/relationships/tags" Target="../tags/tag248.xml"/><Relationship Id="rId19" Type="http://schemas.openxmlformats.org/officeDocument/2006/relationships/image" Target="../media/image1.tmp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13" Type="http://schemas.openxmlformats.org/officeDocument/2006/relationships/tags" Target="../tags/tag26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12" Type="http://schemas.openxmlformats.org/officeDocument/2006/relationships/tags" Target="../tags/tag267.xml"/><Relationship Id="rId17" Type="http://schemas.openxmlformats.org/officeDocument/2006/relationships/tags" Target="../tags/tag272.xml"/><Relationship Id="rId2" Type="http://schemas.openxmlformats.org/officeDocument/2006/relationships/tags" Target="../tags/tag257.xml"/><Relationship Id="rId16" Type="http://schemas.openxmlformats.org/officeDocument/2006/relationships/tags" Target="../tags/tag271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1" Type="http://schemas.openxmlformats.org/officeDocument/2006/relationships/tags" Target="../tags/tag266.xml"/><Relationship Id="rId5" Type="http://schemas.openxmlformats.org/officeDocument/2006/relationships/tags" Target="../tags/tag260.xml"/><Relationship Id="rId15" Type="http://schemas.openxmlformats.org/officeDocument/2006/relationships/tags" Target="../tags/tag270.xml"/><Relationship Id="rId10" Type="http://schemas.openxmlformats.org/officeDocument/2006/relationships/tags" Target="../tags/tag265.xml"/><Relationship Id="rId19" Type="http://schemas.openxmlformats.org/officeDocument/2006/relationships/image" Target="../media/image1.tmp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tags" Target="../tags/tag26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80.xml"/><Relationship Id="rId13" Type="http://schemas.openxmlformats.org/officeDocument/2006/relationships/tags" Target="../tags/tag28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75.xml"/><Relationship Id="rId7" Type="http://schemas.openxmlformats.org/officeDocument/2006/relationships/tags" Target="../tags/tag279.xml"/><Relationship Id="rId12" Type="http://schemas.openxmlformats.org/officeDocument/2006/relationships/tags" Target="../tags/tag284.xml"/><Relationship Id="rId17" Type="http://schemas.openxmlformats.org/officeDocument/2006/relationships/tags" Target="../tags/tag289.xml"/><Relationship Id="rId2" Type="http://schemas.openxmlformats.org/officeDocument/2006/relationships/tags" Target="../tags/tag274.xml"/><Relationship Id="rId16" Type="http://schemas.openxmlformats.org/officeDocument/2006/relationships/tags" Target="../tags/tag288.xml"/><Relationship Id="rId1" Type="http://schemas.openxmlformats.org/officeDocument/2006/relationships/tags" Target="../tags/tag273.xml"/><Relationship Id="rId6" Type="http://schemas.openxmlformats.org/officeDocument/2006/relationships/tags" Target="../tags/tag278.xml"/><Relationship Id="rId11" Type="http://schemas.openxmlformats.org/officeDocument/2006/relationships/tags" Target="../tags/tag283.xml"/><Relationship Id="rId5" Type="http://schemas.openxmlformats.org/officeDocument/2006/relationships/tags" Target="../tags/tag277.xml"/><Relationship Id="rId15" Type="http://schemas.openxmlformats.org/officeDocument/2006/relationships/tags" Target="../tags/tag287.xml"/><Relationship Id="rId10" Type="http://schemas.openxmlformats.org/officeDocument/2006/relationships/tags" Target="../tags/tag282.xml"/><Relationship Id="rId19" Type="http://schemas.openxmlformats.org/officeDocument/2006/relationships/image" Target="../media/image1.tmp"/><Relationship Id="rId4" Type="http://schemas.openxmlformats.org/officeDocument/2006/relationships/tags" Target="../tags/tag276.xml"/><Relationship Id="rId9" Type="http://schemas.openxmlformats.org/officeDocument/2006/relationships/tags" Target="../tags/tag281.xml"/><Relationship Id="rId14" Type="http://schemas.openxmlformats.org/officeDocument/2006/relationships/tags" Target="../tags/tag28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97.xml"/><Relationship Id="rId13" Type="http://schemas.openxmlformats.org/officeDocument/2006/relationships/tags" Target="../tags/tag30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92.xml"/><Relationship Id="rId7" Type="http://schemas.openxmlformats.org/officeDocument/2006/relationships/tags" Target="../tags/tag296.xml"/><Relationship Id="rId12" Type="http://schemas.openxmlformats.org/officeDocument/2006/relationships/tags" Target="../tags/tag301.xml"/><Relationship Id="rId17" Type="http://schemas.openxmlformats.org/officeDocument/2006/relationships/tags" Target="../tags/tag306.xml"/><Relationship Id="rId2" Type="http://schemas.openxmlformats.org/officeDocument/2006/relationships/tags" Target="../tags/tag291.xml"/><Relationship Id="rId16" Type="http://schemas.openxmlformats.org/officeDocument/2006/relationships/tags" Target="../tags/tag305.xml"/><Relationship Id="rId1" Type="http://schemas.openxmlformats.org/officeDocument/2006/relationships/tags" Target="../tags/tag290.xml"/><Relationship Id="rId6" Type="http://schemas.openxmlformats.org/officeDocument/2006/relationships/tags" Target="../tags/tag295.xml"/><Relationship Id="rId11" Type="http://schemas.openxmlformats.org/officeDocument/2006/relationships/tags" Target="../tags/tag300.xml"/><Relationship Id="rId5" Type="http://schemas.openxmlformats.org/officeDocument/2006/relationships/tags" Target="../tags/tag294.xml"/><Relationship Id="rId15" Type="http://schemas.openxmlformats.org/officeDocument/2006/relationships/tags" Target="../tags/tag304.xml"/><Relationship Id="rId10" Type="http://schemas.openxmlformats.org/officeDocument/2006/relationships/tags" Target="../tags/tag299.xml"/><Relationship Id="rId19" Type="http://schemas.openxmlformats.org/officeDocument/2006/relationships/image" Target="../media/image1.tmp"/><Relationship Id="rId4" Type="http://schemas.openxmlformats.org/officeDocument/2006/relationships/tags" Target="../tags/tag293.xml"/><Relationship Id="rId9" Type="http://schemas.openxmlformats.org/officeDocument/2006/relationships/tags" Target="../tags/tag298.xml"/><Relationship Id="rId14" Type="http://schemas.openxmlformats.org/officeDocument/2006/relationships/tags" Target="../tags/tag30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1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10" Type="http://schemas.openxmlformats.org/officeDocument/2006/relationships/tags" Target="../tags/tag44.xml"/><Relationship Id="rId19" Type="http://schemas.openxmlformats.org/officeDocument/2006/relationships/image" Target="../media/image1.tmp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image" Target="../media/image1.tmp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image" Target="../media/image1.tmp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19" Type="http://schemas.openxmlformats.org/officeDocument/2006/relationships/image" Target="../media/image1.tmp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10" Type="http://schemas.openxmlformats.org/officeDocument/2006/relationships/tags" Target="../tags/tag112.xml"/><Relationship Id="rId19" Type="http://schemas.openxmlformats.org/officeDocument/2006/relationships/image" Target="../media/image1.tmp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10" Type="http://schemas.openxmlformats.org/officeDocument/2006/relationships/tags" Target="../tags/tag129.xml"/><Relationship Id="rId19" Type="http://schemas.openxmlformats.org/officeDocument/2006/relationships/image" Target="../media/image1.tmp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tags" Target="../tags/tag14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17" Type="http://schemas.openxmlformats.org/officeDocument/2006/relationships/tags" Target="../tags/tag153.xml"/><Relationship Id="rId2" Type="http://schemas.openxmlformats.org/officeDocument/2006/relationships/tags" Target="../tags/tag138.xml"/><Relationship Id="rId16" Type="http://schemas.openxmlformats.org/officeDocument/2006/relationships/tags" Target="../tags/tag152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5" Type="http://schemas.openxmlformats.org/officeDocument/2006/relationships/tags" Target="../tags/tag141.xml"/><Relationship Id="rId15" Type="http://schemas.openxmlformats.org/officeDocument/2006/relationships/tags" Target="../tags/tag151.xml"/><Relationship Id="rId10" Type="http://schemas.openxmlformats.org/officeDocument/2006/relationships/tags" Target="../tags/tag146.xml"/><Relationship Id="rId19" Type="http://schemas.openxmlformats.org/officeDocument/2006/relationships/image" Target="../media/image1.tmp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tags" Target="../tags/tag1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42376D14-8616-4ACA-9858-515105377E2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54946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1. 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最早提出军事革命这一命题的是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010770-BD52-4856-90A1-00C29FE1F4F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36626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美国学者阿尔文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·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托夫勒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217ECF1-0B9D-4A07-AEE7-09AE51A314CB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3471D0-74FC-486F-84A5-C8A26227168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4573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苏军总参谋长奥加尔科夫元帅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065B3A7-DD38-48F6-A608-C1D6C9C936A5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140F92-768A-479F-AC05-552C73D12C6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33324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美空军上校约翰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·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沃登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0D83474-5DA0-495A-873D-473C83CD2C0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DA046BD-78C1-4894-997C-3992FC9D571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43230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美海军作战部长杰伊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·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约翰逊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ECAEF6F-E35F-446E-8937-ED5A3F1164B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32E987F-91F0-4D2A-B3BD-085DE1FDEDD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2A9E41F-1EB1-44CD-9BD5-127CF08F52C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F22C049-3B01-4209-895D-15D427757DA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5610565A-B9B8-4ECF-9978-C02EC862E54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863DB41F-BF24-46DA-AB6A-1AA245C90B6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8DB741D9-EBF1-428F-8175-BC55C6B2474E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42786F1-79E6-47F6-BB02-C47784C87C8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165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AD52A2C-1B4A-4808-A9EB-7F2EE143E04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650730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10.14-19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世纪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由冷兵器向热兵器战争转变过程中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提出的新军事理论不包括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FE6715-5BD2-4915-A89D-5F5DA3716AE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4573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法国拿破仑提出纵深战斗队形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B2ED10-FBD2-412E-9195-810C1894EB41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2BF046-A261-43E7-B805-747E4A64746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63042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英国利德尔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·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哈特提出洪水泛滥式进攻理论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BA42B6D-BB2C-4458-BF92-4C1DC82F68D1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6F17C9-8733-4E96-B2A0-9C355F39D3F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3913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美国马汉提出海权论思想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A6D7A0C-A541-45F3-A5FB-66671CE4550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754E8E-16A6-42AA-B334-664C6FB9EA4C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7875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普鲁士克劳塞维茨主张军事突然性、快速性和坚决性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DC0E9CD-5B52-4124-BF91-68821F46BC5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3236CDB-175A-49BD-A4ED-7E6F40248A7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BF1D03A-9252-46BE-9C4C-D439556428CF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076489FC-C1BF-43D7-AC2E-FDF12724DAB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0201521D-7B00-4CE5-B29C-C3556D605CD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A79512B9-6960-409D-9A9C-7FEC648A144F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183400D8-96DF-4FD4-A7EE-2E00DD1C61E9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0E13758-6A33-4C72-BC61-8A7CAA72B4C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304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9DF91E8-4C0F-4BBC-A9B3-05FE1076170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644380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11.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与其他人类活动相比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战争活动有很多独有的特性。下列不属于战争特点的是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46AFC1-F722-4533-A82A-EF84CA49ABB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对抗性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A3C54EA-5BF4-40A5-977F-CAB6678DC9D7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815B4E-3610-4309-B87F-CF23B6284BD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永恒性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78DF4BC-925E-42C7-B656-CFAC487D5CEC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EB1070-C87A-4BFE-AA84-23B8A100E0B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复杂性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B5601F-A35A-4654-9DF1-E959D5D691E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0007B2-C2D9-486E-902B-F122606A218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集团性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899B19B-6EE6-413C-B59B-1FF5C211A0F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17512DE-7F53-44D3-8FCC-5B0F98C2CEB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1107859-1548-4293-B71E-B55E1530E016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4DEE1301-4FF5-4E3C-80F3-753BD90B3F3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89E8682C-4EFF-40DA-9E13-4A272A62043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9EBFA302-8E5D-456C-BDEB-F35D7D448DBE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3441038B-70BB-4777-A2A1-410D92BF059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FFCBFF7-59FF-4739-A321-3FF9A743A997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539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B7FD153-197C-45B0-927B-5F6162D381B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3938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12.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现代战争的总根源是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8AAECC-B6B4-44C3-AA3F-A80392FA743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领土纠纷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411FF95-36C1-40AE-B560-63FDF3C94D86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2DCF0B-8303-4E42-ACB3-3FB324C81A8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宗教冲突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B56FD15-426A-4393-85F2-5E00BC3CF340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2423F48-1E86-42C8-BE23-C338F34EC18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意识形态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5BE5183-3670-4398-9E65-D130FB33895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B293E6-23EC-45EC-BD98-793CAAF799F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霸权主义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F1A1977-6535-4CCB-8D00-4D3E7BE05FA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5E4F832-3F4C-42EA-B0C0-63D0CEA35B8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56FC7CE-08CE-4FFE-A03D-1346628BF08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85485C75-AD1D-4063-86BF-7DCFAEEFD55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7A6FBF9E-A3DF-4689-9253-F0FB426C4AA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F5C5A106-7A0A-4325-B6F5-97651094679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F49A8AD0-928E-49FA-A99E-8E540B5749E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0F9C1C7-2AA8-4555-92B9-403C41630D2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278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D7ACEDF-F11C-4085-B38E-11D1D258497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644380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13.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现代战争作战方式全面革新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精打要害成为作战指导的重要着眼点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不包括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6C8867-0B3B-4C22-868C-F8A94DC1B19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3583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作战手段趋向精确可控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E8746FF-A2ED-4839-B767-01EE3FF6A978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EDB8F3-4AB2-4182-A94A-3922071D539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3583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作战目标转向结构破坏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6666477-31B5-4DA1-A0BB-18CED971788E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E9F113-CDB5-420F-B977-7DD1A733183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3583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作战体系形成侦控打评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2F7F2C4-BDDB-4D92-9540-253027EEB8E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7651C8-D130-4BCB-A18D-B5F8AAA5EE9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3583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作战进程转向并行作战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806005B-DA72-4F77-9039-7FD785850F0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6758C75-E799-4BCF-8FB2-024B123365B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508E705-1DA7-420D-A7DB-C2CCE71FF81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77E67248-0E32-4648-AEE4-DEFC53049DE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A7D218CF-BEB1-4CB1-829C-ABA9A0C7BC5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BB76970E-280E-40F2-8CC3-034678ACAA9E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400E8A3F-C01D-4D90-8392-42D4804BC73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582E7E1-7A31-4B03-9DEE-88CB84DABAC8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6814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F95ED67-8DFB-466D-8854-4249C7C57E5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5589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14.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标志着信息化战争拉开帷幕的是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002D90-E29B-41CA-BDE9-D2344069D34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27070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1991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年海湾战争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0CC822E-774E-4868-8767-7189B7DB1633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9137F4-BFB7-4B29-BF5E-B0B22103406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30372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1999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年科索沃战争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3F67A5F-DF9C-4BCB-BEBB-3B878FEC3850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70F03E-A615-4BD6-AAF9-4E52317052F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30372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2001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年阿富汗战争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530A8AF-8B97-437E-A444-FD3465E3B24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71FC86-AB49-4008-A9FF-14697E438AF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30372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2003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年伊拉克战争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888665E-E62D-4556-96D5-F102A2AF056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AE0203E-6A17-4CB4-9495-11641B9A685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DACD3A1-7704-4291-8EF8-2687599717F9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66E7E825-786B-47FC-AB98-ACE98EDD735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F38775A4-B9D8-4E89-8A94-D4624A78B0C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91C0A789-F773-4C15-B7AB-90C72BB20FDE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E3287492-D48E-4202-9036-7FFCB4DFB7E5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B9FFF0D4-CE07-41E3-8109-277DC4239B18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7254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57F791F-87A7-4375-ABE4-DF6A07C6D78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670352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1.1986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年美约翰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·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博伊德在其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冲突的样式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系统阐述了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OODA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循环理论为核心内容的“瘫痪战”思想。其理论包含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F06CBD-BEEF-4FA1-BC44-00FAB3B6726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观察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A24436-01A8-4F92-851A-87D30B6F8A0E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567353-2BCF-4E38-AB53-A6F95508DD8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判断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43B0DC-8EBF-4D38-833B-443BE36EB2C7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4681947-D71E-4848-A4E3-6312C328A40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决定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585FA7A-F806-4532-8FF8-0A45DD85D4A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21AC43C-0A8E-4F20-A2D2-75A749A5D20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行动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DF8F66F-A58A-4746-90A5-B718FC6B97D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9BD1A6E-19AE-4E94-B685-A3F7673F9CE1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D5C79F-D12E-4408-B560-1CE4C627EEC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5577975A-27AC-40DD-AAA2-5A649618727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6112D2F1-AF19-4B60-9D70-67C97BF56D7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94144558-EA82-40A1-B088-EA265A21069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393A2257-3D25-4C1C-A24A-720879E9686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124D155-F7D7-47D6-B9E9-26FCE7255FE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166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3044DC2-01FC-46F5-BB5C-44840601005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701530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2.2007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年美弗兰克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·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霍夫曼在其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《21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世纪冲突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混合战争的兴起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中提出“混合战争”理论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混合战争主要是指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7C1004-4756-4E19-9DE1-E95392EFD9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战争主体混合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06C4D6-D403-474F-8AF7-CE830497BBAA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2E9BF0-551B-445C-98B6-35E8157C0C0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战争样式混合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71E288-3861-4E2D-8A8F-99FB0DD7261A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36002AC-8674-4807-8AFA-7E429EA602E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战争目标混合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631EA9-23FD-43B9-A93E-5E82450BB61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A1A886F-AF43-453E-9189-E0272B0AF61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战场领域混合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10313C2-DCE6-462E-8E45-A0A2E85B6CB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53A6758-168A-4D4A-8BE3-F25A1E207CC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0FD5DA5-364F-4CD9-B906-5C1EEAB2FEF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4C9A375E-FE1F-45F9-9194-35E33FD5566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C7CE8028-EE7A-4DBD-9447-C62186CA65E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73B8B1F3-B80E-40F1-86EE-27D37008828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B4DF1433-D29A-4A35-88F2-D64800493A5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0C06BC2-7EF4-4918-A9A3-E39E88F06A6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006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9A8D617-EB2E-4446-A4F3-C8E5DC4D046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67964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生物领域的斗争与其他领域对比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其特点有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A795E7-EA31-45D7-AE4A-9E274C37D7B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斗争样式复杂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A11E31-1F69-4554-A9DE-B42BEDDCD767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036ABA-0FFC-4381-8974-EA0BBE09C63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有效防御简单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F19FB8C-A4AA-46D7-BC22-97E0D133AC62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5C1338-C75C-4862-B939-40A53BA9FCE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后果影响深远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3F292D-486D-4A0F-BC33-946DBD76DE3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2D8D0EB-C076-4111-8686-21238D49450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作用机理特殊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6989CB-9341-4168-A76C-0D8F89ECE71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B73FD25-4309-400F-BFF2-E5965675FE2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72E0F34-9C11-4E5C-8734-67B832C4B10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0B8D5847-3A18-489D-A669-47A666DF1E4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862C9AB2-7CD6-45A7-8641-59C29FDF475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7602F039-C3BD-464F-B15C-4F39D1194400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A7AB7D98-E110-4CCF-8ACA-90FA6C51170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1842C97-A27C-4E9C-9B9E-B4ABF56607B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8045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C8616CD-0AA0-4BC1-B411-5007C29BF34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53962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下列对新军事革命描述正确的是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2FE35F-1C15-4BBF-B054-30829517F71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2592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以信息化为核心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5860E5-7039-48C5-A3B2-3790EC4AF9EA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CF5432-1EA6-4E4A-8CF1-168021A17D7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2592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以机械化为核心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86998D-C3EF-446C-A420-AB1964B31638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70B5D1-44FD-4528-9426-8E260F7D06A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3583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以重塑军事体系为目标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021472F-C6B3-4323-97F1-77CCAC09BDE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478988-6401-426B-B304-2C718C4C9E2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3913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指挥体系树状化为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目标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24F29A-4B2C-458D-A8B6-E4EC55E6D5B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30483B4-3A57-4612-958B-E781BDF9A7D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F75EC60-2F0F-43AF-934C-2D66CC34FC79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8E4C1C34-19E3-4C70-AB84-74D9320CC6F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05A0F8C7-4F4E-4578-9A3F-9B3A96D17ED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D2425D33-0A76-4779-8DE0-680816BA4FA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E8EDA0EE-3E5A-4BAB-931A-87C62D442D34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126E08A-4962-4C71-8C65-1107A79DC1AE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931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657F96B-7232-48B3-BA96-CCA4AC0C0F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57264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新军事革命产生的主要动因不包括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444547-B778-4061-B8D3-1C331BC427D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2922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科技的突破性发展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C81B3E7-7436-494E-B761-990CA4264DF4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683E29-CBDF-4496-8052-D32427666B5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3253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世界战略形势的演进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C7DAEA5-5F7C-4BC6-AE59-D22258E33738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4CE3F5-045B-45E5-BF3A-2C5464016B4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2592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局部战争的实践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14517AB-876F-432E-A9D1-7371B2B0B07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D039FB-9A60-454D-BE7A-A9422028CFF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3253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社会学者的学术研究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810A6A7-FA44-47DA-B270-8B743179033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AC4386E-DCD1-4EF1-93FA-6696F680D5D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AB4B6C4-C33C-45D1-90A2-E936830E2696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054C9B50-574A-474E-8095-9E6112B8F4B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200478DD-8DA6-468B-9B68-2D72712574F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10B91809-D924-4353-B2D2-58F18B76A7A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32C25394-2E57-487A-8A08-A742DFDB5D9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A516995-5204-43C6-BA1A-A042AC45F297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802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A70BDF9-1729-4309-B8BD-358BEA0D1EF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59232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下列武器装备中没有隐身技术的是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 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464698-88B0-447E-9F14-0D267240FE7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27038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俄罗斯苏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——57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4AFF56F-63B0-42AF-9FCA-91117C441293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4D23B9-CBD1-4454-B3D3-2000A3C0101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23736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中国歼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——20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C10FBF8-3D61-45F3-960B-732F78CAFA30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241B65-124C-4D62-BBA1-C0DEACAE1E4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3694621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美国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EA——18G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咆哮者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3E32945-26ED-432C-8027-E613847BE04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26F3E7-3DD2-4744-BACA-F49AC7648A3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513746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美驱逐舰朱姆沃尔特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(DDG-1000)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03F9B6E-0A4A-4F9A-8A90-9ED2B662CE9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25BDC89-FF24-470E-8DA0-E9418FBAF4B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8110F5-3924-4739-85C7-06A26F2AB82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0807AF2B-83B7-4AAC-ABE2-74532E1D621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E1A0EC15-D9B1-4815-B555-78CB4AF93FF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9D57F404-14DD-40EB-AA43-F84D4111888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B4035C50-E875-418B-A14F-704BDC2E81C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19D40F4-8D4D-43B2-8B35-8EBDB9E8244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207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3DAB33E-35F4-40BF-9E7B-E7F4057A97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9933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4.(       )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成为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21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世纪战略制高点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取得控制权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将最有可能赢得战争。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92E4FC-62B4-47E8-9861-DB44D17B26E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网络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EE7854E-91B4-4C6D-BBF4-065139212845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8C23B76-BE67-48CF-A430-71565504E4A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能源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6CE815C-BF89-4CAC-8804-C81ADBB7032A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4385D2-1C36-4D78-A882-CE45A31833C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太空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C939BB3-41E7-4FA6-B2AC-802E76C8139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807FF84-A698-45CF-A5AB-66B4006670E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941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装备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446F55F-00B4-4E4F-80EB-DC8FB82C0B2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F4E779A-42B8-4AB7-A3B9-9FA2C0D67D9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F44E934-86D4-4A41-BCA2-397B8C95D76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1DDD281A-EF7B-4184-8C0E-731633BF0C8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9428362F-4CAE-4BBB-82B9-7EABB8D4A83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96EA3832-7C29-4A42-90CB-8F491BB257D4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A6F604F7-D605-4229-9128-49E5208F0FF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1058052-8D9C-4C75-ABA6-896D53E8E42C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488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292B970-737D-4B40-9531-2A5EAA80234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665399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5.“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三非”作战成为新军事革命军事行动的主要样式。下列不属于三非的是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244466-9C69-4816-9608-5FF21D02E77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非对称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83989B9-E0DA-4C2B-86AE-2AC4740AFFA0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D0DB74E-9765-45E1-918C-1A2F3BC2C1A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非接触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F4EBF69-90EA-4210-90E2-D710F93EA897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257248-1C28-459B-9541-D7EFE711D38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非常规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C643E23-B701-42B5-AB4E-23A4C627FE3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04F143-15EF-400F-B68A-5BFD135F05F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非接触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45EF0C7-33C4-4AA9-B1FB-C67E375C60F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8589793-9126-4194-A772-2754EB7B625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43EF791-6C0B-4554-AA10-53BA9421FD39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2A4BEA00-9C65-4BB3-A3C3-B65C5887CD13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CB0BC793-CB6A-4AD4-9745-E63CBB794D5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8E91D383-F678-4D9A-8F22-088B3CCAF21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A3DEE9EC-57A7-4139-A944-1C5E7E229E0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EDEB9B0-CAA6-480B-A594-0179E61FCD4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675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A6F5A39-0EA6-453E-A562-745E7DDF12F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530080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约翰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·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沃登在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《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空中战役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》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一书中提出“五环目标理论”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认为出于核心的打击目标是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68B739-4404-4558-9528-897AA536FFA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民众心理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7B9BE4A-DCCF-4BFB-A17F-52F9517CCB2C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FE6EAD-001E-4352-BF11-61EFF072ECA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军事潜能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4FDB304-7EDE-4939-9D4F-10006E532E6B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48EAC3-FB7C-438D-941A-342889273D59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作战部队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07FD40E-10AF-456B-841C-03BE908861A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669A9C-B6E7-4AD0-84B7-4B1BC150B35C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指挥系统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0F6EFA3-CE9A-4130-BBB9-5D8E90B5595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5E77A9A-24AB-4B66-BF0B-2F1E335923F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0F0156D-2BA9-4ADD-A89A-7EC61E7DFAF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C8BC519E-92AC-4C44-81C0-0CC76CCD8FF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CFE1593A-E52A-4405-A082-00E4F1FD596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BB5CDA9C-5372-41A8-B04A-4FF99B09B38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60E5F744-4FEE-4339-808F-7759152CF87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2D06BF3-B4C0-4F2E-B793-63CFF8707362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385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68E81D8-B057-480E-9800-B5889C7B1C1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264602"/>
            <a:ext cx="9565005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美军所谓的为应对“反介入”和“区域拒止”战略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于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2009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年提出的作战概念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是指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1446C2-B996-4B8E-9FB5-F4EAAF885A4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战略性空天战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95973A0-8FA3-482B-AB56-F479C7E31FE0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937214-F29A-4CF0-B3C2-38327FA71E5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2592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全球一体化战争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44E5A72-B51D-40C0-973C-3393DA072054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8ED825-B844-4FA5-B44F-7B7C671F5CB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932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网络中心战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69CBCD2-8B6C-4FF7-A8C5-6D6A7DAF2D8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C33520-96E5-4953-92B6-0073E3B9138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932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空海一体战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33EED35-68AC-495E-AF4D-A657645D879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44BC4BB-7389-402A-BD51-12985F4ACB0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B7C509E-CE27-426B-9F5E-70074F61F49D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F40AA53E-17ED-4584-8D79-0E30CDA22C7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BFF9C2C6-67B0-4A1C-BCA6-5F313B33B64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0816BA5E-8504-4C58-A384-676EA986E02B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166515C3-19E7-43BA-A5AC-894C6E48464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2090371-BA54-483F-852F-E89819692D39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592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9D23875-D8CE-40D8-805D-F8ED4B9CE05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62534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下列对高超音速武器描述不准确的是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  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B08B87-C840-4FC6-9953-D4889DFBACB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31165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飞行速度超过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马赫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A7E41D0-A7FB-4299-AF49-99DFC9B5DF7A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FFECBB-1D56-4E67-8A3F-BC0F56503E6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932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可机动变轨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D1A4E40-9D21-4B04-A25F-967AA069E6C0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D65A45-CF31-485E-A6B8-0988196E011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3583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使常规武器具备核能力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F2C8DAF-E092-458C-BBE2-F96B589B608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50D8EE6-B06B-43F8-BC78-CC412F8243D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3913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被称为战争规则的改写者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5DAE47D-E7BE-4926-B198-D089F59EC58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AD6327C-BBED-4C0C-84CC-9CF56E0F9F6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8B9539A-AEE6-481E-BEBF-08585695CB87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D90ADAA6-1E2C-4EB8-8C02-DE50EEC20E6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B0FB629F-EC66-48FB-9D0F-42F59CF2192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B8D1D8BF-5CE4-4D24-96A6-AB91ABCCFE91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EDC5563B-41CF-41F8-BC8F-A5C3E279BB4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73A0602-14E4-47E7-A2D9-E4A4054A3947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666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09B0185-25F6-4B9F-8982-0B71A07FAF9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1462723"/>
            <a:ext cx="37452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9.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太空攻击武器不包括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()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208485-B56A-40AE-BFD1-00D886CA791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8636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在轨卫星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54F6799-0A4A-4620-A447-9711A53D7C8C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D42936-ADB5-438F-8C8E-6C52ED2B8CA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720941"/>
            <a:ext cx="1932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定向能武器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CDCCB4E-E185-4F31-8D71-D201E50D4C08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C7829A-0423-4A18-862F-2131F721AB1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457819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空天飞机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C8BD077-099C-456B-9DEA-E28DAAD99F4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FD6101-1296-477F-AD6C-ED08A8E67A2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438400" y="5435441"/>
            <a:ext cx="1602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动能武器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8AF4A33-4A05-450C-A3F4-8984A4FDBDB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EF92FA0-B0E6-400C-92AD-1C29B48EFD5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CCDF715-F829-485B-A413-A6D8ECD2413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6144E212-621A-4FA0-AC18-058B76C9BB7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D37DB8CB-5942-4D92-89CA-CC271EFFCC4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98A1190F-3F2D-444B-8BC5-1CF21E21F00D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86AAE05D-D225-416F-B8DE-E8520926170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D237D74-FDEB-4E2D-A368-EF67545FC557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37731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731</Words>
  <Application>Microsoft Office PowerPoint</Application>
  <PresentationFormat>宽屏</PresentationFormat>
  <Paragraphs>216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Microsoft Yahei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玲 孙</dc:creator>
  <cp:lastModifiedBy>祁 高飞</cp:lastModifiedBy>
  <cp:revision>3</cp:revision>
  <dcterms:created xsi:type="dcterms:W3CDTF">2019-11-12T15:01:17Z</dcterms:created>
  <dcterms:modified xsi:type="dcterms:W3CDTF">2020-06-22T14:19:59Z</dcterms:modified>
</cp:coreProperties>
</file>