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0003A-656E-4755-AC41-0197F6A5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20DC3-3B72-442C-BB32-C659A8352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BD140-0F9D-495E-BDAD-B259510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F32E0-56B2-4AA9-9298-F1EA0F4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E99F7-70F0-434E-A1EB-FC76D240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54AB-D03A-49CF-BC7D-F888D82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3A1E8-0999-4769-969C-33A22129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8348D-065C-4808-AF5F-590F376C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DCE4B-1037-4AA4-B9EF-25825C43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864A2-586A-4052-AB23-6AD45A1B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0D1D3E-154E-436A-A7A5-17B4E7EF8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DF090-C0BE-42D4-AE48-4C32FA622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2A21E-AE29-4CA3-A36B-971036B5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BF99E-38B2-46A7-8A7B-D060FA92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68595-3477-4ED5-BAC2-1EF1DE3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1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91CF0-DBCF-4165-B2FB-C8483E06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8E921-D7A9-45E5-B52E-5C5D78F7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47FDD-901D-4EFF-A032-6944DE20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890E2-8C1B-44E7-9610-6A542FD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2B9E1-78F1-409A-9BBC-EE030B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B5BD4-6C93-42FB-8C10-8D0570D4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D9749-B690-4881-A93F-8FF0A25C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6CCC3-B9AD-4422-B9B2-A0F6E541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F957E-E6B1-44AB-92FB-385E830E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11E3D-8A4D-45EC-91BF-D08C6812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C581B-4B79-498C-BCBD-81ACD9BC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8908E-7A15-4972-8F7B-A4CE9B8E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7874A9-190E-4850-84C6-A9392BAE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97469-A63E-4F58-BB93-CC92362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4D542-9546-4CB9-938D-A63FC2D2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B661E-7679-492F-A85E-A6B01B96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1848-3559-4268-BC9E-C9A67D36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943DD-17CC-4386-BCFA-D5BD09A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4A3DE-0FD8-47F1-951A-33A72A40F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F1F2F-316A-4F45-A186-48C167B9F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18A3C-6A0A-4709-8137-B576DBE26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D4AA4-27A6-4B61-862F-BA77CC22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A5153-5A31-49ED-88BF-EA5CCC32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34A336-2391-4467-89CC-08EA0BB8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0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D730-A456-4429-8928-F1C94248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8C85D-E0F6-41F9-B550-4128B608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D75041-6688-4438-ADAA-9F01542A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910F6-78C9-496C-8644-B3198AC4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51D29C-12A3-4559-AC35-C6494F70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58D229-FBBF-4442-8D78-53D1A614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3A45C-C383-454C-8800-C97FCA77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84B1-7880-40E6-8B83-67657BB9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46E19-5CE0-496A-997F-E0DCDE28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17519-A071-49B5-8F44-0D574DA4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24168-6CD9-4B5C-9425-3A79FBE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C6854-34CB-42B6-8164-A2A0977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9BD05-B91D-49FA-A8BC-7DD7EEB4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48A3-E880-4C2A-8095-D699243D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C805BF-57B5-476E-B0D7-30788407F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BC097-399D-400E-A85D-98B7879F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29263-3128-47C3-A0D6-3DCCEB5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B937B-E121-40CC-9F16-3CB339A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AC9A1-3038-44E6-B36C-4952E8A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7A0CF-45A5-4D4E-9693-66CD767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604B4-01F9-47DD-9A2A-C2A78E5B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35F12-A7C8-4AD1-B78E-70FC4CA0E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1FEF-12F0-45D8-8A13-04BC2DC2E65F}" type="datetimeFigureOut">
              <a:rPr lang="zh-CN" altLang="en-US" smtClean="0"/>
              <a:t>2020-05-20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A2547-BB32-4BB3-9F1E-F800E9E53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38A01-0B1B-44ED-8E01-A03A960B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6B59-3AC8-48FA-AA23-B9FB9476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1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1.tmp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1.tmp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image" Target="../media/image1.tmp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image" Target="../media/image1.tmp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10" Type="http://schemas.openxmlformats.org/officeDocument/2006/relationships/tags" Target="../tags/tag248.xml"/><Relationship Id="rId19" Type="http://schemas.openxmlformats.org/officeDocument/2006/relationships/image" Target="../media/image1.tmp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1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1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7D391E6-8369-4347-8416-E3F2D592F4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507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动员准备的完善程度是国防强弱的标志之一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下列不属于国防动员的是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D52A82-7B93-455F-86C9-3EEE1F5C842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国防交通动员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DA2958-E4D2-498A-9C13-F9165B59AD3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C5DC70-550D-43A3-B443-AE213E676CF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国库储备金动用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E29BD12-8D04-4067-96CB-EE88D4BBC88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622062-1874-435A-A751-D0813529499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征用急需物资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5A4B729-3618-4CCB-B565-83E11020612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B930F-1DF6-4CA8-B9E6-655B0A77CCA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组织民兵参军参战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3ACF8E8-10DD-4ED3-900C-84D317F98CA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EFAFA8-3BD5-40F6-8851-8549208D221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0400FA6-5CC7-4D41-9E5C-16748BF6FE0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75043CED-FC1F-4227-9272-8F648D9CE69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DAC0D9A4-B77B-49C6-B724-4F5C8B1F52A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6D8A620D-00E4-4D9A-AA7A-3CC5E942A0E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9AC9CDC-9092-486C-A75D-9CA37A5E1C3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3DE143A-1FDA-4976-B742-DE10AA7886D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33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94F459-B7C6-4DE2-87BD-7BA4FBEFA9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650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国防动员法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是我国首次颁布的一部统摄动员相关问题的法律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它颁布于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7A8DE7-25D1-464A-9FEC-ADFA960DC4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386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1994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20F9BE-895F-436D-A12B-308A37ED533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0C1425-26A5-4A00-9D21-F3541313080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386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0A37924-5DF8-4C3A-BDAC-9F45598E9C25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70D637-90CE-4555-B033-A385A86C88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386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86E2C83-3424-40B8-B953-B4B105CC14E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D57B62-742D-49A3-B68F-786C703FEF7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386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2016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771C052-2C96-468E-98AD-73EB988FF7E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864818D-15BF-4D98-8F66-41A3406C352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02846C-2C6C-46C1-8358-1CF6A2B884E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7528DC6-A9B3-41B3-BC1A-6BEF7AC11AB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19F44673-3C0F-4B2B-9E79-259A28EBE92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19BF3027-802C-4BFB-835C-6696CCAC121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3EC9665-D841-4571-84BB-F528C402ED6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60D6EC9-411C-4A50-8933-378FA085109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32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3C51D25-A436-49E3-B39A-92B70D4225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66482"/>
            <a:ext cx="965708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习近平主席着眼于坚持和发展中国特色社会主义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从实现中华民族伟大复兴中国梦的战略高度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鲜明地提出建设一支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  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的人民军队是党在新形势下的强军目标。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D6519E-CCD1-4181-8C94-B8D68B21A40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听党指挥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CDD838-646C-45C8-BB8D-D3DE535CB54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A1C190-3BC6-45B6-A51E-020349C193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能打胜仗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9F2AE3-E22E-4682-9C1B-428C86F103F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82B4E-090B-4B0D-95AA-551DC61C9C4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政治合格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74C182-FFCA-42B0-8F87-15B9CEF087D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3A4E92-08E7-4AA2-9AE3-686B90AF515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作风优良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B9FF89-212B-48C6-8DA5-61E588E7ECC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7B38489-626F-4E46-AEFE-30507E6F287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28FE15-6336-4976-A424-FA95C190CCA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9BD264E1-838F-40B4-BB55-88F29DC0959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6708932-090B-44A6-B67F-2F55BDB9BD1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4027B41-7C23-46B2-BF90-97FF130CA5F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92AB555D-C720-4994-8FD0-7CCE84C1C6A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D6791DF-7C09-4DF2-8F00-ED4DBED3FA4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589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CBD3AC6-3F7F-4791-B1D6-0AE75AAA98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66482"/>
            <a:ext cx="950468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习近平强调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深化国防和军队改革要着眼于贯彻新形势下政治建军的要求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推进领导掌握部队和高效指挥部队有机统一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形成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的格局。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CB9D2C-FB2D-4317-8D70-CAF26925EE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军委管总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ABB0EF-7689-46B5-A275-67686C39228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3B5423-7393-4E2E-ABAD-85A0EA4841F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能打胜仗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D89052-1A34-48E8-833C-8F2E80DE89B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52BA65-5576-4CCA-924F-03BA2B8C285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战区主战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AC6F73-7052-457D-BBCD-BCCEC2639BE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BA6304-9DD1-469B-B113-7CEE3FCB4DA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军种主建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BA35AD-F1B3-4357-A3A7-A6DB6A7A0E0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6A8ACFB-9B46-445B-A4FE-59E54B9B58F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05D810-CCF0-4B0A-86A0-F6A442411E0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85BE6E06-CDCA-43B0-ABEE-C143C66386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416C243D-42C8-44EB-A2A7-3525E4A88F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C5D98DAE-620D-4EBD-B40A-58E893FEBB0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5B4DBB0-853D-441D-8D83-6919B1B7076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FA6875-EB01-4214-A12D-8AE8A7DA50E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16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B757B73-9031-4D52-9553-22C2CCCBF7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450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国防动员按照动员方式分可以分为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 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F783FA-40F4-4AF3-8A36-AFE7C3E07F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公开动员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1FA229-E699-4F86-B10D-205C0186BD4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762243-26E6-4EA9-8439-B080290A26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秘密动员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A36B4C-7634-45A8-B0A1-CC89A10F1C1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424AB0-0C6F-4455-AB99-136E4A26366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战争初期动员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501A3E-0200-4357-92DE-FEF857B24C4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B1C975-A9FD-4A82-A60D-A2A249FBF30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总体动员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72A051-5010-4522-917A-5EAAB334560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390BD9-7F61-47CA-980D-186C08D78C2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648B375-240C-4CAF-B515-1E64A8DFBA7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8D713D98-4A83-4581-9EA3-95283E33C32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1BCFF12-C76A-4476-BE0D-75C72B6BC74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3D8CBCB7-9D51-4630-8A58-5C09FBE1A95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9C47D04-C464-4058-842D-8F0E8E32E20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BCA331B-8070-438E-BCC3-8A1EFAE87AF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218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A481356-4626-42F4-8D18-B497D26258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7307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中华人民共和国的武装力量组成部分为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128399-5DA4-4C39-B719-B59C80DB2F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解放军现役部队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3BF15-2961-4908-AB8A-07CCE5F65B5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258E1F-4FBA-4D2B-814E-CB009D1E5B6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解放军预备役部队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4AA684-5CE0-4632-AA77-3DF6AC41B16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F8E23E-80DE-4268-890B-0DE7BE7376D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警察部队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4F5260-3532-4011-A16D-3342DD84109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E1BFDF-49EE-4BC3-A49B-CA3E0F0CBD4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民兵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619EB8-C04A-44DF-8590-B52B3AB7BF8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3505C8-8118-48F3-9562-C4974313D73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9980AF-C116-4071-9425-8379E2C9E6F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13EB4A7-5960-48D0-AAF5-8D7B21405BD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66958C1F-DB84-46D3-B655-F97A108EF41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6E0B8EA8-D024-428A-99BF-BD3598F1E06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841BAE2-EDA1-493C-A054-89B381C1BBC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517A69F-24D5-4C89-A1AA-E834799D3F9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136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7BB41EA-9B19-4018-9E5F-3F2BB350CA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015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国防动员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的原则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使得国防动员建设的成果可以直接为经济建设服务。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5B9AD-FA0C-4FD8-9EEF-4C73B6F3B7B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平战结合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27A46E-866B-4FF4-B9FB-5F3D67ACF69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19774-100D-415E-A0B9-AD13E45C5A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军民结合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961969-D46C-459D-B531-B4F886F76A5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5B4155-BA36-4870-9D36-E642F7AF9B3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寓军于民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3DB127-2B76-4E4F-A5AF-93E98121754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DCB645-C751-4A9A-8138-CA27C802F6B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全民皆兵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37C9A7-62B5-407B-B951-25DBEBCDD50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8CBA004-AD05-47D7-BBD8-1FC8E85BB26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1B8EE7-202F-4864-8D78-157C9CB2445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D9A7854C-3FA9-4CF3-8275-8F00D749514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E3B7B475-A495-460C-A1AD-6EB74DAF945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68402CDD-B3B9-44D1-B966-65D09ECF99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156DF638-FC11-4196-AA3C-59C93CC1DE8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3B4675A-CDB4-40E7-BBBC-4C3034030CC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911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238DDB6-0F6B-4B41-8152-76D50A67EB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507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动员是国防活动的重要组成部分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下列不属于国防经济动员内容的是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48A3B0-8BC1-46E3-A556-A671863E92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科学信息动员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5F05BC-85BB-4C8C-856C-8EBCE73606F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ED0D35-4107-4B72-9D42-C556558F4D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商业贸易动员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34F3AD-3747-4B50-9DB9-7403A11FA2C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91869A-0AB6-44EF-8B1E-FE861D9818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人防预警动员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44EB96B-2572-4295-83AA-9332FADE13A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5CC3D-BA1A-4321-BC60-3528E386F41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医疗卫生动员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EA581AD-31CB-4E5C-BED0-7E626E1DEB0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1E2958-38B1-49CF-8B05-AE11842E2D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0B5FA2-4F66-418E-9783-34C1853872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FBEA125-1E44-407C-B996-5598698DD7C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6485DA08-38A6-4824-8472-49D11D43B05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9E5B03C-6E52-4E3F-9C38-931C0A79E44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FA3409B-9BB2-48E3-AF63-88EA62718BF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1E6ECA7-345F-4669-ACBD-4A0CD085CE1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15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E7AA4D0-FBAF-421D-89F7-C3DA234EEA4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7899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以下哪一个不是国防动员的内容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  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F3E4F-3F72-49D0-BFDF-146D2E7151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武装力量动员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21B5D7-9A76-4398-8A2F-3B9EC152DDD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767FDF-7A33-4162-8FE5-1BFB6917A0F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国民经济动员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C2690A-8F3C-4D60-8765-B83444B10B0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D5C56D-55E2-4B0C-8D70-6015D35CC1A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人民防空动员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2790485-1D99-49AA-AB9C-3E6E2F648F7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71181F-4665-4994-888F-27D58C904F4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文化动员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7921B9-3889-460A-976C-51E97DBA5BB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98CBC89-9C4D-4AB2-AECF-7E0C613E228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3644B3-A791-4371-B62B-8C05929224B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EFD5779-16F3-447D-96F1-7F6B35D66DD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BD525D07-565A-4F2A-A7F3-2E60B831BF7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C9D74AF0-2AC7-4EA6-9E72-05CF2A6F847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80E8B112-13BB-476A-839A-0218258061C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2D2F20-72D9-46AF-97FA-FC206A18319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C2BF9AC-08A4-4B32-AB03-AC948696863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868363"/>
            <a:ext cx="9428480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人民武装警察部队的根本职能是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 )
①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维护国家安全②担负战备勤务和防卫作战任务③维护社会稳定④保障人民群众安居乐业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7DC86-FCB6-495E-A56B-92D88A9213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①②③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4E2DF33-2B93-4B04-AD05-F24989D39CD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E81F1F-28A9-4E7E-88DF-25D1205D86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①③④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CDAC7C-E876-4769-9F30-A2C2E273477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C5A627-5197-4A28-9594-98A4BF193D0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②③④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C98B55-592E-49EF-9693-406D1B22071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448A5C-E23F-42F4-8111-F12E3F88DBC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①②③④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7A3F954-FE1C-48DD-B250-7DB5A5F32B0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673A98-A86B-4A6A-85AC-895A116A0DE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C09DDD6-8BE6-4E67-9E25-EF51F4FB18A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566FD2F4-70B5-4FC5-8235-505408FD875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1D273DC-0346-455A-97DE-19DFFC3022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AA48B09-D380-46EB-961C-B4ACCACD881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B0B82A5-3C1A-4740-B71B-E0B24B0B024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158602B-B565-41DB-82A6-EC6D25EB47D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16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3C2DEFD-5F81-4370-AFFD-1FEDA95A1A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70153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下列不属于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中华人民共和国国防法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规定的中华人民共和国武装力量的是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4F9CE7-EEE5-470E-A55B-086D0E50A1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中国人民解放军现役部队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42230DE-9068-4DAD-9ED6-A00994AA1C0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F30F3-F3EC-4C9D-A5DD-CC92746C18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预备役部队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5C5DA7-5D7F-4CCC-9453-EEB74A996EA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3C893C-CABB-4688-B92B-2F2516EDC1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中国人民武装警察部队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1B5C80B-90D5-4E69-801E-BB257DA3DB6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FC86B7-86DA-4B5A-AABB-723BEFD27A9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公务员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3821DC-750A-4CF3-8079-87C65BEBAAE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F32271-6CF1-49CE-AF05-D82AF411BF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540A1B-485F-458E-BC4A-29639DE11AD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82258DA-B665-41E8-8337-0362E85DE9A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13FBE48-2EB4-49EF-A40F-70CDFA4F951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6F92E3A1-7166-48E1-A32E-F56955DE4CB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9413BAB1-318F-4F1E-8EEA-32AFC00CD96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406A98-4363-4F12-A969-E243845EC3F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81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E8689F9-527D-437E-8C69-9BDED4A5B3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507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联勤保障部队是实施联勤保障和战略战役支援保障的主体力量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下列选项不属于联勤保障中心的是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5517C1-B9A2-4257-B9C0-9118D19E66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桂林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306383-9523-4E74-B16F-B187FA32969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E14CE3-FAA3-4BB6-AEAA-F787081E40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西宁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C61643-2348-4B41-8883-BDD68DBCBAD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1ED0D2-B743-4DC0-8A1D-E85F3E6512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郑州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DA82BE-772D-4FAE-9395-07740CCAFA3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C95B4A-DFC6-49D7-A20B-3912AF8D638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合肥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EA1B607-468F-4E1D-8D41-439065FB29E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C7C9866-59C8-4317-A4FA-6B29E289C32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D72925-0F84-452C-9CD0-462C43A94E6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B8C3999-778A-47D6-AE8E-AEBE9762986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495FE78-78E0-478E-87EB-FED95234224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E63960F9-5E49-4106-B0A4-D34E8F0A033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00AA6F0-2F0E-4614-BB23-7CF4F3E5FF5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DC5BF2F-869D-4BFA-9129-73DB93B2920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9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C82B345-7D75-4549-A807-CE84289245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740479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7.“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第二炮兵”的名字是由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 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亲自给它命名的。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F25BE6-3CFA-4234-9592-81A9CCA75B6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毛泽东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7DCA6-754B-4154-AA34-60055A1CA28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B8515E-67AB-4670-9CC3-444629EB2D1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朱德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EDB4FC-81EA-495C-97DA-27AE1FB79E3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F8BD15-447B-4D62-B9B4-837183A3088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周恩来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15FA132-1A9D-4990-9F5D-F5330F50EEB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8B61FF-6B80-4977-9F6D-E7E6A008D26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林彪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9D6587-E442-4BD8-BEE6-E18826058AC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25C140-D23C-4432-B3A5-0E997362C67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A19C3B-BAAE-447F-B96B-00FFFDA81F6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BD2BAAE-5A67-45EB-81C9-67E7121BD6C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6BADA3B-18D0-485B-B730-80403BEE3F0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2ADEAFBE-70BD-49A3-BDE2-C255EE7188B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93E181C6-4DC5-4049-9645-0963B16120D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12BFF63-85BB-4CCB-BB4F-79259E8D228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692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0B7695A-1DBA-4D4F-9F16-518C2A24C8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3907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8.(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是国家的常备军。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643384-16FF-47DF-AC51-7C4F296A46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中国人民解放军现役部队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B1B7C5B-42F9-4631-9C6A-E392949D1C5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E781C9-6854-41C7-A9AE-470E5C3C36C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中国人民解放军预备役部队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CE8CE6-1102-456C-AE4B-5821088F16B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7EA361-A62B-44E4-8F42-0C3A6A58BA2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中国人民武装警察部队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286665-D87F-4836-A637-A6FC5CB5DBD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E9BA4F-A886-4CFB-8CC3-2B410D81F1D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民兵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36C646D-054C-42C3-980D-03B4E927709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51B9023-58CA-491F-87C2-8D330DBFE95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B433C0-849A-4014-A33E-1963BE47F4C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68D4A48A-6C73-450A-8B13-C809B6666E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7AF94F2-67AF-4FBB-8B16-FC81D4A7B9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A7EF072D-BABA-4715-A3EE-0AD9C1DC40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F2DB6529-7F18-4F75-97CE-5EF0EA7D108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AD30409-C917-47F3-B5F5-6FC4BFBFCCC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715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4A0C60-6F1A-45C6-A6A0-E89F54849E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3775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小明家住湖南湘潭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他所在省份的武装力量属于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D0628C-BC47-4DDF-AD39-96531C860B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东部战区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F5E6EDF-8439-409A-A18A-8860DCCB76F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AD705-DA4C-427E-B676-E547C396A89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西部战区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40DAFE0-9775-4765-B504-CA5034B9F32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899F8-8CBC-42AF-B93B-E44A4C63A86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中部战区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EAB316-251C-4E0F-B5B0-05B177EF92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8DFC9B-C1DB-49FE-B746-1611B2511DE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南部战区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7E37832-B768-4DF6-BB78-E9E5B5E371D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8CA4494-443C-412B-BC03-184E641D971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0E8CD8-53F5-4C1F-A662-CD34667CE96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C6F564EA-5A87-4728-B00E-5DFE1F456FF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4F7BB27E-1827-469A-9477-F97901BA893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43931159-1D77-42A8-B2EA-150E3697DC4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C621835D-C975-4A11-9CBA-8C2DD0F4C0B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E1EEDC-EBA6-4590-864A-1DB0B54BC13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880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525</Words>
  <Application>Microsoft Office PowerPoint</Application>
  <PresentationFormat>宽屏</PresentationFormat>
  <Paragraphs>180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玲 孙</dc:creator>
  <cp:lastModifiedBy>祁 高飞</cp:lastModifiedBy>
  <cp:revision>3</cp:revision>
  <dcterms:created xsi:type="dcterms:W3CDTF">2019-10-07T03:09:24Z</dcterms:created>
  <dcterms:modified xsi:type="dcterms:W3CDTF">2020-05-20T11:58:59Z</dcterms:modified>
</cp:coreProperties>
</file>