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D97E8-4AB3-4EF0-AD87-2D2CFCE22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E91238-D561-4A8E-9B88-D7BF85078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D70D7-5FC3-49FA-873C-744DF605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CE2E-A84B-4E08-ABE4-D08A9F1B8F4F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9F8F0-C71F-462B-85E5-EF4DD936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B798C-8137-4048-9DE1-67BDBD9D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D9F6-7F84-4030-BF63-B85C63C55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3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912F4-1D9C-4B0F-8F47-C830305D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A6EE7-9443-4181-9595-BC5A48B64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B83F4-868D-4F3B-A641-9B03BBFB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CE2E-A84B-4E08-ABE4-D08A9F1B8F4F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A094F-008E-4D51-9BDE-78AD0FBA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4DB2F-656C-40AB-BD65-BDDFCDCD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D9F6-7F84-4030-BF63-B85C63C55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7084AC-1717-4AD6-87E6-EEAD51CA6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B6744F-515F-416B-A25C-FD9E66924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D1F18-80C3-45BB-BB5D-BC782DEA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CE2E-A84B-4E08-ABE4-D08A9F1B8F4F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CA0AE-5377-492E-88D7-F88BD4BC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1DCFD-C1C1-42B8-99B7-0B069622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D9F6-7F84-4030-BF63-B85C63C55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2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4CDF1-5D95-4078-A053-1B30F3B4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9E745-4D81-4CA1-B201-369077F1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3D942-DE5B-416B-830E-75B8654D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CE2E-A84B-4E08-ABE4-D08A9F1B8F4F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09992-6E48-4E6C-971E-4D272E57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0B2C8-BBE5-4F71-87AD-BDABF44A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D9F6-7F84-4030-BF63-B85C63C55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79903-96D7-4C95-99EB-146558B9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D4783-943F-4079-9A8F-48ACBE06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5A726-CD6A-463B-B15D-0D6F1090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CE2E-A84B-4E08-ABE4-D08A9F1B8F4F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FFFF0-5C79-4A86-9363-103C62E5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D7A9C-F1EA-4ADC-80F7-0CFFAC5C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D9F6-7F84-4030-BF63-B85C63C55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6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83427-54D2-40AC-A71C-7EC6E9DF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2716A-14E3-4C25-900E-314F3D84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AF10F5-388A-4CFE-A001-835A1D14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B3082-6AB6-42EB-8E1C-DB881C87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CE2E-A84B-4E08-ABE4-D08A9F1B8F4F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54098-3858-4CD5-B3A2-D2DF472A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CBE41-4169-4935-8EA5-1FF0CBE5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D9F6-7F84-4030-BF63-B85C63C55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2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02234-8818-437F-84B2-FB8509D4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D3009-B812-41BD-B2F8-7990B176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CB10A8-AE28-4445-9589-A3A94A004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9F078F-8E09-4E50-BFDE-C581D17DB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3E6259-9F80-4672-933A-986BAB770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40D3EB-9433-4919-B3F1-7501A48D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CE2E-A84B-4E08-ABE4-D08A9F1B8F4F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D6D817-5FBD-48EB-8875-15448243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2952EB-7365-477F-ABEC-4CAD79CE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D9F6-7F84-4030-BF63-B85C63C55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8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F60C4-AE22-472B-A707-8C96602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8E211-FADA-4A7A-BA4C-4D9CC15B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CE2E-A84B-4E08-ABE4-D08A9F1B8F4F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3A337B-6B08-4A33-8CB0-295A618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BDECBB-B4D3-4E41-8B17-55BA902A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D9F6-7F84-4030-BF63-B85C63C55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0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6F6133-FDBF-4634-AB75-F1F2123D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CE2E-A84B-4E08-ABE4-D08A9F1B8F4F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3F33C3-703E-4865-AF5E-9D2E990C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1922C8-69C1-4F89-8F81-4D1C084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D9F6-7F84-4030-BF63-B85C63C55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4ADF4-155B-475A-AFFD-39185B80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1BE3A-9686-478D-ABE9-8AD793D7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59063E-05A0-4624-8AD6-6AC3BAB76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50774-052D-4D0F-9327-DA8BEC12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CE2E-A84B-4E08-ABE4-D08A9F1B8F4F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B4822-9447-47F5-9256-ED012368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EC0B3-F1A8-4FD4-AD7A-D668A5A6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D9F6-7F84-4030-BF63-B85C63C55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3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CD650-3AA3-4C41-957B-28C1846D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60FC7-819D-479A-96F6-2B819B3BE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E8A0E-D1D4-4071-9E25-21A8DFFF1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50C9F-4EAF-42F9-83E8-EDC9DB7D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CE2E-A84B-4E08-ABE4-D08A9F1B8F4F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4C31F9-DF47-48B5-A512-4774788A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14115-7356-438B-BB48-F80235C4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D9F6-7F84-4030-BF63-B85C63C55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29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2EEAF6-AA2E-49AC-B63A-D7905C67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17BD4-DFF9-46C0-A5A9-36ED02203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9438A-A9BF-4ECD-B5D2-53FE2B6EA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CE2E-A84B-4E08-ABE4-D08A9F1B8F4F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27EE7-334A-4928-9CCB-BF0C39D75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E12F0-8887-4477-96E3-198F993D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D9F6-7F84-4030-BF63-B85C63C55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tags" Target="../tags/tag16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17" Type="http://schemas.openxmlformats.org/officeDocument/2006/relationships/tags" Target="../tags/tag172.xml"/><Relationship Id="rId2" Type="http://schemas.openxmlformats.org/officeDocument/2006/relationships/tags" Target="../tags/tag157.xml"/><Relationship Id="rId16" Type="http://schemas.openxmlformats.org/officeDocument/2006/relationships/tags" Target="../tags/tag171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5" Type="http://schemas.openxmlformats.org/officeDocument/2006/relationships/tags" Target="../tags/tag170.xml"/><Relationship Id="rId10" Type="http://schemas.openxmlformats.org/officeDocument/2006/relationships/tags" Target="../tags/tag165.xml"/><Relationship Id="rId19" Type="http://schemas.openxmlformats.org/officeDocument/2006/relationships/image" Target="../media/image1.tmp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tags" Target="../tags/tag16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tags" Target="../tags/tag18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10" Type="http://schemas.openxmlformats.org/officeDocument/2006/relationships/tags" Target="../tags/tag182.xml"/><Relationship Id="rId19" Type="http://schemas.openxmlformats.org/officeDocument/2006/relationships/image" Target="../media/image1.tmp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10" Type="http://schemas.openxmlformats.org/officeDocument/2006/relationships/tags" Target="../tags/tag199.xml"/><Relationship Id="rId19" Type="http://schemas.openxmlformats.org/officeDocument/2006/relationships/image" Target="../media/image1.tmp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ags" Target="../tags/tag208.xml"/><Relationship Id="rId16" Type="http://schemas.openxmlformats.org/officeDocument/2006/relationships/tags" Target="../tags/tag222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19" Type="http://schemas.openxmlformats.org/officeDocument/2006/relationships/image" Target="../media/image1.tmp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13" Type="http://schemas.openxmlformats.org/officeDocument/2006/relationships/tags" Target="../tags/tag23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tags" Target="../tags/tag234.xml"/><Relationship Id="rId5" Type="http://schemas.openxmlformats.org/officeDocument/2006/relationships/tags" Target="../tags/tag228.xml"/><Relationship Id="rId15" Type="http://schemas.openxmlformats.org/officeDocument/2006/relationships/tags" Target="../tags/tag238.xml"/><Relationship Id="rId10" Type="http://schemas.openxmlformats.org/officeDocument/2006/relationships/tags" Target="../tags/tag233.xml"/><Relationship Id="rId19" Type="http://schemas.openxmlformats.org/officeDocument/2006/relationships/image" Target="../media/image1.tmp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13" Type="http://schemas.openxmlformats.org/officeDocument/2006/relationships/tags" Target="../tags/tag25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12" Type="http://schemas.openxmlformats.org/officeDocument/2006/relationships/tags" Target="../tags/tag252.xml"/><Relationship Id="rId17" Type="http://schemas.openxmlformats.org/officeDocument/2006/relationships/tags" Target="../tags/tag257.xml"/><Relationship Id="rId2" Type="http://schemas.openxmlformats.org/officeDocument/2006/relationships/tags" Target="../tags/tag242.xml"/><Relationship Id="rId16" Type="http://schemas.openxmlformats.org/officeDocument/2006/relationships/tags" Target="../tags/tag256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tags" Target="../tags/tag251.xml"/><Relationship Id="rId5" Type="http://schemas.openxmlformats.org/officeDocument/2006/relationships/tags" Target="../tags/tag245.xml"/><Relationship Id="rId15" Type="http://schemas.openxmlformats.org/officeDocument/2006/relationships/tags" Target="../tags/tag255.xml"/><Relationship Id="rId10" Type="http://schemas.openxmlformats.org/officeDocument/2006/relationships/tags" Target="../tags/tag250.xml"/><Relationship Id="rId19" Type="http://schemas.openxmlformats.org/officeDocument/2006/relationships/image" Target="../media/image1.tmp"/><Relationship Id="rId4" Type="http://schemas.openxmlformats.org/officeDocument/2006/relationships/tags" Target="../tags/tag244.xml"/><Relationship Id="rId9" Type="http://schemas.openxmlformats.org/officeDocument/2006/relationships/tags" Target="../tags/tag249.xml"/><Relationship Id="rId14" Type="http://schemas.openxmlformats.org/officeDocument/2006/relationships/tags" Target="../tags/tag25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13" Type="http://schemas.openxmlformats.org/officeDocument/2006/relationships/tags" Target="../tags/tag27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tags" Target="../tags/tag269.xml"/><Relationship Id="rId17" Type="http://schemas.openxmlformats.org/officeDocument/2006/relationships/tags" Target="../tags/tag274.xml"/><Relationship Id="rId2" Type="http://schemas.openxmlformats.org/officeDocument/2006/relationships/tags" Target="../tags/tag259.xml"/><Relationship Id="rId16" Type="http://schemas.openxmlformats.org/officeDocument/2006/relationships/tags" Target="../tags/tag273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tags" Target="../tags/tag268.xml"/><Relationship Id="rId5" Type="http://schemas.openxmlformats.org/officeDocument/2006/relationships/tags" Target="../tags/tag262.xml"/><Relationship Id="rId15" Type="http://schemas.openxmlformats.org/officeDocument/2006/relationships/tags" Target="../tags/tag272.xml"/><Relationship Id="rId10" Type="http://schemas.openxmlformats.org/officeDocument/2006/relationships/tags" Target="../tags/tag267.xml"/><Relationship Id="rId19" Type="http://schemas.openxmlformats.org/officeDocument/2006/relationships/image" Target="../media/image1.tmp"/><Relationship Id="rId4" Type="http://schemas.openxmlformats.org/officeDocument/2006/relationships/tags" Target="../tags/tag261.xml"/><Relationship Id="rId9" Type="http://schemas.openxmlformats.org/officeDocument/2006/relationships/tags" Target="../tags/tag266.xml"/><Relationship Id="rId14" Type="http://schemas.openxmlformats.org/officeDocument/2006/relationships/tags" Target="../tags/tag27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5" Type="http://schemas.openxmlformats.org/officeDocument/2006/relationships/tags" Target="../tags/tag279.xml"/><Relationship Id="rId15" Type="http://schemas.openxmlformats.org/officeDocument/2006/relationships/tags" Target="../tags/tag289.xml"/><Relationship Id="rId10" Type="http://schemas.openxmlformats.org/officeDocument/2006/relationships/tags" Target="../tags/tag284.xml"/><Relationship Id="rId19" Type="http://schemas.openxmlformats.org/officeDocument/2006/relationships/image" Target="../media/image1.tmp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17" Type="http://schemas.openxmlformats.org/officeDocument/2006/relationships/tags" Target="../tags/tag308.xml"/><Relationship Id="rId2" Type="http://schemas.openxmlformats.org/officeDocument/2006/relationships/tags" Target="../tags/tag293.xml"/><Relationship Id="rId16" Type="http://schemas.openxmlformats.org/officeDocument/2006/relationships/tags" Target="../tags/tag307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5" Type="http://schemas.openxmlformats.org/officeDocument/2006/relationships/tags" Target="../tags/tag296.xml"/><Relationship Id="rId15" Type="http://schemas.openxmlformats.org/officeDocument/2006/relationships/tags" Target="../tags/tag306.xml"/><Relationship Id="rId10" Type="http://schemas.openxmlformats.org/officeDocument/2006/relationships/tags" Target="../tags/tag301.xml"/><Relationship Id="rId19" Type="http://schemas.openxmlformats.org/officeDocument/2006/relationships/image" Target="../media/image1.tmp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tags" Target="../tags/tag30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tags" Target="../tags/tag32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12" Type="http://schemas.openxmlformats.org/officeDocument/2006/relationships/tags" Target="../tags/tag320.xml"/><Relationship Id="rId17" Type="http://schemas.openxmlformats.org/officeDocument/2006/relationships/tags" Target="../tags/tag325.xml"/><Relationship Id="rId2" Type="http://schemas.openxmlformats.org/officeDocument/2006/relationships/tags" Target="../tags/tag310.xml"/><Relationship Id="rId16" Type="http://schemas.openxmlformats.org/officeDocument/2006/relationships/tags" Target="../tags/tag324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5" Type="http://schemas.openxmlformats.org/officeDocument/2006/relationships/tags" Target="../tags/tag313.xml"/><Relationship Id="rId15" Type="http://schemas.openxmlformats.org/officeDocument/2006/relationships/tags" Target="../tags/tag323.xml"/><Relationship Id="rId10" Type="http://schemas.openxmlformats.org/officeDocument/2006/relationships/tags" Target="../tags/tag318.xml"/><Relationship Id="rId19" Type="http://schemas.openxmlformats.org/officeDocument/2006/relationships/image" Target="../media/image1.tmp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tags" Target="../tags/tag3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33.xml"/><Relationship Id="rId13" Type="http://schemas.openxmlformats.org/officeDocument/2006/relationships/tags" Target="../tags/tag33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28.xml"/><Relationship Id="rId7" Type="http://schemas.openxmlformats.org/officeDocument/2006/relationships/tags" Target="../tags/tag332.xml"/><Relationship Id="rId12" Type="http://schemas.openxmlformats.org/officeDocument/2006/relationships/tags" Target="../tags/tag337.xml"/><Relationship Id="rId17" Type="http://schemas.openxmlformats.org/officeDocument/2006/relationships/tags" Target="../tags/tag342.xml"/><Relationship Id="rId2" Type="http://schemas.openxmlformats.org/officeDocument/2006/relationships/tags" Target="../tags/tag327.xml"/><Relationship Id="rId16" Type="http://schemas.openxmlformats.org/officeDocument/2006/relationships/tags" Target="../tags/tag341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11" Type="http://schemas.openxmlformats.org/officeDocument/2006/relationships/tags" Target="../tags/tag336.xml"/><Relationship Id="rId5" Type="http://schemas.openxmlformats.org/officeDocument/2006/relationships/tags" Target="../tags/tag330.xml"/><Relationship Id="rId15" Type="http://schemas.openxmlformats.org/officeDocument/2006/relationships/tags" Target="../tags/tag340.xml"/><Relationship Id="rId10" Type="http://schemas.openxmlformats.org/officeDocument/2006/relationships/tags" Target="../tags/tag335.xml"/><Relationship Id="rId19" Type="http://schemas.openxmlformats.org/officeDocument/2006/relationships/image" Target="../media/image1.tmp"/><Relationship Id="rId4" Type="http://schemas.openxmlformats.org/officeDocument/2006/relationships/tags" Target="../tags/tag329.xml"/><Relationship Id="rId9" Type="http://schemas.openxmlformats.org/officeDocument/2006/relationships/tags" Target="../tags/tag334.xml"/><Relationship Id="rId14" Type="http://schemas.openxmlformats.org/officeDocument/2006/relationships/tags" Target="../tags/tag33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13" Type="http://schemas.openxmlformats.org/officeDocument/2006/relationships/tags" Target="../tags/tag35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45.xml"/><Relationship Id="rId7" Type="http://schemas.openxmlformats.org/officeDocument/2006/relationships/tags" Target="../tags/tag349.xml"/><Relationship Id="rId12" Type="http://schemas.openxmlformats.org/officeDocument/2006/relationships/tags" Target="../tags/tag354.xml"/><Relationship Id="rId17" Type="http://schemas.openxmlformats.org/officeDocument/2006/relationships/tags" Target="../tags/tag359.xml"/><Relationship Id="rId2" Type="http://schemas.openxmlformats.org/officeDocument/2006/relationships/tags" Target="../tags/tag344.xml"/><Relationship Id="rId16" Type="http://schemas.openxmlformats.org/officeDocument/2006/relationships/tags" Target="../tags/tag358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11" Type="http://schemas.openxmlformats.org/officeDocument/2006/relationships/tags" Target="../tags/tag353.xml"/><Relationship Id="rId5" Type="http://schemas.openxmlformats.org/officeDocument/2006/relationships/tags" Target="../tags/tag347.xml"/><Relationship Id="rId15" Type="http://schemas.openxmlformats.org/officeDocument/2006/relationships/tags" Target="../tags/tag357.xml"/><Relationship Id="rId10" Type="http://schemas.openxmlformats.org/officeDocument/2006/relationships/tags" Target="../tags/tag352.xml"/><Relationship Id="rId19" Type="http://schemas.openxmlformats.org/officeDocument/2006/relationships/image" Target="../media/image1.tmp"/><Relationship Id="rId4" Type="http://schemas.openxmlformats.org/officeDocument/2006/relationships/tags" Target="../tags/tag346.xml"/><Relationship Id="rId9" Type="http://schemas.openxmlformats.org/officeDocument/2006/relationships/tags" Target="../tags/tag351.xml"/><Relationship Id="rId14" Type="http://schemas.openxmlformats.org/officeDocument/2006/relationships/tags" Target="../tags/tag35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67.xml"/><Relationship Id="rId13" Type="http://schemas.openxmlformats.org/officeDocument/2006/relationships/tags" Target="../tags/tag37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62.xml"/><Relationship Id="rId7" Type="http://schemas.openxmlformats.org/officeDocument/2006/relationships/tags" Target="../tags/tag366.xml"/><Relationship Id="rId12" Type="http://schemas.openxmlformats.org/officeDocument/2006/relationships/tags" Target="../tags/tag371.xml"/><Relationship Id="rId17" Type="http://schemas.openxmlformats.org/officeDocument/2006/relationships/tags" Target="../tags/tag376.xml"/><Relationship Id="rId2" Type="http://schemas.openxmlformats.org/officeDocument/2006/relationships/tags" Target="../tags/tag361.xml"/><Relationship Id="rId16" Type="http://schemas.openxmlformats.org/officeDocument/2006/relationships/tags" Target="../tags/tag375.xml"/><Relationship Id="rId1" Type="http://schemas.openxmlformats.org/officeDocument/2006/relationships/tags" Target="../tags/tag360.xml"/><Relationship Id="rId6" Type="http://schemas.openxmlformats.org/officeDocument/2006/relationships/tags" Target="../tags/tag365.xml"/><Relationship Id="rId11" Type="http://schemas.openxmlformats.org/officeDocument/2006/relationships/tags" Target="../tags/tag370.xml"/><Relationship Id="rId5" Type="http://schemas.openxmlformats.org/officeDocument/2006/relationships/tags" Target="../tags/tag364.xml"/><Relationship Id="rId15" Type="http://schemas.openxmlformats.org/officeDocument/2006/relationships/tags" Target="../tags/tag374.xml"/><Relationship Id="rId10" Type="http://schemas.openxmlformats.org/officeDocument/2006/relationships/tags" Target="../tags/tag369.xml"/><Relationship Id="rId19" Type="http://schemas.openxmlformats.org/officeDocument/2006/relationships/image" Target="../media/image1.tmp"/><Relationship Id="rId4" Type="http://schemas.openxmlformats.org/officeDocument/2006/relationships/tags" Target="../tags/tag363.xml"/><Relationship Id="rId9" Type="http://schemas.openxmlformats.org/officeDocument/2006/relationships/tags" Target="../tags/tag368.xml"/><Relationship Id="rId14" Type="http://schemas.openxmlformats.org/officeDocument/2006/relationships/tags" Target="../tags/tag37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84.xml"/><Relationship Id="rId13" Type="http://schemas.openxmlformats.org/officeDocument/2006/relationships/tags" Target="../tags/tag389.xml"/><Relationship Id="rId3" Type="http://schemas.openxmlformats.org/officeDocument/2006/relationships/tags" Target="../tags/tag379.xml"/><Relationship Id="rId7" Type="http://schemas.openxmlformats.org/officeDocument/2006/relationships/tags" Target="../tags/tag383.xml"/><Relationship Id="rId12" Type="http://schemas.openxmlformats.org/officeDocument/2006/relationships/tags" Target="../tags/tag388.xml"/><Relationship Id="rId17" Type="http://schemas.openxmlformats.org/officeDocument/2006/relationships/image" Target="../media/image1.tmp"/><Relationship Id="rId2" Type="http://schemas.openxmlformats.org/officeDocument/2006/relationships/tags" Target="../tags/tag378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77.xml"/><Relationship Id="rId6" Type="http://schemas.openxmlformats.org/officeDocument/2006/relationships/tags" Target="../tags/tag382.xml"/><Relationship Id="rId11" Type="http://schemas.openxmlformats.org/officeDocument/2006/relationships/tags" Target="../tags/tag387.xml"/><Relationship Id="rId5" Type="http://schemas.openxmlformats.org/officeDocument/2006/relationships/tags" Target="../tags/tag381.xml"/><Relationship Id="rId15" Type="http://schemas.openxmlformats.org/officeDocument/2006/relationships/tags" Target="../tags/tag391.xml"/><Relationship Id="rId10" Type="http://schemas.openxmlformats.org/officeDocument/2006/relationships/tags" Target="../tags/tag386.xml"/><Relationship Id="rId4" Type="http://schemas.openxmlformats.org/officeDocument/2006/relationships/tags" Target="../tags/tag380.xml"/><Relationship Id="rId9" Type="http://schemas.openxmlformats.org/officeDocument/2006/relationships/tags" Target="../tags/tag385.xml"/><Relationship Id="rId14" Type="http://schemas.openxmlformats.org/officeDocument/2006/relationships/tags" Target="../tags/tag39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99.xml"/><Relationship Id="rId13" Type="http://schemas.openxmlformats.org/officeDocument/2006/relationships/tags" Target="../tags/tag40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94.xml"/><Relationship Id="rId7" Type="http://schemas.openxmlformats.org/officeDocument/2006/relationships/tags" Target="../tags/tag398.xml"/><Relationship Id="rId12" Type="http://schemas.openxmlformats.org/officeDocument/2006/relationships/tags" Target="../tags/tag403.xml"/><Relationship Id="rId17" Type="http://schemas.openxmlformats.org/officeDocument/2006/relationships/tags" Target="../tags/tag408.xml"/><Relationship Id="rId2" Type="http://schemas.openxmlformats.org/officeDocument/2006/relationships/tags" Target="../tags/tag393.xml"/><Relationship Id="rId16" Type="http://schemas.openxmlformats.org/officeDocument/2006/relationships/tags" Target="../tags/tag407.xml"/><Relationship Id="rId1" Type="http://schemas.openxmlformats.org/officeDocument/2006/relationships/tags" Target="../tags/tag392.xml"/><Relationship Id="rId6" Type="http://schemas.openxmlformats.org/officeDocument/2006/relationships/tags" Target="../tags/tag397.xml"/><Relationship Id="rId11" Type="http://schemas.openxmlformats.org/officeDocument/2006/relationships/tags" Target="../tags/tag402.xml"/><Relationship Id="rId5" Type="http://schemas.openxmlformats.org/officeDocument/2006/relationships/tags" Target="../tags/tag396.xml"/><Relationship Id="rId15" Type="http://schemas.openxmlformats.org/officeDocument/2006/relationships/tags" Target="../tags/tag406.xml"/><Relationship Id="rId10" Type="http://schemas.openxmlformats.org/officeDocument/2006/relationships/tags" Target="../tags/tag401.xml"/><Relationship Id="rId19" Type="http://schemas.openxmlformats.org/officeDocument/2006/relationships/image" Target="../media/image1.tmp"/><Relationship Id="rId4" Type="http://schemas.openxmlformats.org/officeDocument/2006/relationships/tags" Target="../tags/tag395.xml"/><Relationship Id="rId9" Type="http://schemas.openxmlformats.org/officeDocument/2006/relationships/tags" Target="../tags/tag400.xml"/><Relationship Id="rId14" Type="http://schemas.openxmlformats.org/officeDocument/2006/relationships/tags" Target="../tags/tag40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1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1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1.tmp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3" Type="http://schemas.openxmlformats.org/officeDocument/2006/relationships/tags" Target="../tags/tag88.xml"/><Relationship Id="rId21" Type="http://schemas.openxmlformats.org/officeDocument/2006/relationships/image" Target="../media/image2.png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tags" Target="../tags/tag104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image" Target="../media/image1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10" Type="http://schemas.openxmlformats.org/officeDocument/2006/relationships/tags" Target="../tags/tag114.xml"/><Relationship Id="rId19" Type="http://schemas.openxmlformats.org/officeDocument/2006/relationships/image" Target="../media/image1.tmp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10" Type="http://schemas.openxmlformats.org/officeDocument/2006/relationships/tags" Target="../tags/tag131.xml"/><Relationship Id="rId19" Type="http://schemas.openxmlformats.org/officeDocument/2006/relationships/image" Target="../media/image1.tmp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image" Target="../media/image1.tmp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06997AD-31B1-43AF-8378-6D0DE55FFC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82981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构成我国“三位一体”战略核力量的三部分是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97EBEF-3962-4978-9835-A736C62B86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3253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原子弹、导弹和氢弹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51D3824-6AC1-48F4-AB4A-C153468CFF8A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D72E66-3F64-4087-B585-12CA7110B1A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7875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地地战略导弹、海军潜地战略导弹、空军战略轰炸机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7A39128-5C8A-4F63-9E67-2ED14C005EBF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4FC449-0193-43F0-A072-4DD10E79B60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4904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近程导弹、中程导弹、远程导弹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E230DAB-FB5D-4C1E-AABC-BF3434F5134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3544DB-34BD-4B17-A223-9227FB6795B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4904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第一炮兵、第二炮兵、第三炮兵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C028A61-CF85-4399-9E2F-2F0F0DFAECF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88204E3-C5AE-4CD3-8306-272D1D37949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FE80861-84F6-4FCB-92EC-3B4F1F2E4BF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03D69668-FB03-4AFC-B9A9-96790B6671D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8A27470B-4D43-42BF-B709-5FCF8A20622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08053437-D72D-417E-85F9-6216415A0BC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2985B5A6-A28B-4AD4-BE82-234FA5F9052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E85DFB-5EFE-4ED6-927C-4F2BE50C0B2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318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669B69E-8038-4272-85B8-3C68F572D0D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54278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10.1965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到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1976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年是我国国防现代化建设曲折发展时期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这一时期国防的总方针是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8464F0-8BB5-4F57-9404-8467F241D82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8206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建设我军成为世界上第二支最优良的现代化的革命军队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79AC856-ADBA-4FC2-9C03-30FDCA9F7645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80E479-CD67-4B18-B420-4EB2B916B8A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4573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立足于早打、大打、打核战争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718F55-BEE6-4609-A42A-8D765E30216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1F486A-BEBA-4908-9D6B-4D63ED7BA07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5234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转变到和平时期现代化建设的轨道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D68131F-5557-4189-859E-C1E0EF16F81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1FCF69-F760-4E1D-B998-3936D0C88E3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7215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打赢现代技术特别是高技术条件下的局部战争上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97884FD-31C5-4FDA-82A0-421C34FAB79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560DBFB-C980-44D3-872F-BFFB71D6F54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B0D34CA-66A7-4E01-B503-C443F4D450C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9E8A7422-C4E2-4E82-A4E2-E68D04F44DE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54FAA51E-ED6C-4D8C-87B6-59C152CD57A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5FFD3628-70D6-4285-802A-70354A47859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6BD93C96-01C3-4363-84D2-FE54676DFFB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8C15AF0-805E-45BF-9D9E-30A7CE016C1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38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3E248AD-6E4B-4E75-9FC8-22B451A895D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91332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11.《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国防教育法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规定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普及和加强国防教育是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的责任。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F0FF2B-EFA2-472E-AD12-B8C15F7A06A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党委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F8FC6BF-5946-4A1D-9379-A4F5510082BE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A6342E-4AF2-471D-B89F-B94E5DD0E6C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政府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088854C-9856-4236-8871-B7E1D14948F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19FC39-CB6B-4832-81CB-B21AAEE526B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军事机关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7A5C814-42DF-4DA9-B252-32FE2362D8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A5F0C1-7D5C-43D3-962F-29C998A8954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全社会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8866D02-6662-42A4-ABEF-1F7C9C2D4DB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BEE6F1-AD93-40E9-9464-C72855856D0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5153FD1-BF17-4E93-84F1-41E4BCBEA1A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723D49C6-A8CC-4C8B-A2B4-3270CF57956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C463D37D-F5DA-48A7-91F7-D900111131F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9BEE01C0-85F9-4335-B16C-BC116FCE78F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4B33D826-117A-442F-9498-A828BA245E9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7DFCA7D-471B-4354-8F5F-3D6CA1C5A75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581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86B7139-9EB3-484A-99B6-AD94F70CD3E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64122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中华人民共和国的武装力量属于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86005C-97AE-47A0-9E24-E92DCC9E10E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党委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DBA3DCC-12C1-489C-B204-C0347085D92E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EA4A52-779F-4E48-A1ED-92B807CC161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政府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76CA2E9-ACBC-4FFE-8675-550B277D3F2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23D630-441A-49DE-9548-B2268521726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军队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FAD24D-B7E0-4B9F-B276-7B792BF1442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5DFCC3-6457-4625-8DD5-EE2E576F4C0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人民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50ACE81-5A9A-4EC7-8F14-7F42CB17519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BF33F2-EFB8-4266-B548-DA58A7E61C9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E4163C-F824-4303-80E0-B86415DDE6A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D2BBFC51-F986-4C8D-BD14-7950FE12109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C8C8AB08-F014-4204-8358-F0F0C068257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FFF6F1E5-33D5-44B0-81B7-2FC0C0CFE9C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1982284D-2797-4111-BCC1-8B2CF8EA82F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B71CB63-0604-4842-870D-A13785D7085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193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96584D2-F79C-486C-82E5-49FE675704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70243"/>
            <a:ext cx="9666605" cy="20726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13.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1982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月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英国和阿根廷之间爆发了马岛战争。英国紧急征用了地中海上航行的“乌干达号”客轮。这艘客轮在接到征集令之后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立即就近在意大利的港口靠岸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把船上的九百多名旅客请下船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在三天之内改装成了一艘医用船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开赴战区执行军事任务。这集中体现了国防法规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7DD275-54F8-48CA-ACC9-5E01D0726A0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调整对象的军事性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4F60617-B880-4633-8457-53E399D6A75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E45894-9BF7-4904-97C4-78A310649AC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公开程度的有限性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4A1B282-FCD5-46B6-B905-2DFCFE45866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03372B-5A35-4147-A6EC-CC1738C059C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司法适用的优先性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4A1EB72-C74F-4479-94F8-0551B760C95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F89CEF-E5F3-4A57-A1E0-DB0E4913E52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处罚措施的严厉性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5210BB9-2174-4CF3-8C80-762D3B24621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B0DD590-659E-4B93-9725-DFFE5B3E9A5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655127C-1E03-4404-B800-BDE3B8BCB61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066AE261-619A-4A44-BD56-3065E8D2D87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A4F583F3-763B-486D-B2F2-9A852A15C44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5EFE830B-562F-476C-BA6F-FDDF1430495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069366FB-8052-46CD-9F96-71F53E66D25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AD99E14-89C7-43B3-AE2D-B1B48500222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670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AE411BE-3B89-489E-B601-9E0E5338004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42976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我国的兵役制度是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   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FCBAE3-25FA-4EE9-AB60-553B6A6FE5D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6885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义务兵与志愿兵相结合、民兵与预备役相结合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F0D12A3-8611-4E68-A34F-3A50B612653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60FF90-5C96-4F4D-8001-CEBDC863CDB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6885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志愿兵与民兵相结合、义务兵与预备役相结合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6DED0BC-45B0-4592-8CA5-22EBEE189AE5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BE7492-8D5A-4431-9BF6-3247838D6DC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6885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职业兵与义务兵相结合、现役与预备役相结合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0D6C749-7893-429D-9968-0B2084520ED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799174-E29C-4124-BCAE-FEAE2D16A77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6885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义务兵与志愿兵相结合、现役与预备役相结合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75A49AD-BA74-4F3D-BD83-DE7FEF0DC11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D7E8023-24DE-4228-B05A-E6E6BB1C036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C2134CC-B182-40BF-86DB-C1FB2986AE9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9E65542B-0BFC-4489-BB03-FAC1F97B543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03E8D641-EE75-4B58-8EE5-28FF02CDEC6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14130BCD-F616-46E0-B9CE-A77B2EB8BC0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4ECA86AA-CF74-49DC-AE69-0B73A0C451E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F56528F-A7DA-4A46-8717-93D8CD9B8D7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487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B394BB9-E716-4348-98FB-78F9E9E3800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72375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要造成一种无形和有形的力量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使敌人想打而不敢打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想打又打不起来。这种军事战略被称为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FC9B53-9808-4D4F-A5E7-B9C95B3B09E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遏制战争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EEB243-30AF-4296-8163-C66C40EB0F61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BE493D-00FF-4706-AD82-00D0182DBED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打赢战争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9AE04BC-2DD4-48B7-A788-95550A07819F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D2B831-4613-4072-8F23-930D829B5C2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防御战略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07D22A8-787D-4A81-9F6C-29FCDE6652D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1619C0-324F-4DD5-8650-D8815FAB8CD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和平战略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C274670-C1E3-45E0-92CC-A8562D9AD87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D3F33B2-ABBD-420F-87AB-035BE75AADE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BF7C89A-6C53-4C29-B065-E101265A541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955EFF93-444C-4A8F-875A-1582FCC1284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142A5159-603D-4AD6-B014-501027CD086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38084394-C531-4C2E-B904-F26A380B83C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7DA6551C-926D-48FF-A35A-AFD6B8A5628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BAE4AAA-1223-4B51-9DAE-1CEDE0A28FF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230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575B9C2-21CF-4D6F-BC38-A48A1B4BB06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066482"/>
            <a:ext cx="9917430" cy="12801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中国军队坚持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的安全观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秉持正确义利观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积极参与全球安全治理体系改革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深化双边和安全合作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促进不同安全机制间协调包容、互补合作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营造平等互信、公平正义、共建共享的安全格局。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BF3D90-8772-4A5C-8A88-5B15C6A5E2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共同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908C28-578A-45B6-9FB2-E4FC9111018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6C60F8-C7BF-40BA-82C9-A60D99E5DE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综合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47407F-EABB-4FF5-97AC-036DA1409FC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6CBA74-DB78-49F3-8A8C-8FD09002C87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合作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D8D414-6CE2-448F-8E88-F0641534209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D14625-A218-450E-A3C4-DFC6A429642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可持续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42070A-CDF0-4E58-A934-2BC50166724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C130182-F309-4173-8B70-4DA242AC715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D9E0707-F09D-4898-A806-6C2153CD465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BC796362-51F0-4DC8-AEA0-A02BB914685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EAAAB5D5-9324-42CB-B473-C2D232FADA8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1766A4BF-C4A3-4534-92B6-C92D3077504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35B74D94-E5AF-49D2-888C-D4B07FB876F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435C25C-4323-49DC-B791-279916CC791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362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F94E2C0-A473-4CDC-B804-6CE9B4C7E3B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57550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国务院在国防方面的职权有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C053FC-F80C-422A-8B74-1F79BDFEFB5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4573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编制国防建设发展规划和计划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101C20-1319-4BB9-BDA7-1C2C744F4598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944E0A-8F66-434F-BFA9-213D49BAA1B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6224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制定国防建设方面的方针政策和行政法规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7CD01A-EBE8-4910-B4A8-DA50128EC81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6590F9-9A20-4E2B-BBEB-686159BB865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统一指挥全国武装力量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CACA0C-4337-443C-A033-4EC58D969BF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97FD57-FF42-457F-A05B-38275DEE993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3913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管理国防经费和国防资产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EEFD97-F0F5-402E-A514-92B2E87950D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B7B210D-6B96-41BC-A4EB-0CC23DE0754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19E5F5-D1A1-4217-A679-CBFB269D397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C4412E5A-4740-4A70-82D7-FF60E8F80A8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885CCC89-313E-45AB-91BE-35C9EBDE36F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93EC5010-E30F-4199-B9A3-6629879B12B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079EB76D-1CC6-422A-ADD0-CB811F99803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8E038F5-25B9-4382-B810-F2912833D22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490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8FBA36A-8687-48E9-8108-26523635FAB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066482"/>
            <a:ext cx="9733280" cy="12801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在中华民族实现伟大复兴的征程中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,( 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都是我国现代化建设的战略任务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是发展中国特色社会主义、实现中华民族伟大复兴的两大基石。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619E77-DDD9-499D-8FC4-B60E10F85A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富国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399BB9-C347-4679-A5B0-13C0159F16D0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140285-328E-47B5-AADD-E196CDD827E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经济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258ABF-1EBE-45BC-9C95-EA36B3CCBDD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9E3C76-38E9-4F5F-B951-35D135C5F9D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强军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5EF9C6-424F-43E5-8DCF-D3C6B1CD06C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D687B3-A9B5-489A-8911-D7C5295E24D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科技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D20301-F473-4F14-957E-0FEC25972F7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CAB45E0-461E-403D-9478-9EBD28C193A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355FBD2-1CA6-4F3E-94D9-1470F441095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02EE97F7-44DC-4A3C-A3CE-555C8228415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07FCACC9-A72B-43E6-9662-0BBF4BB2B25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9A2AB266-B636-4145-B2BA-9D6902C39D0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742A43FA-2478-4F6D-B4D6-06E4378421D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B7CADC9-BF88-4C64-ADE8-ED1F7C0B824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605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305A718-D7EA-495C-A5FB-D21B281D9D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5015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根据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中华人民共和国国防教育法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的规定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国防教育贯彻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的方针。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A02E30-6FDA-4AD5-85C5-F8FF7AC5E9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全民参与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DA27DE-C724-4133-A952-F8998CA734E7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FF089F-9595-409E-AECC-3E903D0BA0B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长期坚持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4CD732-29A2-4599-813E-67EC7C08F79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13E4A8-A318-4890-B2A9-D6ACB164B51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讲求实效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0BB554-30D0-4870-8202-B1388D1550F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66CA62-FC79-4360-8ABF-E317A138806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形式多样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9F610A-E2B2-427A-B2DB-2946AF566B1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039DAD7-116A-4D8C-BC52-DD0A14C80EA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7778801-EB0F-45E9-B01D-1A2C15DCD6A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FDA6037A-9059-4337-8303-38274DCCBD0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6A135790-3537-4403-96F5-3E41F517C1D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BD64F7C5-3750-4E5A-A558-BC88C951425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98973031-DC88-4EB3-9214-0A610103EFF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4D3FA24-1622-409B-BB3A-D3239B05DA3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673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EBA9C0-94AE-4474-B54B-6C496BA0DDF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7520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新中国成立后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加强人民军队的建设不包括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35FA73-EEF5-415C-852F-12E3C9C56A5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革命化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FA20FB-B138-4291-8FA8-778F7ECEA9AB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F6301-FE60-4E12-BDF0-82E89EE3A3D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正规化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E0E0085-C36B-482B-BF86-B1AC00B20BB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63299C-0210-4E1B-BA5D-9A9E766351A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军事化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1C1D449-A66D-4D75-B464-234AC509006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B9A4C5-7A86-4667-9903-5F978A66552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现代化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788D0B9-616B-4CD3-8EBA-9EB592E7893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04BEA67-EB47-42E0-B847-D4454955FBC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CBBC3CB-E6F2-49C1-8747-C31DA1A4FF3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14C5B15A-B039-4C5C-8265-82D8CEAB071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8CC7A85C-CB1C-4F08-B288-48B7A63DDEB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9971E746-3247-4595-9A9C-4FA9C433E29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60686481-2930-45BF-A6D8-6703EDD50FE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AAF541E-9E62-4D5D-8231-D7F986C0A14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790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F3B6F60-2445-4D28-8B2D-C0B7E1E3EF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4507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根据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中华人民共和国国防法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的规定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公民所享有的国防权利有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F338F7-F6C3-4E19-9ABE-60DCA50C6DD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国防建设建议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D4E7B6-9E69-4BB3-951F-D75887CC1D7A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6520A1-4C6B-42E1-81C7-ABE7B062B73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3913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制止检举危害国防的行为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963480-021A-4174-85AE-7708BDC6B8ED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C6EC74-D70F-4A0A-B0E8-D61CE129A6C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保护国防设施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F816DE-7532-4FE0-BDC4-7A3873EC3BE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A55B22-92FB-4564-B89E-7506C36E122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损失补偿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D406B3-A94D-4151-94BE-34206A460FB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B670EBF-9994-4E4B-A14D-048569320A9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374DAB6-ECBD-4DD8-B6EA-7AF6B1CD6CD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36F2E7B6-005A-46EE-A820-A5E3BD65A40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2D99A68C-8A19-4FDA-A537-D9F4796CD7F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81920640-194F-4BBC-9AB9-990C910BF62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6977B14D-98EC-41F7-B686-7C89D446FE0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582A376-577A-436C-8766-D45E98E4F9C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864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4B665E3-A69E-405A-AF4D-ADC6F36EDB5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4507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根据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中华人民共和国国防法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的规定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公民所履行的国防义务有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F3487B-3A37-4567-BF1B-7BF053223D6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保守国防秘密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841A45-4875-4B57-8BB5-F90BD4191713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3009FA-A82E-492E-952B-84C556E4FE9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履行兵役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853BD7-C129-4BF7-A718-E5005637D793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F8C69C-B820-45D3-923B-26542050926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保护国防设施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30D98E-C3F5-4C2D-A57A-260D2BF7B61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DF2930-CA50-4C7D-A11D-9C821E0DE67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4243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制止和检举危害国防的行为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B46B58-DB40-41BB-82FA-EF34614E6E3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C42D05F-F2DF-410B-958B-5C7B1B25815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DB220F3-D835-4148-9EF9-60CE314BFB9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9F042F93-1E4E-4C70-B339-6A6F39BA098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5118C4A6-48FD-407F-8A2B-6E182466722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3905D95F-34E4-4284-9E23-E421CFFB938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C8A751DE-0F10-4EAF-AF8A-31F53CAA9A9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4B8D2E4-BEBC-4945-8EBF-0A3B491FB3C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757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393EE59-9B78-42C4-88A3-8B399C426E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4507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7.《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中华人民共和国兵役法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规定了兵役方面的基本法律制度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形成了具有中国特色的兵役制度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主要包括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 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909D04-DC3A-423D-B79F-1813D294AB0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现役制度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ACF145-3612-44C9-AEFE-4E90DF7A69A5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FE3727-2FBB-4337-B8B5-9808F197787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预备役制度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6B375B-F4C3-4605-A19F-3D116C703F1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70058D-9E26-47D1-A14A-CE3B40D8359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兵员征集制度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CA7A20-56B5-4C41-96FE-9294FA32DA7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8ABA36-7A48-4591-8E90-90011085E02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3913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对违反兵役法的惩处制度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E8A3FB8-89FC-4CA8-8562-B90482DE7B9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38D082D-8275-4EA4-BF39-823C181CDEA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664D98D-D4D7-4875-9844-C52FDED9E68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25ED5E5F-8AEE-4DF4-971B-5A5491E1F30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8AF74113-7DA4-4A6A-B09B-A47E5067102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E9F6CC7E-99A9-469A-9828-6156D2A0067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3EC7D74C-AB84-4367-96A0-B160DB056BD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8F07880-3797-4C4E-A0A1-6698ABEDC10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543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3F78C11-0879-4645-B824-6BC3475B5F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53008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两个或两个以上的不同法律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同时调整一个相同的法律关系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产生效力冲突时处理原则是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FDB15D-50F9-4A52-BB47-945E4F4736B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新法优于旧法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6D911A-6A7B-46D0-A767-7955CE3D326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842F5F-ACB5-41B8-BB9C-5ADC4C6B567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00669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上位法优于下位法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607614-EECD-49B7-9CF0-1AF53D9DD76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993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AABCA3-F207-49CB-B8B5-938C3A1CE40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514969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特别法优于普通法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20141C-CA66-4D32-B789-7743C875701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5136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3FFB008-8A72-4DC5-9A09-3167A12FDD9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36E6AC7-EE96-4A0C-A98E-7EA1E3225F9B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727D73C7-F2E4-4547-826B-92B0DF9953F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573FB557-3359-464C-A05A-1A84FBF8758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BE85A5B4-EAC9-45AD-83DA-37BB101802A1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E85D9955-BE97-47F9-8897-9EC097DA18AE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36E521F-84E8-444B-9308-4EBDCF980F61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0609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5C7F7B8-44D0-4C1D-B05C-50235DA56A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48977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国防教育实行的原则是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7E3C00-2156-42E7-A647-A8767B8ECD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4243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经常教育与集中教育相结合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DEA541-99D9-4A70-890A-E34AC7C9E6D7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30A06E-12D4-45FC-89D2-FFEF57A6004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4243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普及教育与重点教育相结合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A87090-0CD8-4F2A-B3BB-79676DB6AA1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3AB7C8-7697-485E-A6F6-D444FA40FAB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4243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文化教育与军事教育相结合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59799A-AF94-4D85-9305-9A2BEAFB33B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A61934-FDEB-46F5-8C6E-20B9D1294F1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4243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理论教育与行为教育相结合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C99926-7A7B-4A16-A3F0-BD720C4E101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31BFBCF-D399-4D96-B84E-8FAE916C884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D2D4273-1229-4244-B5F0-11C3597202A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A256188D-F41E-4B0C-BF53-D7930E2538A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790B85A9-2085-450F-925B-AD8A4B845CB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21702DB9-3612-42F6-8233-774B2CE0D9E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4A27F10A-8465-49A4-9FB3-D2E4CF15DFB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83889CE-6163-4639-A526-1736B3DA980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620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8647E94-5BBB-46AC-83EE-E183FDC271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89585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中国人民解放军走上科技强军道路的最重要的标志是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    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8D4CF4-8A5D-4E09-84CF-F766ADE3694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核潜艇的研制成功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4B7C81-0C19-4437-A4B0-B9416EF6538F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A3F9EE-733E-4485-B70C-4AB16C7F6FB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3253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战略导弹部队的组建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416BFC-3DA1-4042-B8B8-E0B38DC9759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C51D45-2BBA-4046-B4A1-FBF005EA24A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5894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中国人民解放军现代化空军基地的建立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8A6ACB0-490E-4A23-91C2-538CF2C2720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11EED6-FFB8-4C99-A8C0-CB7663A1A2F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5234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我国自行研制成功海军导弹驱逐舰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C8F6732-9D36-4DC3-B723-85588DCD906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138A229-158F-435C-93BC-9CFF9DD412A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6BCF980-21AF-4755-BA4A-1310EFB0F14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C92DF91B-B233-4438-B7B6-09B1AED12C4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7BEC0B56-2673-4B39-9052-E470ACD5ACE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8AAAECEF-E7D7-48DB-8E6F-4E8DC28570F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05C48201-74F7-4BB6-9BC7-E8D96E16B7D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3A98D6A-CC37-4905-8871-C7C4AE23DC2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897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3CB39DD-3F9A-4EDD-9ED7-3B1EDC2D0B2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066482"/>
            <a:ext cx="8796655" cy="12801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新中国成立后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人民解放军舰队的构成是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 )
①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北海舰队  东海舰队  ③南海舰队  ④海军航空和海防部队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124B5E-848A-44F1-A987-9B797FED910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①②③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49ECBFB-6CC3-4601-B5FA-BA68776D75C0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D55A08-6BCD-461A-A5E8-5708E1969BF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①②③④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28A0A2F-8543-452E-B8F2-E1672CE4C517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3DA987-68FE-4CB7-88A6-C3F4BC04186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②③④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F77DD7B-6624-4BF8-9480-90BF0F42EB3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B8F882-2F6F-4C92-B847-B46F1208D82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①②④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C763A60-F39B-47E4-94FA-ED7C3EABA55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431F773-A243-4DAF-9646-258DC3E3540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A61BE05-2A21-4FFB-90DD-6B4658E1BE4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71AF9B98-9C7D-4A5B-AFC1-3898682C261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3001FECA-FCF0-4D53-AB02-523E464302E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E66F6284-B2C5-4B6B-ABAE-314B5912B03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09CBBC1D-EF57-414A-906E-391A597A9C2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A5548B0-0C0D-4576-BB43-73ED47151A3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917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D93439A-35D0-4D27-A819-08BDF6FBCC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98507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坚决捍卫国家主权、安全、发展利益是新时代中国国防的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3CCF14-9CB8-4C1E-A088-A98D6A19EAD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根本目标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2655E2D-6131-409B-AD44-6313AFA68F2F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577074-350B-49DB-A775-E408BE762F8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鲜明特征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CDB93C-4BC0-4479-9427-B9AC0702292F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A4FD28-10B9-4B1C-9F51-4839FE545B0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战略指导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1FE82EC-8C4B-48F6-BA1E-1FB712FAF35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9E84F8-4A1D-484F-9E74-A8E9AE6C7EC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发展路径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1C708CA-8FC7-4423-9D73-A49E561A571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9C82F5D-E498-4037-85B2-752B39568F6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2DE22D2-9A3C-4AD1-BF9E-B62F7DC7F7C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82AA6175-7A53-45DC-9C89-D27F89494B3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AFD4E437-B94E-4D3C-B8F0-363B4D81C3D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99371859-D759-4571-82E8-4A9115AF7C0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209C396E-2F1C-4743-AFB9-0E3E4CD9A65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3FCDEC6-AFEA-4AC7-97D3-057B04A2687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380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81377E9-1E9A-4A93-91D7-9DF7C6ED805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6686869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对和平时期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提高军队战斗力归根到底要靠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3F5D72-07B5-40B3-8383-BD096FF9B54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774" y="1462723"/>
            <a:ext cx="514350" cy="5143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4D7F89A-6159-4442-88BC-762539C9A9E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20419" y="1462723"/>
            <a:ext cx="8083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  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7E1727-7AFF-4EF8-8540-693AD9D5C63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打仗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856CE89-2FB3-421E-8908-2BB244096B17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A8FB46-D6A4-438E-8B7E-3CC19880078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教育训练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5399842-C113-454A-B93E-AA199621934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82C92C-4112-4C52-997F-8224BC8244A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科学技术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E52B87E-00A3-41D5-8E45-0CDFD0376FB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D259AB-49C2-4942-A608-C11DF716D70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438400" y="543544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装备现代化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AC9D207-97A5-4D0B-A5D2-EF0972D36D35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5292949-A048-454B-85F3-25E8FDFF40F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71E5248-CD52-4213-AE38-2EA4B66C64DE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6C06083D-C3EF-4386-9940-7A34C944890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8EE9BAF1-60B5-4910-98B4-1D6951EE6BC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8D55E3EC-4EDE-4D2F-BF18-C32E4AFDA473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B11D5727-8EEE-4E0C-B94C-8ACCB656E640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849FD8B-DB17-49F6-89F6-BD1528309FE9}"/>
              </a:ext>
            </a:extLst>
          </p:cNvPr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670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5268AC0-EF6D-4FE1-8600-5ABA39C238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81997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7.(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战略思想是中国共产党军事战略思想的基本点。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6B5ADC-C830-4C8E-99E0-A071DEE332A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消极防御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F0896F9-7660-4C9D-925A-38CB7E4C1B3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E2BC1E-4468-44C2-BE6A-14CAF55DC18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先发制人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A9D0F3A-6179-41C3-939F-A6072356CC73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853B56-098B-4336-82C0-431F6272014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保持中立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62A8C44-EB7E-4861-9165-E84F295A801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D9C388-461C-4FDB-BA3D-31A7169984D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积极防御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90BF5F8-9D91-491E-B8C7-6B4A3EF4EA6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76CB41F-E5BD-4B64-8CFA-21B8D58306F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F351005-BC7E-4131-871B-AC1E06981EA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E0834AAA-F1E5-45BE-A99D-6F62F7F72B0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22D8AA67-4BCB-4C3F-B388-9CD328F27FD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03364563-A092-4554-8603-F1510D05CBE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B34FFC03-687E-4B4F-9FDA-5028979879E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264B088-8AFB-49C6-B4C5-2965205841C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612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68EF113-EB11-47B4-84AC-207A21052CA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59675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8.1993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制定新时期军事战略方针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以打赢现代条件特别是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为军事斗争的准备基点。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DD8ADD-EBC2-4196-90E5-69BF8BECED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机械化条件下局部战争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FB7638C-4512-41BD-86B6-453888B772C6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8D7BB9-834B-44EC-88D2-DD8FB84E2E6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高技术条件下局部战争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A10C312-D1C6-4C4F-8236-A09241D6B2C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55000B-3B77-4640-B30B-794E2D1B310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信息化条件下局部战争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8DD1384-3D52-4FF7-BFC7-486F2E70089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D11149-1456-4FAB-8644-07D59D53876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电子化条件下局部战争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B55AE52-C4A8-494A-BD2A-D1D7B97743D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FF82227-CFF6-4BFC-BA06-2F14DAEA157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A206AE9-5D12-48F3-8AFD-F9B17516B98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DB529127-4B2F-4BA2-8AF6-5CE9B19FA10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863D82CA-7058-491D-907E-C157E2611B5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ED7C992B-F4A2-468D-80E8-B1CF602A98F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0AA364BF-1764-4DB1-9487-29B480E4D5E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0E18EF0-30EF-4259-959E-D3C486C9E80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463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3368CF1-949D-4258-9356-2962ADD536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69234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下列法律当中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不属于国防法规的是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 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92AB76-5584-4754-9351-468BAE7CF2A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4243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中华人民共和国国防法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3356972-5CD7-4B3A-908E-D510450F4B10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0418E3-CB3B-4D42-A1C6-726D06945D2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4243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中国人民共和国兵役法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E53654C-CA6B-47E0-BCFB-28EB92F73CB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EEEBBE-95AB-4333-9BB8-6ACC26ECCC1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5564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中华人民共和国军事设施保护法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9DF65ED-C2C5-4026-9B88-751FEF856E5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987989-36F3-4FBB-8C52-33EFC4DC7A3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4904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中华人民共和国义务教育法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7B5A447-8B5A-4857-8AB5-A2560600AB9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A10EA8C-E4B3-4D82-B678-3AB59AD84BB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F2C054-E808-4FE2-B9E9-BD1720689D3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28A2475E-6801-4F03-BB9D-0A9A2D227BE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FAA94421-85DB-46D8-AB32-6CCA3CDF444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D56DA21D-9AC7-4B2C-BB40-52DD3F6402B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17749601-56FA-4660-87BD-2CD39FACD21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E0F78B7-84B5-41AE-898F-3EFDBBAF9BF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0799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993</Words>
  <Application>Microsoft Office PowerPoint</Application>
  <PresentationFormat>宽屏</PresentationFormat>
  <Paragraphs>287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Microsoft Yahei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玲 孙</dc:creator>
  <cp:lastModifiedBy>玲 孙</cp:lastModifiedBy>
  <cp:revision>1</cp:revision>
  <dcterms:created xsi:type="dcterms:W3CDTF">2019-10-06T12:59:58Z</dcterms:created>
  <dcterms:modified xsi:type="dcterms:W3CDTF">2019-10-06T13:03:42Z</dcterms:modified>
</cp:coreProperties>
</file>