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4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5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6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7.xml" ContentType="application/vnd.openxmlformats-officedocument.presentationml.notesSlide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04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20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90" r:id="rId2"/>
    <p:sldId id="291" r:id="rId3"/>
    <p:sldId id="258" r:id="rId4"/>
    <p:sldId id="257" r:id="rId5"/>
    <p:sldId id="286" r:id="rId6"/>
    <p:sldId id="259" r:id="rId7"/>
    <p:sldId id="260" r:id="rId8"/>
    <p:sldId id="263" r:id="rId9"/>
    <p:sldId id="289" r:id="rId10"/>
    <p:sldId id="261" r:id="rId11"/>
    <p:sldId id="264" r:id="rId12"/>
    <p:sldId id="266" r:id="rId13"/>
    <p:sldId id="267" r:id="rId14"/>
    <p:sldId id="268" r:id="rId15"/>
    <p:sldId id="269" r:id="rId16"/>
    <p:sldId id="271" r:id="rId17"/>
    <p:sldId id="272" r:id="rId18"/>
    <p:sldId id="274" r:id="rId19"/>
    <p:sldId id="275" r:id="rId20"/>
    <p:sldId id="276" r:id="rId21"/>
    <p:sldId id="284" r:id="rId22"/>
    <p:sldId id="277" r:id="rId23"/>
    <p:sldId id="278" r:id="rId24"/>
    <p:sldId id="279" r:id="rId25"/>
    <p:sldId id="285" r:id="rId26"/>
    <p:sldId id="280" r:id="rId27"/>
    <p:sldId id="281" r:id="rId28"/>
    <p:sldId id="292" r:id="rId29"/>
    <p:sldId id="287" r:id="rId30"/>
    <p:sldId id="282" r:id="rId31"/>
    <p:sldId id="283" r:id="rId32"/>
    <p:sldId id="288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D985C6-6BE8-4F96-8DE0-2847DDFB8F7F}" v="12" dt="2019-09-30T07:03:52.4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6" autoAdjust="0"/>
    <p:restoredTop sz="88811" autoAdjust="0"/>
  </p:normalViewPr>
  <p:slideViewPr>
    <p:cSldViewPr snapToGrid="0">
      <p:cViewPr varScale="1">
        <p:scale>
          <a:sx n="146" d="100"/>
          <a:sy n="146" d="100"/>
        </p:scale>
        <p:origin x="2192" y="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佩杰 李" userId="86c07199bf488ae0" providerId="LiveId" clId="{F5D985C6-6BE8-4F96-8DE0-2847DDFB8F7F}"/>
    <pc:docChg chg="undo custSel addSld modSld sldOrd modMainMaster">
      <pc:chgData name="佩杰 李" userId="86c07199bf488ae0" providerId="LiveId" clId="{F5D985C6-6BE8-4F96-8DE0-2847DDFB8F7F}" dt="2019-10-09T07:23:54.049" v="482" actId="1076"/>
      <pc:docMkLst>
        <pc:docMk/>
      </pc:docMkLst>
      <pc:sldChg chg="modSp">
        <pc:chgData name="佩杰 李" userId="86c07199bf488ae0" providerId="LiveId" clId="{F5D985C6-6BE8-4F96-8DE0-2847DDFB8F7F}" dt="2019-09-25T07:08:35.339" v="3" actId="1076"/>
        <pc:sldMkLst>
          <pc:docMk/>
          <pc:sldMk cId="744669597" sldId="257"/>
        </pc:sldMkLst>
        <pc:spChg chg="mod">
          <ac:chgData name="佩杰 李" userId="86c07199bf488ae0" providerId="LiveId" clId="{F5D985C6-6BE8-4F96-8DE0-2847DDFB8F7F}" dt="2019-09-25T07:08:35.339" v="3" actId="1076"/>
          <ac:spMkLst>
            <pc:docMk/>
            <pc:sldMk cId="744669597" sldId="257"/>
            <ac:spMk id="18" creationId="{00000000-0000-0000-0000-000000000000}"/>
          </ac:spMkLst>
        </pc:spChg>
        <pc:spChg chg="mod">
          <ac:chgData name="佩杰 李" userId="86c07199bf488ae0" providerId="LiveId" clId="{F5D985C6-6BE8-4F96-8DE0-2847DDFB8F7F}" dt="2019-09-25T07:08:25.386" v="1" actId="1076"/>
          <ac:spMkLst>
            <pc:docMk/>
            <pc:sldMk cId="744669597" sldId="257"/>
            <ac:spMk id="27" creationId="{00000000-0000-0000-0000-000000000000}"/>
          </ac:spMkLst>
        </pc:spChg>
        <pc:spChg chg="mod">
          <ac:chgData name="佩杰 李" userId="86c07199bf488ae0" providerId="LiveId" clId="{F5D985C6-6BE8-4F96-8DE0-2847DDFB8F7F}" dt="2019-09-25T07:08:35.339" v="3" actId="1076"/>
          <ac:spMkLst>
            <pc:docMk/>
            <pc:sldMk cId="744669597" sldId="257"/>
            <ac:spMk id="33" creationId="{00000000-0000-0000-0000-000000000000}"/>
          </ac:spMkLst>
        </pc:spChg>
        <pc:grpChg chg="mod">
          <ac:chgData name="佩杰 李" userId="86c07199bf488ae0" providerId="LiveId" clId="{F5D985C6-6BE8-4F96-8DE0-2847DDFB8F7F}" dt="2019-09-25T07:08:19.853" v="0"/>
          <ac:grpSpMkLst>
            <pc:docMk/>
            <pc:sldMk cId="744669597" sldId="257"/>
            <ac:grpSpMk id="20" creationId="{00000000-0000-0000-0000-000000000000}"/>
          </ac:grpSpMkLst>
        </pc:grpChg>
        <pc:picChg chg="mod">
          <ac:chgData name="佩杰 李" userId="86c07199bf488ae0" providerId="LiveId" clId="{F5D985C6-6BE8-4F96-8DE0-2847DDFB8F7F}" dt="2019-09-25T07:08:28.843" v="2" actId="1076"/>
          <ac:picMkLst>
            <pc:docMk/>
            <pc:sldMk cId="744669597" sldId="257"/>
            <ac:picMk id="6" creationId="{00000000-0000-0000-0000-000000000000}"/>
          </ac:picMkLst>
        </pc:picChg>
        <pc:cxnChg chg="mod">
          <ac:chgData name="佩杰 李" userId="86c07199bf488ae0" providerId="LiveId" clId="{F5D985C6-6BE8-4F96-8DE0-2847DDFB8F7F}" dt="2019-09-25T07:08:35.339" v="3" actId="1076"/>
          <ac:cxnSpMkLst>
            <pc:docMk/>
            <pc:sldMk cId="744669597" sldId="257"/>
            <ac:cxnSpMk id="31" creationId="{00000000-0000-0000-0000-000000000000}"/>
          </ac:cxnSpMkLst>
        </pc:cxnChg>
      </pc:sldChg>
      <pc:sldChg chg="modSp">
        <pc:chgData name="佩杰 李" userId="86c07199bf488ae0" providerId="LiveId" clId="{F5D985C6-6BE8-4F96-8DE0-2847DDFB8F7F}" dt="2019-09-25T07:08:19.853" v="0"/>
        <pc:sldMkLst>
          <pc:docMk/>
          <pc:sldMk cId="766479471" sldId="258"/>
        </pc:sldMkLst>
        <pc:spChg chg="mod">
          <ac:chgData name="佩杰 李" userId="86c07199bf488ae0" providerId="LiveId" clId="{F5D985C6-6BE8-4F96-8DE0-2847DDFB8F7F}" dt="2019-09-25T07:08:19.853" v="0"/>
          <ac:spMkLst>
            <pc:docMk/>
            <pc:sldMk cId="766479471" sldId="258"/>
            <ac:spMk id="22" creationId="{00000000-0000-0000-0000-000000000000}"/>
          </ac:spMkLst>
        </pc:spChg>
        <pc:spChg chg="mod">
          <ac:chgData name="佩杰 李" userId="86c07199bf488ae0" providerId="LiveId" clId="{F5D985C6-6BE8-4F96-8DE0-2847DDFB8F7F}" dt="2019-09-25T07:08:19.853" v="0"/>
          <ac:spMkLst>
            <pc:docMk/>
            <pc:sldMk cId="766479471" sldId="258"/>
            <ac:spMk id="25" creationId="{00000000-0000-0000-0000-000000000000}"/>
          </ac:spMkLst>
        </pc:spChg>
        <pc:spChg chg="mod">
          <ac:chgData name="佩杰 李" userId="86c07199bf488ae0" providerId="LiveId" clId="{F5D985C6-6BE8-4F96-8DE0-2847DDFB8F7F}" dt="2019-09-25T07:08:19.853" v="0"/>
          <ac:spMkLst>
            <pc:docMk/>
            <pc:sldMk cId="766479471" sldId="258"/>
            <ac:spMk id="27" creationId="{00000000-0000-0000-0000-000000000000}"/>
          </ac:spMkLst>
        </pc:spChg>
        <pc:spChg chg="mod">
          <ac:chgData name="佩杰 李" userId="86c07199bf488ae0" providerId="LiveId" clId="{F5D985C6-6BE8-4F96-8DE0-2847DDFB8F7F}" dt="2019-09-25T07:08:19.853" v="0"/>
          <ac:spMkLst>
            <pc:docMk/>
            <pc:sldMk cId="766479471" sldId="258"/>
            <ac:spMk id="28" creationId="{00000000-0000-0000-0000-000000000000}"/>
          </ac:spMkLst>
        </pc:spChg>
        <pc:spChg chg="mod">
          <ac:chgData name="佩杰 李" userId="86c07199bf488ae0" providerId="LiveId" clId="{F5D985C6-6BE8-4F96-8DE0-2847DDFB8F7F}" dt="2019-09-25T07:08:19.853" v="0"/>
          <ac:spMkLst>
            <pc:docMk/>
            <pc:sldMk cId="766479471" sldId="258"/>
            <ac:spMk id="2054" creationId="{00000000-0000-0000-0000-000000000000}"/>
          </ac:spMkLst>
        </pc:spChg>
        <pc:cxnChg chg="mod">
          <ac:chgData name="佩杰 李" userId="86c07199bf488ae0" providerId="LiveId" clId="{F5D985C6-6BE8-4F96-8DE0-2847DDFB8F7F}" dt="2019-09-25T07:08:19.853" v="0"/>
          <ac:cxnSpMkLst>
            <pc:docMk/>
            <pc:sldMk cId="766479471" sldId="258"/>
            <ac:cxnSpMk id="23" creationId="{00000000-0000-0000-0000-000000000000}"/>
          </ac:cxnSpMkLst>
        </pc:cxnChg>
        <pc:cxnChg chg="mod">
          <ac:chgData name="佩杰 李" userId="86c07199bf488ae0" providerId="LiveId" clId="{F5D985C6-6BE8-4F96-8DE0-2847DDFB8F7F}" dt="2019-09-25T07:08:19.853" v="0"/>
          <ac:cxnSpMkLst>
            <pc:docMk/>
            <pc:sldMk cId="766479471" sldId="258"/>
            <ac:cxnSpMk id="24" creationId="{00000000-0000-0000-0000-000000000000}"/>
          </ac:cxnSpMkLst>
        </pc:cxnChg>
      </pc:sldChg>
      <pc:sldChg chg="addSp delSp modSp">
        <pc:chgData name="佩杰 李" userId="86c07199bf488ae0" providerId="LiveId" clId="{F5D985C6-6BE8-4F96-8DE0-2847DDFB8F7F}" dt="2019-09-30T06:42:58.715" v="316" actId="20577"/>
        <pc:sldMkLst>
          <pc:docMk/>
          <pc:sldMk cId="3753255268" sldId="259"/>
        </pc:sldMkLst>
        <pc:spChg chg="mod">
          <ac:chgData name="佩杰 李" userId="86c07199bf488ae0" providerId="LiveId" clId="{F5D985C6-6BE8-4F96-8DE0-2847DDFB8F7F}" dt="2019-09-25T07:08:59.355" v="8" actId="14100"/>
          <ac:spMkLst>
            <pc:docMk/>
            <pc:sldMk cId="3753255268" sldId="259"/>
            <ac:spMk id="2" creationId="{00000000-0000-0000-0000-000000000000}"/>
          </ac:spMkLst>
        </pc:spChg>
        <pc:spChg chg="del mod">
          <ac:chgData name="佩杰 李" userId="86c07199bf488ae0" providerId="LiveId" clId="{F5D985C6-6BE8-4F96-8DE0-2847DDFB8F7F}" dt="2019-09-30T06:41:39.029" v="302" actId="478"/>
          <ac:spMkLst>
            <pc:docMk/>
            <pc:sldMk cId="3753255268" sldId="259"/>
            <ac:spMk id="3" creationId="{00000000-0000-0000-0000-000000000000}"/>
          </ac:spMkLst>
        </pc:spChg>
        <pc:spChg chg="add del mod">
          <ac:chgData name="佩杰 李" userId="86c07199bf488ae0" providerId="LiveId" clId="{F5D985C6-6BE8-4F96-8DE0-2847DDFB8F7F}" dt="2019-09-30T06:41:42.533" v="303" actId="478"/>
          <ac:spMkLst>
            <pc:docMk/>
            <pc:sldMk cId="3753255268" sldId="259"/>
            <ac:spMk id="7" creationId="{2CDB6DA1-37B4-4D57-8B52-44A4CB2B1D78}"/>
          </ac:spMkLst>
        </pc:spChg>
        <pc:spChg chg="mod ord">
          <ac:chgData name="佩杰 李" userId="86c07199bf488ae0" providerId="LiveId" clId="{F5D985C6-6BE8-4F96-8DE0-2847DDFB8F7F}" dt="2019-09-30T06:42:58.715" v="316" actId="20577"/>
          <ac:spMkLst>
            <pc:docMk/>
            <pc:sldMk cId="3753255268" sldId="259"/>
            <ac:spMk id="13" creationId="{00000000-0000-0000-0000-000000000000}"/>
          </ac:spMkLst>
        </pc:spChg>
        <pc:spChg chg="mod">
          <ac:chgData name="佩杰 李" userId="86c07199bf488ae0" providerId="LiveId" clId="{F5D985C6-6BE8-4F96-8DE0-2847DDFB8F7F}" dt="2019-09-25T07:08:19.853" v="0"/>
          <ac:spMkLst>
            <pc:docMk/>
            <pc:sldMk cId="3753255268" sldId="259"/>
            <ac:spMk id="34" creationId="{00000000-0000-0000-0000-000000000000}"/>
          </ac:spMkLst>
        </pc:spChg>
        <pc:spChg chg="mod">
          <ac:chgData name="佩杰 李" userId="86c07199bf488ae0" providerId="LiveId" clId="{F5D985C6-6BE8-4F96-8DE0-2847DDFB8F7F}" dt="2019-09-25T07:08:19.853" v="0"/>
          <ac:spMkLst>
            <pc:docMk/>
            <pc:sldMk cId="3753255268" sldId="259"/>
            <ac:spMk id="35" creationId="{00000000-0000-0000-0000-000000000000}"/>
          </ac:spMkLst>
        </pc:spChg>
        <pc:spChg chg="mod">
          <ac:chgData name="佩杰 李" userId="86c07199bf488ae0" providerId="LiveId" clId="{F5D985C6-6BE8-4F96-8DE0-2847DDFB8F7F}" dt="2019-09-30T06:41:44.326" v="304" actId="6549"/>
          <ac:spMkLst>
            <pc:docMk/>
            <pc:sldMk cId="3753255268" sldId="259"/>
            <ac:spMk id="36" creationId="{00000000-0000-0000-0000-000000000000}"/>
          </ac:spMkLst>
        </pc:spChg>
        <pc:grpChg chg="del mod">
          <ac:chgData name="佩杰 李" userId="86c07199bf488ae0" providerId="LiveId" clId="{F5D985C6-6BE8-4F96-8DE0-2847DDFB8F7F}" dt="2019-09-30T06:41:46.317" v="305" actId="478"/>
          <ac:grpSpMkLst>
            <pc:docMk/>
            <pc:sldMk cId="3753255268" sldId="259"/>
            <ac:grpSpMk id="4" creationId="{00000000-0000-0000-0000-000000000000}"/>
          </ac:grpSpMkLst>
        </pc:grpChg>
        <pc:picChg chg="del mod">
          <ac:chgData name="佩杰 李" userId="86c07199bf488ae0" providerId="LiveId" clId="{F5D985C6-6BE8-4F96-8DE0-2847DDFB8F7F}" dt="2019-09-30T06:41:37.084" v="301" actId="478"/>
          <ac:picMkLst>
            <pc:docMk/>
            <pc:sldMk cId="3753255268" sldId="259"/>
            <ac:picMk id="6" creationId="{00000000-0000-0000-0000-000000000000}"/>
          </ac:picMkLst>
        </pc:picChg>
        <pc:picChg chg="del mod">
          <ac:chgData name="佩杰 李" userId="86c07199bf488ae0" providerId="LiveId" clId="{F5D985C6-6BE8-4F96-8DE0-2847DDFB8F7F}" dt="2019-09-30T06:41:36.494" v="300" actId="478"/>
          <ac:picMkLst>
            <pc:docMk/>
            <pc:sldMk cId="3753255268" sldId="259"/>
            <ac:picMk id="12" creationId="{00000000-0000-0000-0000-000000000000}"/>
          </ac:picMkLst>
        </pc:picChg>
      </pc:sldChg>
      <pc:sldChg chg="modSp">
        <pc:chgData name="佩杰 李" userId="86c07199bf488ae0" providerId="LiveId" clId="{F5D985C6-6BE8-4F96-8DE0-2847DDFB8F7F}" dt="2019-09-30T06:43:40.133" v="322" actId="1076"/>
        <pc:sldMkLst>
          <pc:docMk/>
          <pc:sldMk cId="4092551769" sldId="260"/>
        </pc:sldMkLst>
        <pc:spChg chg="mod">
          <ac:chgData name="佩杰 李" userId="86c07199bf488ae0" providerId="LiveId" clId="{F5D985C6-6BE8-4F96-8DE0-2847DDFB8F7F}" dt="2019-09-25T07:09:33.418" v="14" actId="14100"/>
          <ac:spMkLst>
            <pc:docMk/>
            <pc:sldMk cId="4092551769" sldId="260"/>
            <ac:spMk id="2" creationId="{00000000-0000-0000-0000-000000000000}"/>
          </ac:spMkLst>
        </pc:spChg>
        <pc:spChg chg="mod">
          <ac:chgData name="佩杰 李" userId="86c07199bf488ae0" providerId="LiveId" clId="{F5D985C6-6BE8-4F96-8DE0-2847DDFB8F7F}" dt="2019-09-25T07:09:26.444" v="12" actId="1076"/>
          <ac:spMkLst>
            <pc:docMk/>
            <pc:sldMk cId="4092551769" sldId="260"/>
            <ac:spMk id="3" creationId="{00000000-0000-0000-0000-000000000000}"/>
          </ac:spMkLst>
        </pc:spChg>
        <pc:spChg chg="mod">
          <ac:chgData name="佩杰 李" userId="86c07199bf488ae0" providerId="LiveId" clId="{F5D985C6-6BE8-4F96-8DE0-2847DDFB8F7F}" dt="2019-09-30T06:43:35.554" v="321" actId="113"/>
          <ac:spMkLst>
            <pc:docMk/>
            <pc:sldMk cId="4092551769" sldId="260"/>
            <ac:spMk id="13" creationId="{00000000-0000-0000-0000-000000000000}"/>
          </ac:spMkLst>
        </pc:spChg>
        <pc:spChg chg="mod">
          <ac:chgData name="佩杰 李" userId="86c07199bf488ae0" providerId="LiveId" clId="{F5D985C6-6BE8-4F96-8DE0-2847DDFB8F7F}" dt="2019-09-25T07:09:26.444" v="12" actId="1076"/>
          <ac:spMkLst>
            <pc:docMk/>
            <pc:sldMk cId="4092551769" sldId="260"/>
            <ac:spMk id="28" creationId="{00000000-0000-0000-0000-000000000000}"/>
          </ac:spMkLst>
        </pc:spChg>
        <pc:grpChg chg="mod">
          <ac:chgData name="佩杰 李" userId="86c07199bf488ae0" providerId="LiveId" clId="{F5D985C6-6BE8-4F96-8DE0-2847DDFB8F7F}" dt="2019-09-30T06:43:40.133" v="322" actId="1076"/>
          <ac:grpSpMkLst>
            <pc:docMk/>
            <pc:sldMk cId="4092551769" sldId="260"/>
            <ac:grpSpMk id="11" creationId="{00000000-0000-0000-0000-000000000000}"/>
          </ac:grpSpMkLst>
        </pc:grpChg>
        <pc:grpChg chg="mod">
          <ac:chgData name="佩杰 李" userId="86c07199bf488ae0" providerId="LiveId" clId="{F5D985C6-6BE8-4F96-8DE0-2847DDFB8F7F}" dt="2019-09-25T07:08:19.853" v="0"/>
          <ac:grpSpMkLst>
            <pc:docMk/>
            <pc:sldMk cId="4092551769" sldId="260"/>
            <ac:grpSpMk id="51" creationId="{00000000-0000-0000-0000-000000000000}"/>
          </ac:grpSpMkLst>
        </pc:grpChg>
        <pc:picChg chg="mod">
          <ac:chgData name="佩杰 李" userId="86c07199bf488ae0" providerId="LiveId" clId="{F5D985C6-6BE8-4F96-8DE0-2847DDFB8F7F}" dt="2019-09-25T07:09:35.353" v="15" actId="1076"/>
          <ac:picMkLst>
            <pc:docMk/>
            <pc:sldMk cId="4092551769" sldId="260"/>
            <ac:picMk id="5" creationId="{00000000-0000-0000-0000-000000000000}"/>
          </ac:picMkLst>
        </pc:picChg>
      </pc:sldChg>
      <pc:sldChg chg="modSp">
        <pc:chgData name="佩杰 李" userId="86c07199bf488ae0" providerId="LiveId" clId="{F5D985C6-6BE8-4F96-8DE0-2847DDFB8F7F}" dt="2019-09-30T06:45:26.886" v="327" actId="1076"/>
        <pc:sldMkLst>
          <pc:docMk/>
          <pc:sldMk cId="2099911115" sldId="261"/>
        </pc:sldMkLst>
        <pc:spChg chg="mod">
          <ac:chgData name="佩杰 李" userId="86c07199bf488ae0" providerId="LiveId" clId="{F5D985C6-6BE8-4F96-8DE0-2847DDFB8F7F}" dt="2019-09-25T07:09:43.341" v="17" actId="14100"/>
          <ac:spMkLst>
            <pc:docMk/>
            <pc:sldMk cId="2099911115" sldId="261"/>
            <ac:spMk id="2" creationId="{00000000-0000-0000-0000-000000000000}"/>
          </ac:spMkLst>
        </pc:spChg>
        <pc:spChg chg="mod">
          <ac:chgData name="佩杰 李" userId="86c07199bf488ae0" providerId="LiveId" clId="{F5D985C6-6BE8-4F96-8DE0-2847DDFB8F7F}" dt="2019-09-30T06:45:06.241" v="325" actId="14100"/>
          <ac:spMkLst>
            <pc:docMk/>
            <pc:sldMk cId="2099911115" sldId="261"/>
            <ac:spMk id="3" creationId="{00000000-0000-0000-0000-000000000000}"/>
          </ac:spMkLst>
        </pc:spChg>
        <pc:spChg chg="mod">
          <ac:chgData name="佩杰 李" userId="86c07199bf488ae0" providerId="LiveId" clId="{F5D985C6-6BE8-4F96-8DE0-2847DDFB8F7F}" dt="2019-09-30T06:45:26.886" v="327" actId="1076"/>
          <ac:spMkLst>
            <pc:docMk/>
            <pc:sldMk cId="2099911115" sldId="261"/>
            <ac:spMk id="13" creationId="{00000000-0000-0000-0000-000000000000}"/>
          </ac:spMkLst>
        </pc:spChg>
        <pc:grpChg chg="mod">
          <ac:chgData name="佩杰 李" userId="86c07199bf488ae0" providerId="LiveId" clId="{F5D985C6-6BE8-4F96-8DE0-2847DDFB8F7F}" dt="2019-09-30T06:45:00.181" v="324" actId="1076"/>
          <ac:grpSpMkLst>
            <pc:docMk/>
            <pc:sldMk cId="2099911115" sldId="261"/>
            <ac:grpSpMk id="14" creationId="{00000000-0000-0000-0000-000000000000}"/>
          </ac:grpSpMkLst>
        </pc:grpChg>
        <pc:grpChg chg="mod">
          <ac:chgData name="佩杰 李" userId="86c07199bf488ae0" providerId="LiveId" clId="{F5D985C6-6BE8-4F96-8DE0-2847DDFB8F7F}" dt="2019-09-30T06:44:57.430" v="323" actId="1076"/>
          <ac:grpSpMkLst>
            <pc:docMk/>
            <pc:sldMk cId="2099911115" sldId="261"/>
            <ac:grpSpMk id="51" creationId="{00000000-0000-0000-0000-000000000000}"/>
          </ac:grpSpMkLst>
        </pc:grpChg>
        <pc:picChg chg="mod">
          <ac:chgData name="佩杰 李" userId="86c07199bf488ae0" providerId="LiveId" clId="{F5D985C6-6BE8-4F96-8DE0-2847DDFB8F7F}" dt="2019-09-25T07:08:19.853" v="0"/>
          <ac:picMkLst>
            <pc:docMk/>
            <pc:sldMk cId="2099911115" sldId="261"/>
            <ac:picMk id="4" creationId="{00000000-0000-0000-0000-000000000000}"/>
          </ac:picMkLst>
        </pc:picChg>
      </pc:sldChg>
      <pc:sldChg chg="modSp">
        <pc:chgData name="佩杰 李" userId="86c07199bf488ae0" providerId="LiveId" clId="{F5D985C6-6BE8-4F96-8DE0-2847DDFB8F7F}" dt="2019-09-25T07:10:31.118" v="50" actId="1076"/>
        <pc:sldMkLst>
          <pc:docMk/>
          <pc:sldMk cId="486741344" sldId="263"/>
        </pc:sldMkLst>
        <pc:spChg chg="mod">
          <ac:chgData name="佩杰 李" userId="86c07199bf488ae0" providerId="LiveId" clId="{F5D985C6-6BE8-4F96-8DE0-2847DDFB8F7F}" dt="2019-09-25T07:10:31.118" v="50" actId="1076"/>
          <ac:spMkLst>
            <pc:docMk/>
            <pc:sldMk cId="486741344" sldId="263"/>
            <ac:spMk id="2" creationId="{00000000-0000-0000-0000-000000000000}"/>
          </ac:spMkLst>
        </pc:spChg>
        <pc:spChg chg="mod">
          <ac:chgData name="佩杰 李" userId="86c07199bf488ae0" providerId="LiveId" clId="{F5D985C6-6BE8-4F96-8DE0-2847DDFB8F7F}" dt="2019-09-25T07:10:05.403" v="21" actId="1076"/>
          <ac:spMkLst>
            <pc:docMk/>
            <pc:sldMk cId="486741344" sldId="263"/>
            <ac:spMk id="4" creationId="{00000000-0000-0000-0000-000000000000}"/>
          </ac:spMkLst>
        </pc:spChg>
        <pc:spChg chg="mod">
          <ac:chgData name="佩杰 李" userId="86c07199bf488ae0" providerId="LiveId" clId="{F5D985C6-6BE8-4F96-8DE0-2847DDFB8F7F}" dt="2019-09-25T07:10:05.403" v="21" actId="1076"/>
          <ac:spMkLst>
            <pc:docMk/>
            <pc:sldMk cId="486741344" sldId="263"/>
            <ac:spMk id="20" creationId="{00000000-0000-0000-0000-000000000000}"/>
          </ac:spMkLst>
        </pc:spChg>
        <pc:grpChg chg="mod">
          <ac:chgData name="佩杰 李" userId="86c07199bf488ae0" providerId="LiveId" clId="{F5D985C6-6BE8-4F96-8DE0-2847DDFB8F7F}" dt="2019-09-25T07:10:19.793" v="47" actId="1037"/>
          <ac:grpSpMkLst>
            <pc:docMk/>
            <pc:sldMk cId="486741344" sldId="263"/>
            <ac:grpSpMk id="3" creationId="{00000000-0000-0000-0000-000000000000}"/>
          </ac:grpSpMkLst>
        </pc:grpChg>
        <pc:grpChg chg="mod">
          <ac:chgData name="佩杰 李" userId="86c07199bf488ae0" providerId="LiveId" clId="{F5D985C6-6BE8-4F96-8DE0-2847DDFB8F7F}" dt="2019-09-25T07:10:19.793" v="47" actId="1037"/>
          <ac:grpSpMkLst>
            <pc:docMk/>
            <pc:sldMk cId="486741344" sldId="263"/>
            <ac:grpSpMk id="26" creationId="{00000000-0000-0000-0000-000000000000}"/>
          </ac:grpSpMkLst>
        </pc:grpChg>
        <pc:grpChg chg="mod">
          <ac:chgData name="佩杰 李" userId="86c07199bf488ae0" providerId="LiveId" clId="{F5D985C6-6BE8-4F96-8DE0-2847DDFB8F7F}" dt="2019-09-25T07:10:19.793" v="47" actId="1037"/>
          <ac:grpSpMkLst>
            <pc:docMk/>
            <pc:sldMk cId="486741344" sldId="263"/>
            <ac:grpSpMk id="29" creationId="{00000000-0000-0000-0000-000000000000}"/>
          </ac:grpSpMkLst>
        </pc:grpChg>
        <pc:cxnChg chg="mod">
          <ac:chgData name="佩杰 李" userId="86c07199bf488ae0" providerId="LiveId" clId="{F5D985C6-6BE8-4F96-8DE0-2847DDFB8F7F}" dt="2019-09-25T07:10:05.403" v="21" actId="1076"/>
          <ac:cxnSpMkLst>
            <pc:docMk/>
            <pc:sldMk cId="486741344" sldId="263"/>
            <ac:cxnSpMk id="12" creationId="{00000000-0000-0000-0000-000000000000}"/>
          </ac:cxnSpMkLst>
        </pc:cxnChg>
        <pc:cxnChg chg="mod">
          <ac:chgData name="佩杰 李" userId="86c07199bf488ae0" providerId="LiveId" clId="{F5D985C6-6BE8-4F96-8DE0-2847DDFB8F7F}" dt="2019-09-25T07:10:19.793" v="47" actId="1037"/>
          <ac:cxnSpMkLst>
            <pc:docMk/>
            <pc:sldMk cId="486741344" sldId="263"/>
            <ac:cxnSpMk id="13" creationId="{00000000-0000-0000-0000-000000000000}"/>
          </ac:cxnSpMkLst>
        </pc:cxnChg>
        <pc:cxnChg chg="mod">
          <ac:chgData name="佩杰 李" userId="86c07199bf488ae0" providerId="LiveId" clId="{F5D985C6-6BE8-4F96-8DE0-2847DDFB8F7F}" dt="2019-09-25T07:08:19.853" v="0"/>
          <ac:cxnSpMkLst>
            <pc:docMk/>
            <pc:sldMk cId="486741344" sldId="263"/>
            <ac:cxnSpMk id="14" creationId="{00000000-0000-0000-0000-000000000000}"/>
          </ac:cxnSpMkLst>
        </pc:cxnChg>
      </pc:sldChg>
      <pc:sldChg chg="modSp">
        <pc:chgData name="佩杰 李" userId="86c07199bf488ae0" providerId="LiveId" clId="{F5D985C6-6BE8-4F96-8DE0-2847DDFB8F7F}" dt="2019-09-25T07:10:45.040" v="54" actId="1076"/>
        <pc:sldMkLst>
          <pc:docMk/>
          <pc:sldMk cId="2772806699" sldId="264"/>
        </pc:sldMkLst>
        <pc:spChg chg="mod">
          <ac:chgData name="佩杰 李" userId="86c07199bf488ae0" providerId="LiveId" clId="{F5D985C6-6BE8-4F96-8DE0-2847DDFB8F7F}" dt="2019-09-25T07:10:36.644" v="51" actId="1076"/>
          <ac:spMkLst>
            <pc:docMk/>
            <pc:sldMk cId="2772806699" sldId="264"/>
            <ac:spMk id="2" creationId="{00000000-0000-0000-0000-000000000000}"/>
          </ac:spMkLst>
        </pc:spChg>
        <pc:spChg chg="mod">
          <ac:chgData name="佩杰 李" userId="86c07199bf488ae0" providerId="LiveId" clId="{F5D985C6-6BE8-4F96-8DE0-2847DDFB8F7F}" dt="2019-09-25T07:10:41.792" v="53" actId="14100"/>
          <ac:spMkLst>
            <pc:docMk/>
            <pc:sldMk cId="2772806699" sldId="264"/>
            <ac:spMk id="3" creationId="{00000000-0000-0000-0000-000000000000}"/>
          </ac:spMkLst>
        </pc:spChg>
        <pc:grpChg chg="mod">
          <ac:chgData name="佩杰 李" userId="86c07199bf488ae0" providerId="LiveId" clId="{F5D985C6-6BE8-4F96-8DE0-2847DDFB8F7F}" dt="2019-09-25T07:10:36.644" v="51" actId="1076"/>
          <ac:grpSpMkLst>
            <pc:docMk/>
            <pc:sldMk cId="2772806699" sldId="264"/>
            <ac:grpSpMk id="4" creationId="{00000000-0000-0000-0000-000000000000}"/>
          </ac:grpSpMkLst>
        </pc:grpChg>
        <pc:grpChg chg="mod">
          <ac:chgData name="佩杰 李" userId="86c07199bf488ae0" providerId="LiveId" clId="{F5D985C6-6BE8-4F96-8DE0-2847DDFB8F7F}" dt="2019-09-25T07:10:45.040" v="54" actId="1076"/>
          <ac:grpSpMkLst>
            <pc:docMk/>
            <pc:sldMk cId="2772806699" sldId="264"/>
            <ac:grpSpMk id="8" creationId="{00000000-0000-0000-0000-000000000000}"/>
          </ac:grpSpMkLst>
        </pc:grpChg>
      </pc:sldChg>
      <pc:sldChg chg="modSp">
        <pc:chgData name="佩杰 李" userId="86c07199bf488ae0" providerId="LiveId" clId="{F5D985C6-6BE8-4F96-8DE0-2847DDFB8F7F}" dt="2019-09-25T07:11:14.482" v="59" actId="14100"/>
        <pc:sldMkLst>
          <pc:docMk/>
          <pc:sldMk cId="383377270" sldId="266"/>
        </pc:sldMkLst>
        <pc:spChg chg="mod">
          <ac:chgData name="佩杰 李" userId="86c07199bf488ae0" providerId="LiveId" clId="{F5D985C6-6BE8-4F96-8DE0-2847DDFB8F7F}" dt="2019-09-25T07:10:54.092" v="55" actId="1076"/>
          <ac:spMkLst>
            <pc:docMk/>
            <pc:sldMk cId="383377270" sldId="266"/>
            <ac:spMk id="6" creationId="{00000000-0000-0000-0000-000000000000}"/>
          </ac:spMkLst>
        </pc:spChg>
        <pc:spChg chg="mod">
          <ac:chgData name="佩杰 李" userId="86c07199bf488ae0" providerId="LiveId" clId="{F5D985C6-6BE8-4F96-8DE0-2847DDFB8F7F}" dt="2019-09-25T07:10:54.092" v="55" actId="1076"/>
          <ac:spMkLst>
            <pc:docMk/>
            <pc:sldMk cId="383377270" sldId="266"/>
            <ac:spMk id="7" creationId="{00000000-0000-0000-0000-000000000000}"/>
          </ac:spMkLst>
        </pc:spChg>
        <pc:spChg chg="mod">
          <ac:chgData name="佩杰 李" userId="86c07199bf488ae0" providerId="LiveId" clId="{F5D985C6-6BE8-4F96-8DE0-2847DDFB8F7F}" dt="2019-09-25T07:10:54.092" v="55" actId="1076"/>
          <ac:spMkLst>
            <pc:docMk/>
            <pc:sldMk cId="383377270" sldId="266"/>
            <ac:spMk id="8" creationId="{00000000-0000-0000-0000-000000000000}"/>
          </ac:spMkLst>
        </pc:spChg>
        <pc:spChg chg="mod">
          <ac:chgData name="佩杰 李" userId="86c07199bf488ae0" providerId="LiveId" clId="{F5D985C6-6BE8-4F96-8DE0-2847DDFB8F7F}" dt="2019-09-25T07:10:54.092" v="55" actId="1076"/>
          <ac:spMkLst>
            <pc:docMk/>
            <pc:sldMk cId="383377270" sldId="266"/>
            <ac:spMk id="9" creationId="{00000000-0000-0000-0000-000000000000}"/>
          </ac:spMkLst>
        </pc:spChg>
        <pc:spChg chg="mod">
          <ac:chgData name="佩杰 李" userId="86c07199bf488ae0" providerId="LiveId" clId="{F5D985C6-6BE8-4F96-8DE0-2847DDFB8F7F}" dt="2019-09-25T07:10:54.092" v="55" actId="1076"/>
          <ac:spMkLst>
            <pc:docMk/>
            <pc:sldMk cId="383377270" sldId="266"/>
            <ac:spMk id="10" creationId="{00000000-0000-0000-0000-000000000000}"/>
          </ac:spMkLst>
        </pc:spChg>
        <pc:spChg chg="mod">
          <ac:chgData name="佩杰 李" userId="86c07199bf488ae0" providerId="LiveId" clId="{F5D985C6-6BE8-4F96-8DE0-2847DDFB8F7F}" dt="2019-09-25T07:10:54.092" v="55" actId="1076"/>
          <ac:spMkLst>
            <pc:docMk/>
            <pc:sldMk cId="383377270" sldId="266"/>
            <ac:spMk id="11" creationId="{00000000-0000-0000-0000-000000000000}"/>
          </ac:spMkLst>
        </pc:spChg>
        <pc:spChg chg="mod">
          <ac:chgData name="佩杰 李" userId="86c07199bf488ae0" providerId="LiveId" clId="{F5D985C6-6BE8-4F96-8DE0-2847DDFB8F7F}" dt="2019-09-25T07:10:54.092" v="55" actId="1076"/>
          <ac:spMkLst>
            <pc:docMk/>
            <pc:sldMk cId="383377270" sldId="266"/>
            <ac:spMk id="12" creationId="{00000000-0000-0000-0000-000000000000}"/>
          </ac:spMkLst>
        </pc:spChg>
        <pc:spChg chg="mod">
          <ac:chgData name="佩杰 李" userId="86c07199bf488ae0" providerId="LiveId" clId="{F5D985C6-6BE8-4F96-8DE0-2847DDFB8F7F}" dt="2019-09-25T07:10:54.092" v="55" actId="1076"/>
          <ac:spMkLst>
            <pc:docMk/>
            <pc:sldMk cId="383377270" sldId="266"/>
            <ac:spMk id="13" creationId="{00000000-0000-0000-0000-000000000000}"/>
          </ac:spMkLst>
        </pc:spChg>
        <pc:spChg chg="mod">
          <ac:chgData name="佩杰 李" userId="86c07199bf488ae0" providerId="LiveId" clId="{F5D985C6-6BE8-4F96-8DE0-2847DDFB8F7F}" dt="2019-09-25T07:10:54.092" v="55" actId="1076"/>
          <ac:spMkLst>
            <pc:docMk/>
            <pc:sldMk cId="383377270" sldId="266"/>
            <ac:spMk id="14" creationId="{00000000-0000-0000-0000-000000000000}"/>
          </ac:spMkLst>
        </pc:spChg>
        <pc:spChg chg="mod">
          <ac:chgData name="佩杰 李" userId="86c07199bf488ae0" providerId="LiveId" clId="{F5D985C6-6BE8-4F96-8DE0-2847DDFB8F7F}" dt="2019-09-25T07:10:54.092" v="55" actId="1076"/>
          <ac:spMkLst>
            <pc:docMk/>
            <pc:sldMk cId="383377270" sldId="266"/>
            <ac:spMk id="15" creationId="{00000000-0000-0000-0000-000000000000}"/>
          </ac:spMkLst>
        </pc:spChg>
        <pc:spChg chg="mod">
          <ac:chgData name="佩杰 李" userId="86c07199bf488ae0" providerId="LiveId" clId="{F5D985C6-6BE8-4F96-8DE0-2847DDFB8F7F}" dt="2019-09-25T07:10:54.092" v="55" actId="1076"/>
          <ac:spMkLst>
            <pc:docMk/>
            <pc:sldMk cId="383377270" sldId="266"/>
            <ac:spMk id="16" creationId="{00000000-0000-0000-0000-000000000000}"/>
          </ac:spMkLst>
        </pc:spChg>
        <pc:spChg chg="mod">
          <ac:chgData name="佩杰 李" userId="86c07199bf488ae0" providerId="LiveId" clId="{F5D985C6-6BE8-4F96-8DE0-2847DDFB8F7F}" dt="2019-09-25T07:10:54.092" v="55" actId="1076"/>
          <ac:spMkLst>
            <pc:docMk/>
            <pc:sldMk cId="383377270" sldId="266"/>
            <ac:spMk id="17" creationId="{00000000-0000-0000-0000-000000000000}"/>
          </ac:spMkLst>
        </pc:spChg>
        <pc:spChg chg="mod">
          <ac:chgData name="佩杰 李" userId="86c07199bf488ae0" providerId="LiveId" clId="{F5D985C6-6BE8-4F96-8DE0-2847DDFB8F7F}" dt="2019-09-25T07:10:54.092" v="55" actId="1076"/>
          <ac:spMkLst>
            <pc:docMk/>
            <pc:sldMk cId="383377270" sldId="266"/>
            <ac:spMk id="18" creationId="{00000000-0000-0000-0000-000000000000}"/>
          </ac:spMkLst>
        </pc:spChg>
        <pc:spChg chg="mod">
          <ac:chgData name="佩杰 李" userId="86c07199bf488ae0" providerId="LiveId" clId="{F5D985C6-6BE8-4F96-8DE0-2847DDFB8F7F}" dt="2019-09-25T07:10:54.092" v="55" actId="1076"/>
          <ac:spMkLst>
            <pc:docMk/>
            <pc:sldMk cId="383377270" sldId="266"/>
            <ac:spMk id="19" creationId="{00000000-0000-0000-0000-000000000000}"/>
          </ac:spMkLst>
        </pc:spChg>
        <pc:spChg chg="mod">
          <ac:chgData name="佩杰 李" userId="86c07199bf488ae0" providerId="LiveId" clId="{F5D985C6-6BE8-4F96-8DE0-2847DDFB8F7F}" dt="2019-09-25T07:11:14.482" v="59" actId="14100"/>
          <ac:spMkLst>
            <pc:docMk/>
            <pc:sldMk cId="383377270" sldId="266"/>
            <ac:spMk id="20" creationId="{00000000-0000-0000-0000-000000000000}"/>
          </ac:spMkLst>
        </pc:spChg>
        <pc:spChg chg="mod">
          <ac:chgData name="佩杰 李" userId="86c07199bf488ae0" providerId="LiveId" clId="{F5D985C6-6BE8-4F96-8DE0-2847DDFB8F7F}" dt="2019-09-25T07:10:54.092" v="55" actId="1076"/>
          <ac:spMkLst>
            <pc:docMk/>
            <pc:sldMk cId="383377270" sldId="266"/>
            <ac:spMk id="21" creationId="{00000000-0000-0000-0000-000000000000}"/>
          </ac:spMkLst>
        </pc:spChg>
        <pc:spChg chg="mod">
          <ac:chgData name="佩杰 李" userId="86c07199bf488ae0" providerId="LiveId" clId="{F5D985C6-6BE8-4F96-8DE0-2847DDFB8F7F}" dt="2019-09-25T07:10:54.092" v="55" actId="1076"/>
          <ac:spMkLst>
            <pc:docMk/>
            <pc:sldMk cId="383377270" sldId="266"/>
            <ac:spMk id="22" creationId="{00000000-0000-0000-0000-000000000000}"/>
          </ac:spMkLst>
        </pc:spChg>
        <pc:spChg chg="mod">
          <ac:chgData name="佩杰 李" userId="86c07199bf488ae0" providerId="LiveId" clId="{F5D985C6-6BE8-4F96-8DE0-2847DDFB8F7F}" dt="2019-09-25T07:10:54.092" v="55" actId="1076"/>
          <ac:spMkLst>
            <pc:docMk/>
            <pc:sldMk cId="383377270" sldId="266"/>
            <ac:spMk id="25" creationId="{00000000-0000-0000-0000-000000000000}"/>
          </ac:spMkLst>
        </pc:spChg>
        <pc:spChg chg="mod">
          <ac:chgData name="佩杰 李" userId="86c07199bf488ae0" providerId="LiveId" clId="{F5D985C6-6BE8-4F96-8DE0-2847DDFB8F7F}" dt="2019-09-25T07:10:58.669" v="56" actId="1076"/>
          <ac:spMkLst>
            <pc:docMk/>
            <pc:sldMk cId="383377270" sldId="266"/>
            <ac:spMk id="26" creationId="{00000000-0000-0000-0000-000000000000}"/>
          </ac:spMkLst>
        </pc:spChg>
        <pc:picChg chg="mod">
          <ac:chgData name="佩杰 李" userId="86c07199bf488ae0" providerId="LiveId" clId="{F5D985C6-6BE8-4F96-8DE0-2847DDFB8F7F}" dt="2019-09-25T07:10:54.092" v="55" actId="1076"/>
          <ac:picMkLst>
            <pc:docMk/>
            <pc:sldMk cId="383377270" sldId="266"/>
            <ac:picMk id="24" creationId="{00000000-0000-0000-0000-000000000000}"/>
          </ac:picMkLst>
        </pc:picChg>
      </pc:sldChg>
      <pc:sldChg chg="modSp">
        <pc:chgData name="佩杰 李" userId="86c07199bf488ae0" providerId="LiveId" clId="{F5D985C6-6BE8-4F96-8DE0-2847DDFB8F7F}" dt="2019-09-25T07:08:19.853" v="0"/>
        <pc:sldMkLst>
          <pc:docMk/>
          <pc:sldMk cId="2664787025" sldId="267"/>
        </pc:sldMkLst>
        <pc:spChg chg="mod">
          <ac:chgData name="佩杰 李" userId="86c07199bf488ae0" providerId="LiveId" clId="{F5D985C6-6BE8-4F96-8DE0-2847DDFB8F7F}" dt="2019-09-25T07:08:19.853" v="0"/>
          <ac:spMkLst>
            <pc:docMk/>
            <pc:sldMk cId="2664787025" sldId="267"/>
            <ac:spMk id="4" creationId="{00000000-0000-0000-0000-000000000000}"/>
          </ac:spMkLst>
        </pc:spChg>
        <pc:spChg chg="mod">
          <ac:chgData name="佩杰 李" userId="86c07199bf488ae0" providerId="LiveId" clId="{F5D985C6-6BE8-4F96-8DE0-2847DDFB8F7F}" dt="2019-09-25T07:08:19.853" v="0"/>
          <ac:spMkLst>
            <pc:docMk/>
            <pc:sldMk cId="2664787025" sldId="267"/>
            <ac:spMk id="20" creationId="{00000000-0000-0000-0000-000000000000}"/>
          </ac:spMkLst>
        </pc:spChg>
        <pc:spChg chg="mod">
          <ac:chgData name="佩杰 李" userId="86c07199bf488ae0" providerId="LiveId" clId="{F5D985C6-6BE8-4F96-8DE0-2847DDFB8F7F}" dt="2019-09-25T07:08:19.853" v="0"/>
          <ac:spMkLst>
            <pc:docMk/>
            <pc:sldMk cId="2664787025" sldId="267"/>
            <ac:spMk id="26" creationId="{00000000-0000-0000-0000-000000000000}"/>
          </ac:spMkLst>
        </pc:spChg>
      </pc:sldChg>
      <pc:sldChg chg="modSp">
        <pc:chgData name="佩杰 李" userId="86c07199bf488ae0" providerId="LiveId" clId="{F5D985C6-6BE8-4F96-8DE0-2847DDFB8F7F}" dt="2019-09-25T07:11:30.560" v="63" actId="1076"/>
        <pc:sldMkLst>
          <pc:docMk/>
          <pc:sldMk cId="3296069788" sldId="268"/>
        </pc:sldMkLst>
        <pc:spChg chg="mod">
          <ac:chgData name="佩杰 李" userId="86c07199bf488ae0" providerId="LiveId" clId="{F5D985C6-6BE8-4F96-8DE0-2847DDFB8F7F}" dt="2019-09-25T07:11:21.637" v="60" actId="1076"/>
          <ac:spMkLst>
            <pc:docMk/>
            <pc:sldMk cId="3296069788" sldId="268"/>
            <ac:spMk id="2" creationId="{00000000-0000-0000-0000-000000000000}"/>
          </ac:spMkLst>
        </pc:spChg>
        <pc:spChg chg="mod">
          <ac:chgData name="佩杰 李" userId="86c07199bf488ae0" providerId="LiveId" clId="{F5D985C6-6BE8-4F96-8DE0-2847DDFB8F7F}" dt="2019-09-25T07:11:26.747" v="62" actId="1076"/>
          <ac:spMkLst>
            <pc:docMk/>
            <pc:sldMk cId="3296069788" sldId="268"/>
            <ac:spMk id="3" creationId="{00000000-0000-0000-0000-000000000000}"/>
          </ac:spMkLst>
        </pc:spChg>
        <pc:grpChg chg="mod">
          <ac:chgData name="佩杰 李" userId="86c07199bf488ae0" providerId="LiveId" clId="{F5D985C6-6BE8-4F96-8DE0-2847DDFB8F7F}" dt="2019-09-25T07:11:21.637" v="60" actId="1076"/>
          <ac:grpSpMkLst>
            <pc:docMk/>
            <pc:sldMk cId="3296069788" sldId="268"/>
            <ac:grpSpMk id="4" creationId="{00000000-0000-0000-0000-000000000000}"/>
          </ac:grpSpMkLst>
        </pc:grpChg>
        <pc:grpChg chg="mod">
          <ac:chgData name="佩杰 李" userId="86c07199bf488ae0" providerId="LiveId" clId="{F5D985C6-6BE8-4F96-8DE0-2847DDFB8F7F}" dt="2019-09-25T07:11:30.560" v="63" actId="1076"/>
          <ac:grpSpMkLst>
            <pc:docMk/>
            <pc:sldMk cId="3296069788" sldId="268"/>
            <ac:grpSpMk id="8" creationId="{00000000-0000-0000-0000-000000000000}"/>
          </ac:grpSpMkLst>
        </pc:grpChg>
      </pc:sldChg>
      <pc:sldChg chg="modSp">
        <pc:chgData name="佩杰 李" userId="86c07199bf488ae0" providerId="LiveId" clId="{F5D985C6-6BE8-4F96-8DE0-2847DDFB8F7F}" dt="2019-09-25T07:11:58.246" v="69" actId="14100"/>
        <pc:sldMkLst>
          <pc:docMk/>
          <pc:sldMk cId="3967479273" sldId="269"/>
        </pc:sldMkLst>
        <pc:spChg chg="mod">
          <ac:chgData name="佩杰 李" userId="86c07199bf488ae0" providerId="LiveId" clId="{F5D985C6-6BE8-4F96-8DE0-2847DDFB8F7F}" dt="2019-09-25T07:11:34.888" v="64" actId="1076"/>
          <ac:spMkLst>
            <pc:docMk/>
            <pc:sldMk cId="3967479273" sldId="269"/>
            <ac:spMk id="4" creationId="{00000000-0000-0000-0000-000000000000}"/>
          </ac:spMkLst>
        </pc:spChg>
        <pc:spChg chg="mod">
          <ac:chgData name="佩杰 李" userId="86c07199bf488ae0" providerId="LiveId" clId="{F5D985C6-6BE8-4F96-8DE0-2847DDFB8F7F}" dt="2019-09-25T07:11:44.323" v="67" actId="1076"/>
          <ac:spMkLst>
            <pc:docMk/>
            <pc:sldMk cId="3967479273" sldId="269"/>
            <ac:spMk id="27" creationId="{00000000-0000-0000-0000-000000000000}"/>
          </ac:spMkLst>
        </pc:spChg>
        <pc:graphicFrameChg chg="mod modGraphic">
          <ac:chgData name="佩杰 李" userId="86c07199bf488ae0" providerId="LiveId" clId="{F5D985C6-6BE8-4F96-8DE0-2847DDFB8F7F}" dt="2019-09-25T07:11:58.246" v="69" actId="14100"/>
          <ac:graphicFrameMkLst>
            <pc:docMk/>
            <pc:sldMk cId="3967479273" sldId="269"/>
            <ac:graphicFrameMk id="2" creationId="{00000000-0000-0000-0000-000000000000}"/>
          </ac:graphicFrameMkLst>
        </pc:graphicFrameChg>
        <pc:graphicFrameChg chg="mod modGraphic">
          <ac:chgData name="佩杰 李" userId="86c07199bf488ae0" providerId="LiveId" clId="{F5D985C6-6BE8-4F96-8DE0-2847DDFB8F7F}" dt="2019-09-25T07:11:41.200" v="66" actId="1076"/>
          <ac:graphicFrameMkLst>
            <pc:docMk/>
            <pc:sldMk cId="3967479273" sldId="269"/>
            <ac:graphicFrameMk id="23" creationId="{00000000-0000-0000-0000-000000000000}"/>
          </ac:graphicFrameMkLst>
        </pc:graphicFrameChg>
      </pc:sldChg>
      <pc:sldChg chg="modSp">
        <pc:chgData name="佩杰 李" userId="86c07199bf488ae0" providerId="LiveId" clId="{F5D985C6-6BE8-4F96-8DE0-2847DDFB8F7F}" dt="2019-09-25T07:08:19.853" v="0"/>
        <pc:sldMkLst>
          <pc:docMk/>
          <pc:sldMk cId="3754832000" sldId="271"/>
        </pc:sldMkLst>
        <pc:spChg chg="mod">
          <ac:chgData name="佩杰 李" userId="86c07199bf488ae0" providerId="LiveId" clId="{F5D985C6-6BE8-4F96-8DE0-2847DDFB8F7F}" dt="2019-09-25T07:08:19.853" v="0"/>
          <ac:spMkLst>
            <pc:docMk/>
            <pc:sldMk cId="3754832000" sldId="271"/>
            <ac:spMk id="2" creationId="{00000000-0000-0000-0000-000000000000}"/>
          </ac:spMkLst>
        </pc:spChg>
        <pc:spChg chg="mod">
          <ac:chgData name="佩杰 李" userId="86c07199bf488ae0" providerId="LiveId" clId="{F5D985C6-6BE8-4F96-8DE0-2847DDFB8F7F}" dt="2019-09-25T07:08:19.853" v="0"/>
          <ac:spMkLst>
            <pc:docMk/>
            <pc:sldMk cId="3754832000" sldId="271"/>
            <ac:spMk id="3" creationId="{00000000-0000-0000-0000-000000000000}"/>
          </ac:spMkLst>
        </pc:spChg>
        <pc:spChg chg="mod">
          <ac:chgData name="佩杰 李" userId="86c07199bf488ae0" providerId="LiveId" clId="{F5D985C6-6BE8-4F96-8DE0-2847DDFB8F7F}" dt="2019-09-25T07:08:19.853" v="0"/>
          <ac:spMkLst>
            <pc:docMk/>
            <pc:sldMk cId="3754832000" sldId="271"/>
            <ac:spMk id="4" creationId="{00000000-0000-0000-0000-000000000000}"/>
          </ac:spMkLst>
        </pc:spChg>
        <pc:spChg chg="mod">
          <ac:chgData name="佩杰 李" userId="86c07199bf488ae0" providerId="LiveId" clId="{F5D985C6-6BE8-4F96-8DE0-2847DDFB8F7F}" dt="2019-09-25T07:08:19.853" v="0"/>
          <ac:spMkLst>
            <pc:docMk/>
            <pc:sldMk cId="3754832000" sldId="271"/>
            <ac:spMk id="9" creationId="{00000000-0000-0000-0000-000000000000}"/>
          </ac:spMkLst>
        </pc:spChg>
        <pc:spChg chg="mod">
          <ac:chgData name="佩杰 李" userId="86c07199bf488ae0" providerId="LiveId" clId="{F5D985C6-6BE8-4F96-8DE0-2847DDFB8F7F}" dt="2019-09-25T07:08:19.853" v="0"/>
          <ac:spMkLst>
            <pc:docMk/>
            <pc:sldMk cId="3754832000" sldId="271"/>
            <ac:spMk id="12" creationId="{00000000-0000-0000-0000-000000000000}"/>
          </ac:spMkLst>
        </pc:spChg>
        <pc:spChg chg="mod">
          <ac:chgData name="佩杰 李" userId="86c07199bf488ae0" providerId="LiveId" clId="{F5D985C6-6BE8-4F96-8DE0-2847DDFB8F7F}" dt="2019-09-25T07:08:19.853" v="0"/>
          <ac:spMkLst>
            <pc:docMk/>
            <pc:sldMk cId="3754832000" sldId="271"/>
            <ac:spMk id="13" creationId="{00000000-0000-0000-0000-000000000000}"/>
          </ac:spMkLst>
        </pc:spChg>
        <pc:spChg chg="mod">
          <ac:chgData name="佩杰 李" userId="86c07199bf488ae0" providerId="LiveId" clId="{F5D985C6-6BE8-4F96-8DE0-2847DDFB8F7F}" dt="2019-09-25T07:08:19.853" v="0"/>
          <ac:spMkLst>
            <pc:docMk/>
            <pc:sldMk cId="3754832000" sldId="271"/>
            <ac:spMk id="16" creationId="{00000000-0000-0000-0000-000000000000}"/>
          </ac:spMkLst>
        </pc:spChg>
        <pc:spChg chg="mod">
          <ac:chgData name="佩杰 李" userId="86c07199bf488ae0" providerId="LiveId" clId="{F5D985C6-6BE8-4F96-8DE0-2847DDFB8F7F}" dt="2019-09-25T07:08:19.853" v="0"/>
          <ac:spMkLst>
            <pc:docMk/>
            <pc:sldMk cId="3754832000" sldId="271"/>
            <ac:spMk id="21" creationId="{00000000-0000-0000-0000-000000000000}"/>
          </ac:spMkLst>
        </pc:spChg>
        <pc:spChg chg="mod">
          <ac:chgData name="佩杰 李" userId="86c07199bf488ae0" providerId="LiveId" clId="{F5D985C6-6BE8-4F96-8DE0-2847DDFB8F7F}" dt="2019-09-25T07:08:19.853" v="0"/>
          <ac:spMkLst>
            <pc:docMk/>
            <pc:sldMk cId="3754832000" sldId="271"/>
            <ac:spMk id="22" creationId="{00000000-0000-0000-0000-000000000000}"/>
          </ac:spMkLst>
        </pc:spChg>
        <pc:spChg chg="mod">
          <ac:chgData name="佩杰 李" userId="86c07199bf488ae0" providerId="LiveId" clId="{F5D985C6-6BE8-4F96-8DE0-2847DDFB8F7F}" dt="2019-09-25T07:08:19.853" v="0"/>
          <ac:spMkLst>
            <pc:docMk/>
            <pc:sldMk cId="3754832000" sldId="271"/>
            <ac:spMk id="23" creationId="{00000000-0000-0000-0000-000000000000}"/>
          </ac:spMkLst>
        </pc:spChg>
        <pc:spChg chg="mod">
          <ac:chgData name="佩杰 李" userId="86c07199bf488ae0" providerId="LiveId" clId="{F5D985C6-6BE8-4F96-8DE0-2847DDFB8F7F}" dt="2019-09-25T07:08:19.853" v="0"/>
          <ac:spMkLst>
            <pc:docMk/>
            <pc:sldMk cId="3754832000" sldId="271"/>
            <ac:spMk id="25" creationId="{00000000-0000-0000-0000-000000000000}"/>
          </ac:spMkLst>
        </pc:spChg>
        <pc:spChg chg="mod">
          <ac:chgData name="佩杰 李" userId="86c07199bf488ae0" providerId="LiveId" clId="{F5D985C6-6BE8-4F96-8DE0-2847DDFB8F7F}" dt="2019-09-25T07:08:19.853" v="0"/>
          <ac:spMkLst>
            <pc:docMk/>
            <pc:sldMk cId="3754832000" sldId="271"/>
            <ac:spMk id="26" creationId="{00000000-0000-0000-0000-000000000000}"/>
          </ac:spMkLst>
        </pc:spChg>
        <pc:spChg chg="mod">
          <ac:chgData name="佩杰 李" userId="86c07199bf488ae0" providerId="LiveId" clId="{F5D985C6-6BE8-4F96-8DE0-2847DDFB8F7F}" dt="2019-09-25T07:08:19.853" v="0"/>
          <ac:spMkLst>
            <pc:docMk/>
            <pc:sldMk cId="3754832000" sldId="271"/>
            <ac:spMk id="27" creationId="{00000000-0000-0000-0000-000000000000}"/>
          </ac:spMkLst>
        </pc:spChg>
        <pc:spChg chg="mod">
          <ac:chgData name="佩杰 李" userId="86c07199bf488ae0" providerId="LiveId" clId="{F5D985C6-6BE8-4F96-8DE0-2847DDFB8F7F}" dt="2019-09-25T07:08:19.853" v="0"/>
          <ac:spMkLst>
            <pc:docMk/>
            <pc:sldMk cId="3754832000" sldId="271"/>
            <ac:spMk id="29" creationId="{00000000-0000-0000-0000-000000000000}"/>
          </ac:spMkLst>
        </pc:spChg>
        <pc:spChg chg="mod">
          <ac:chgData name="佩杰 李" userId="86c07199bf488ae0" providerId="LiveId" clId="{F5D985C6-6BE8-4F96-8DE0-2847DDFB8F7F}" dt="2019-09-25T07:08:19.853" v="0"/>
          <ac:spMkLst>
            <pc:docMk/>
            <pc:sldMk cId="3754832000" sldId="271"/>
            <ac:spMk id="30" creationId="{00000000-0000-0000-0000-000000000000}"/>
          </ac:spMkLst>
        </pc:spChg>
        <pc:spChg chg="mod">
          <ac:chgData name="佩杰 李" userId="86c07199bf488ae0" providerId="LiveId" clId="{F5D985C6-6BE8-4F96-8DE0-2847DDFB8F7F}" dt="2019-09-25T07:08:19.853" v="0"/>
          <ac:spMkLst>
            <pc:docMk/>
            <pc:sldMk cId="3754832000" sldId="271"/>
            <ac:spMk id="31" creationId="{00000000-0000-0000-0000-000000000000}"/>
          </ac:spMkLst>
        </pc:spChg>
        <pc:spChg chg="mod">
          <ac:chgData name="佩杰 李" userId="86c07199bf488ae0" providerId="LiveId" clId="{F5D985C6-6BE8-4F96-8DE0-2847DDFB8F7F}" dt="2019-09-25T07:08:19.853" v="0"/>
          <ac:spMkLst>
            <pc:docMk/>
            <pc:sldMk cId="3754832000" sldId="271"/>
            <ac:spMk id="3106" creationId="{00000000-0000-0000-0000-000000000000}"/>
          </ac:spMkLst>
        </pc:spChg>
        <pc:grpChg chg="mod">
          <ac:chgData name="佩杰 李" userId="86c07199bf488ae0" providerId="LiveId" clId="{F5D985C6-6BE8-4F96-8DE0-2847DDFB8F7F}" dt="2019-09-25T07:08:19.853" v="0"/>
          <ac:grpSpMkLst>
            <pc:docMk/>
            <pc:sldMk cId="3754832000" sldId="271"/>
            <ac:grpSpMk id="20" creationId="{00000000-0000-0000-0000-000000000000}"/>
          </ac:grpSpMkLst>
        </pc:grpChg>
        <pc:grpChg chg="mod">
          <ac:chgData name="佩杰 李" userId="86c07199bf488ae0" providerId="LiveId" clId="{F5D985C6-6BE8-4F96-8DE0-2847DDFB8F7F}" dt="2019-09-25T07:08:19.853" v="0"/>
          <ac:grpSpMkLst>
            <pc:docMk/>
            <pc:sldMk cId="3754832000" sldId="271"/>
            <ac:grpSpMk id="37" creationId="{00000000-0000-0000-0000-000000000000}"/>
          </ac:grpSpMkLst>
        </pc:grpChg>
      </pc:sldChg>
      <pc:sldChg chg="modSp">
        <pc:chgData name="佩杰 李" userId="86c07199bf488ae0" providerId="LiveId" clId="{F5D985C6-6BE8-4F96-8DE0-2847DDFB8F7F}" dt="2019-09-25T07:12:10.900" v="71" actId="1076"/>
        <pc:sldMkLst>
          <pc:docMk/>
          <pc:sldMk cId="2671399849" sldId="272"/>
        </pc:sldMkLst>
        <pc:spChg chg="mod">
          <ac:chgData name="佩杰 李" userId="86c07199bf488ae0" providerId="LiveId" clId="{F5D985C6-6BE8-4F96-8DE0-2847DDFB8F7F}" dt="2019-09-25T07:08:19.853" v="0"/>
          <ac:spMkLst>
            <pc:docMk/>
            <pc:sldMk cId="2671399849" sldId="272"/>
            <ac:spMk id="3" creationId="{00000000-0000-0000-0000-000000000000}"/>
          </ac:spMkLst>
        </pc:spChg>
        <pc:spChg chg="mod">
          <ac:chgData name="佩杰 李" userId="86c07199bf488ae0" providerId="LiveId" clId="{F5D985C6-6BE8-4F96-8DE0-2847DDFB8F7F}" dt="2019-09-25T07:12:07.935" v="70" actId="14100"/>
          <ac:spMkLst>
            <pc:docMk/>
            <pc:sldMk cId="2671399849" sldId="272"/>
            <ac:spMk id="4" creationId="{00000000-0000-0000-0000-000000000000}"/>
          </ac:spMkLst>
        </pc:spChg>
        <pc:spChg chg="mod">
          <ac:chgData name="佩杰 李" userId="86c07199bf488ae0" providerId="LiveId" clId="{F5D985C6-6BE8-4F96-8DE0-2847DDFB8F7F}" dt="2019-09-25T07:08:19.853" v="0"/>
          <ac:spMkLst>
            <pc:docMk/>
            <pc:sldMk cId="2671399849" sldId="272"/>
            <ac:spMk id="5" creationId="{00000000-0000-0000-0000-000000000000}"/>
          </ac:spMkLst>
        </pc:spChg>
        <pc:spChg chg="mod">
          <ac:chgData name="佩杰 李" userId="86c07199bf488ae0" providerId="LiveId" clId="{F5D985C6-6BE8-4F96-8DE0-2847DDFB8F7F}" dt="2019-09-25T07:08:19.853" v="0"/>
          <ac:spMkLst>
            <pc:docMk/>
            <pc:sldMk cId="2671399849" sldId="272"/>
            <ac:spMk id="6" creationId="{00000000-0000-0000-0000-000000000000}"/>
          </ac:spMkLst>
        </pc:spChg>
        <pc:spChg chg="mod">
          <ac:chgData name="佩杰 李" userId="86c07199bf488ae0" providerId="LiveId" clId="{F5D985C6-6BE8-4F96-8DE0-2847DDFB8F7F}" dt="2019-09-25T07:12:10.900" v="71" actId="1076"/>
          <ac:spMkLst>
            <pc:docMk/>
            <pc:sldMk cId="2671399849" sldId="272"/>
            <ac:spMk id="8" creationId="{00000000-0000-0000-0000-000000000000}"/>
          </ac:spMkLst>
        </pc:spChg>
      </pc:sldChg>
      <pc:sldChg chg="modSp">
        <pc:chgData name="佩杰 李" userId="86c07199bf488ae0" providerId="LiveId" clId="{F5D985C6-6BE8-4F96-8DE0-2847DDFB8F7F}" dt="2019-09-30T06:52:02.219" v="328" actId="1076"/>
        <pc:sldMkLst>
          <pc:docMk/>
          <pc:sldMk cId="2064585166" sldId="274"/>
        </pc:sldMkLst>
        <pc:spChg chg="mod">
          <ac:chgData name="佩杰 李" userId="86c07199bf488ae0" providerId="LiveId" clId="{F5D985C6-6BE8-4F96-8DE0-2847DDFB8F7F}" dt="2019-09-25T07:12:17.464" v="73" actId="1076"/>
          <ac:spMkLst>
            <pc:docMk/>
            <pc:sldMk cId="2064585166" sldId="274"/>
            <ac:spMk id="2" creationId="{00000000-0000-0000-0000-000000000000}"/>
          </ac:spMkLst>
        </pc:spChg>
        <pc:spChg chg="mod">
          <ac:chgData name="佩杰 李" userId="86c07199bf488ae0" providerId="LiveId" clId="{F5D985C6-6BE8-4F96-8DE0-2847DDFB8F7F}" dt="2019-09-25T07:12:39.514" v="78" actId="1076"/>
          <ac:spMkLst>
            <pc:docMk/>
            <pc:sldMk cId="2064585166" sldId="274"/>
            <ac:spMk id="4" creationId="{00000000-0000-0000-0000-000000000000}"/>
          </ac:spMkLst>
        </pc:spChg>
        <pc:spChg chg="mod">
          <ac:chgData name="佩杰 李" userId="86c07199bf488ae0" providerId="LiveId" clId="{F5D985C6-6BE8-4F96-8DE0-2847DDFB8F7F}" dt="2019-09-25T07:12:39.514" v="78" actId="1076"/>
          <ac:spMkLst>
            <pc:docMk/>
            <pc:sldMk cId="2064585166" sldId="274"/>
            <ac:spMk id="15" creationId="{00000000-0000-0000-0000-000000000000}"/>
          </ac:spMkLst>
        </pc:spChg>
        <pc:spChg chg="mod">
          <ac:chgData name="佩杰 李" userId="86c07199bf488ae0" providerId="LiveId" clId="{F5D985C6-6BE8-4F96-8DE0-2847DDFB8F7F}" dt="2019-09-25T07:12:22.483" v="74" actId="1076"/>
          <ac:spMkLst>
            <pc:docMk/>
            <pc:sldMk cId="2064585166" sldId="274"/>
            <ac:spMk id="16" creationId="{00000000-0000-0000-0000-000000000000}"/>
          </ac:spMkLst>
        </pc:spChg>
        <pc:spChg chg="mod">
          <ac:chgData name="佩杰 李" userId="86c07199bf488ae0" providerId="LiveId" clId="{F5D985C6-6BE8-4F96-8DE0-2847DDFB8F7F}" dt="2019-09-25T07:12:22.483" v="74" actId="1076"/>
          <ac:spMkLst>
            <pc:docMk/>
            <pc:sldMk cId="2064585166" sldId="274"/>
            <ac:spMk id="18" creationId="{00000000-0000-0000-0000-000000000000}"/>
          </ac:spMkLst>
        </pc:spChg>
        <pc:spChg chg="mod">
          <ac:chgData name="佩杰 李" userId="86c07199bf488ae0" providerId="LiveId" clId="{F5D985C6-6BE8-4F96-8DE0-2847DDFB8F7F}" dt="2019-09-25T07:12:22.483" v="74" actId="1076"/>
          <ac:spMkLst>
            <pc:docMk/>
            <pc:sldMk cId="2064585166" sldId="274"/>
            <ac:spMk id="19" creationId="{00000000-0000-0000-0000-000000000000}"/>
          </ac:spMkLst>
        </pc:spChg>
        <pc:spChg chg="mod">
          <ac:chgData name="佩杰 李" userId="86c07199bf488ae0" providerId="LiveId" clId="{F5D985C6-6BE8-4F96-8DE0-2847DDFB8F7F}" dt="2019-09-25T07:12:28.638" v="76" actId="1076"/>
          <ac:spMkLst>
            <pc:docMk/>
            <pc:sldMk cId="2064585166" sldId="274"/>
            <ac:spMk id="31" creationId="{00000000-0000-0000-0000-000000000000}"/>
          </ac:spMkLst>
        </pc:spChg>
        <pc:spChg chg="mod">
          <ac:chgData name="佩杰 李" userId="86c07199bf488ae0" providerId="LiveId" clId="{F5D985C6-6BE8-4F96-8DE0-2847DDFB8F7F}" dt="2019-09-25T07:12:34.936" v="77" actId="1076"/>
          <ac:spMkLst>
            <pc:docMk/>
            <pc:sldMk cId="2064585166" sldId="274"/>
            <ac:spMk id="32" creationId="{00000000-0000-0000-0000-000000000000}"/>
          </ac:spMkLst>
        </pc:spChg>
        <pc:grpChg chg="mod">
          <ac:chgData name="佩杰 李" userId="86c07199bf488ae0" providerId="LiveId" clId="{F5D985C6-6BE8-4F96-8DE0-2847DDFB8F7F}" dt="2019-09-30T06:52:02.219" v="328" actId="1076"/>
          <ac:grpSpMkLst>
            <pc:docMk/>
            <pc:sldMk cId="2064585166" sldId="274"/>
            <ac:grpSpMk id="30" creationId="{00000000-0000-0000-0000-000000000000}"/>
          </ac:grpSpMkLst>
        </pc:grpChg>
      </pc:sldChg>
      <pc:sldChg chg="modSp">
        <pc:chgData name="佩杰 李" userId="86c07199bf488ae0" providerId="LiveId" clId="{F5D985C6-6BE8-4F96-8DE0-2847DDFB8F7F}" dt="2019-09-30T06:54:03.767" v="333" actId="14100"/>
        <pc:sldMkLst>
          <pc:docMk/>
          <pc:sldMk cId="2154163798" sldId="275"/>
        </pc:sldMkLst>
        <pc:spChg chg="mod">
          <ac:chgData name="佩杰 李" userId="86c07199bf488ae0" providerId="LiveId" clId="{F5D985C6-6BE8-4F96-8DE0-2847DDFB8F7F}" dt="2019-09-25T07:12:48.761" v="80" actId="1076"/>
          <ac:spMkLst>
            <pc:docMk/>
            <pc:sldMk cId="2154163798" sldId="275"/>
            <ac:spMk id="2" creationId="{00000000-0000-0000-0000-000000000000}"/>
          </ac:spMkLst>
        </pc:spChg>
        <pc:spChg chg="mod">
          <ac:chgData name="佩杰 李" userId="86c07199bf488ae0" providerId="LiveId" clId="{F5D985C6-6BE8-4F96-8DE0-2847DDFB8F7F}" dt="2019-09-30T06:54:03.767" v="333" actId="14100"/>
          <ac:spMkLst>
            <pc:docMk/>
            <pc:sldMk cId="2154163798" sldId="275"/>
            <ac:spMk id="3" creationId="{00000000-0000-0000-0000-000000000000}"/>
          </ac:spMkLst>
        </pc:spChg>
        <pc:spChg chg="mod">
          <ac:chgData name="佩杰 李" userId="86c07199bf488ae0" providerId="LiveId" clId="{F5D985C6-6BE8-4F96-8DE0-2847DDFB8F7F}" dt="2019-09-30T06:53:50.892" v="331" actId="113"/>
          <ac:spMkLst>
            <pc:docMk/>
            <pc:sldMk cId="2154163798" sldId="275"/>
            <ac:spMk id="13" creationId="{00000000-0000-0000-0000-000000000000}"/>
          </ac:spMkLst>
        </pc:spChg>
        <pc:spChg chg="mod">
          <ac:chgData name="佩杰 李" userId="86c07199bf488ae0" providerId="LiveId" clId="{F5D985C6-6BE8-4F96-8DE0-2847DDFB8F7F}" dt="2019-09-25T07:13:16.245" v="87" actId="1076"/>
          <ac:spMkLst>
            <pc:docMk/>
            <pc:sldMk cId="2154163798" sldId="275"/>
            <ac:spMk id="28" creationId="{00000000-0000-0000-0000-000000000000}"/>
          </ac:spMkLst>
        </pc:spChg>
        <pc:grpChg chg="mod">
          <ac:chgData name="佩杰 李" userId="86c07199bf488ae0" providerId="LiveId" clId="{F5D985C6-6BE8-4F96-8DE0-2847DDFB8F7F}" dt="2019-09-30T06:53:54.814" v="332" actId="1076"/>
          <ac:grpSpMkLst>
            <pc:docMk/>
            <pc:sldMk cId="2154163798" sldId="275"/>
            <ac:grpSpMk id="51" creationId="{00000000-0000-0000-0000-000000000000}"/>
          </ac:grpSpMkLst>
        </pc:grpChg>
        <pc:picChg chg="mod">
          <ac:chgData name="佩杰 李" userId="86c07199bf488ae0" providerId="LiveId" clId="{F5D985C6-6BE8-4F96-8DE0-2847DDFB8F7F}" dt="2019-09-25T07:08:19.853" v="0"/>
          <ac:picMkLst>
            <pc:docMk/>
            <pc:sldMk cId="2154163798" sldId="275"/>
            <ac:picMk id="4" creationId="{00000000-0000-0000-0000-000000000000}"/>
          </ac:picMkLst>
        </pc:picChg>
      </pc:sldChg>
      <pc:sldChg chg="modSp">
        <pc:chgData name="佩杰 李" userId="86c07199bf488ae0" providerId="LiveId" clId="{F5D985C6-6BE8-4F96-8DE0-2847DDFB8F7F}" dt="2019-09-25T07:13:58.045" v="97" actId="1076"/>
        <pc:sldMkLst>
          <pc:docMk/>
          <pc:sldMk cId="3987171082" sldId="276"/>
        </pc:sldMkLst>
        <pc:spChg chg="mod">
          <ac:chgData name="佩杰 李" userId="86c07199bf488ae0" providerId="LiveId" clId="{F5D985C6-6BE8-4F96-8DE0-2847DDFB8F7F}" dt="2019-09-25T07:13:29.092" v="91" actId="1076"/>
          <ac:spMkLst>
            <pc:docMk/>
            <pc:sldMk cId="3987171082" sldId="276"/>
            <ac:spMk id="2" creationId="{00000000-0000-0000-0000-000000000000}"/>
          </ac:spMkLst>
        </pc:spChg>
        <pc:spChg chg="mod">
          <ac:chgData name="佩杰 李" userId="86c07199bf488ae0" providerId="LiveId" clId="{F5D985C6-6BE8-4F96-8DE0-2847DDFB8F7F}" dt="2019-09-25T07:13:25.764" v="90" actId="1076"/>
          <ac:spMkLst>
            <pc:docMk/>
            <pc:sldMk cId="3987171082" sldId="276"/>
            <ac:spMk id="3" creationId="{00000000-0000-0000-0000-000000000000}"/>
          </ac:spMkLst>
        </pc:spChg>
        <pc:spChg chg="mod">
          <ac:chgData name="佩杰 李" userId="86c07199bf488ae0" providerId="LiveId" clId="{F5D985C6-6BE8-4F96-8DE0-2847DDFB8F7F}" dt="2019-09-25T07:13:46.455" v="95" actId="14100"/>
          <ac:spMkLst>
            <pc:docMk/>
            <pc:sldMk cId="3987171082" sldId="276"/>
            <ac:spMk id="4" creationId="{00000000-0000-0000-0000-000000000000}"/>
          </ac:spMkLst>
        </pc:spChg>
        <pc:spChg chg="mod">
          <ac:chgData name="佩杰 李" userId="86c07199bf488ae0" providerId="LiveId" clId="{F5D985C6-6BE8-4F96-8DE0-2847DDFB8F7F}" dt="2019-09-25T07:13:25.764" v="90" actId="1076"/>
          <ac:spMkLst>
            <pc:docMk/>
            <pc:sldMk cId="3987171082" sldId="276"/>
            <ac:spMk id="5" creationId="{00000000-0000-0000-0000-000000000000}"/>
          </ac:spMkLst>
        </pc:spChg>
        <pc:spChg chg="mod">
          <ac:chgData name="佩杰 李" userId="86c07199bf488ae0" providerId="LiveId" clId="{F5D985C6-6BE8-4F96-8DE0-2847DDFB8F7F}" dt="2019-09-25T07:13:54.905" v="96" actId="1076"/>
          <ac:spMkLst>
            <pc:docMk/>
            <pc:sldMk cId="3987171082" sldId="276"/>
            <ac:spMk id="7" creationId="{00000000-0000-0000-0000-000000000000}"/>
          </ac:spMkLst>
        </pc:spChg>
        <pc:spChg chg="mod">
          <ac:chgData name="佩杰 李" userId="86c07199bf488ae0" providerId="LiveId" clId="{F5D985C6-6BE8-4F96-8DE0-2847DDFB8F7F}" dt="2019-09-25T07:13:25.764" v="90" actId="1076"/>
          <ac:spMkLst>
            <pc:docMk/>
            <pc:sldMk cId="3987171082" sldId="276"/>
            <ac:spMk id="33" creationId="{00000000-0000-0000-0000-000000000000}"/>
          </ac:spMkLst>
        </pc:spChg>
        <pc:spChg chg="mod">
          <ac:chgData name="佩杰 李" userId="86c07199bf488ae0" providerId="LiveId" clId="{F5D985C6-6BE8-4F96-8DE0-2847DDFB8F7F}" dt="2019-09-25T07:13:25.764" v="90" actId="1076"/>
          <ac:spMkLst>
            <pc:docMk/>
            <pc:sldMk cId="3987171082" sldId="276"/>
            <ac:spMk id="34" creationId="{00000000-0000-0000-0000-000000000000}"/>
          </ac:spMkLst>
        </pc:spChg>
        <pc:spChg chg="mod">
          <ac:chgData name="佩杰 李" userId="86c07199bf488ae0" providerId="LiveId" clId="{F5D985C6-6BE8-4F96-8DE0-2847DDFB8F7F}" dt="2019-09-25T07:13:58.045" v="97" actId="1076"/>
          <ac:spMkLst>
            <pc:docMk/>
            <pc:sldMk cId="3987171082" sldId="276"/>
            <ac:spMk id="35" creationId="{00000000-0000-0000-0000-000000000000}"/>
          </ac:spMkLst>
        </pc:spChg>
        <pc:spChg chg="mod">
          <ac:chgData name="佩杰 李" userId="86c07199bf488ae0" providerId="LiveId" clId="{F5D985C6-6BE8-4F96-8DE0-2847DDFB8F7F}" dt="2019-09-25T07:13:54.905" v="96" actId="1076"/>
          <ac:spMkLst>
            <pc:docMk/>
            <pc:sldMk cId="3987171082" sldId="276"/>
            <ac:spMk id="36" creationId="{00000000-0000-0000-0000-000000000000}"/>
          </ac:spMkLst>
        </pc:spChg>
        <pc:spChg chg="mod">
          <ac:chgData name="佩杰 李" userId="86c07199bf488ae0" providerId="LiveId" clId="{F5D985C6-6BE8-4F96-8DE0-2847DDFB8F7F}" dt="2019-09-25T07:13:54.905" v="96" actId="1076"/>
          <ac:spMkLst>
            <pc:docMk/>
            <pc:sldMk cId="3987171082" sldId="276"/>
            <ac:spMk id="37" creationId="{00000000-0000-0000-0000-000000000000}"/>
          </ac:spMkLst>
        </pc:spChg>
        <pc:spChg chg="mod">
          <ac:chgData name="佩杰 李" userId="86c07199bf488ae0" providerId="LiveId" clId="{F5D985C6-6BE8-4F96-8DE0-2847DDFB8F7F}" dt="2019-09-25T07:13:54.905" v="96" actId="1076"/>
          <ac:spMkLst>
            <pc:docMk/>
            <pc:sldMk cId="3987171082" sldId="276"/>
            <ac:spMk id="39" creationId="{00000000-0000-0000-0000-000000000000}"/>
          </ac:spMkLst>
        </pc:spChg>
        <pc:spChg chg="mod">
          <ac:chgData name="佩杰 李" userId="86c07199bf488ae0" providerId="LiveId" clId="{F5D985C6-6BE8-4F96-8DE0-2847DDFB8F7F}" dt="2019-09-25T07:13:54.905" v="96" actId="1076"/>
          <ac:spMkLst>
            <pc:docMk/>
            <pc:sldMk cId="3987171082" sldId="276"/>
            <ac:spMk id="40" creationId="{00000000-0000-0000-0000-000000000000}"/>
          </ac:spMkLst>
        </pc:spChg>
        <pc:spChg chg="mod">
          <ac:chgData name="佩杰 李" userId="86c07199bf488ae0" providerId="LiveId" clId="{F5D985C6-6BE8-4F96-8DE0-2847DDFB8F7F}" dt="2019-09-25T07:13:54.905" v="96" actId="1076"/>
          <ac:spMkLst>
            <pc:docMk/>
            <pc:sldMk cId="3987171082" sldId="276"/>
            <ac:spMk id="41" creationId="{00000000-0000-0000-0000-000000000000}"/>
          </ac:spMkLst>
        </pc:spChg>
        <pc:cxnChg chg="mod">
          <ac:chgData name="佩杰 李" userId="86c07199bf488ae0" providerId="LiveId" clId="{F5D985C6-6BE8-4F96-8DE0-2847DDFB8F7F}" dt="2019-09-25T07:13:43.856" v="94" actId="1076"/>
          <ac:cxnSpMkLst>
            <pc:docMk/>
            <pc:sldMk cId="3987171082" sldId="276"/>
            <ac:cxnSpMk id="38" creationId="{00000000-0000-0000-0000-000000000000}"/>
          </ac:cxnSpMkLst>
        </pc:cxnChg>
      </pc:sldChg>
      <pc:sldChg chg="delSp modSp ord">
        <pc:chgData name="佩杰 李" userId="86c07199bf488ae0" providerId="LiveId" clId="{F5D985C6-6BE8-4F96-8DE0-2847DDFB8F7F}" dt="2019-09-30T06:59:06.466" v="403" actId="1076"/>
        <pc:sldMkLst>
          <pc:docMk/>
          <pc:sldMk cId="2884164899" sldId="277"/>
        </pc:sldMkLst>
        <pc:spChg chg="mod">
          <ac:chgData name="佩杰 李" userId="86c07199bf488ae0" providerId="LiveId" clId="{F5D985C6-6BE8-4F96-8DE0-2847DDFB8F7F}" dt="2019-09-30T06:58:50.062" v="399" actId="1076"/>
          <ac:spMkLst>
            <pc:docMk/>
            <pc:sldMk cId="2884164899" sldId="277"/>
            <ac:spMk id="2" creationId="{00000000-0000-0000-0000-000000000000}"/>
          </ac:spMkLst>
        </pc:spChg>
        <pc:spChg chg="mod">
          <ac:chgData name="佩杰 李" userId="86c07199bf488ae0" providerId="LiveId" clId="{F5D985C6-6BE8-4F96-8DE0-2847DDFB8F7F}" dt="2019-09-30T06:58:43.091" v="396" actId="1076"/>
          <ac:spMkLst>
            <pc:docMk/>
            <pc:sldMk cId="2884164899" sldId="277"/>
            <ac:spMk id="3" creationId="{00000000-0000-0000-0000-000000000000}"/>
          </ac:spMkLst>
        </pc:spChg>
        <pc:spChg chg="del mod">
          <ac:chgData name="佩杰 李" userId="86c07199bf488ae0" providerId="LiveId" clId="{F5D985C6-6BE8-4F96-8DE0-2847DDFB8F7F}" dt="2019-09-30T06:55:10.436" v="336" actId="478"/>
          <ac:spMkLst>
            <pc:docMk/>
            <pc:sldMk cId="2884164899" sldId="277"/>
            <ac:spMk id="13" creationId="{00000000-0000-0000-0000-000000000000}"/>
          </ac:spMkLst>
        </pc:spChg>
        <pc:spChg chg="mod">
          <ac:chgData name="佩杰 李" userId="86c07199bf488ae0" providerId="LiveId" clId="{F5D985C6-6BE8-4F96-8DE0-2847DDFB8F7F}" dt="2019-09-30T06:59:06.466" v="403" actId="1076"/>
          <ac:spMkLst>
            <pc:docMk/>
            <pc:sldMk cId="2884164899" sldId="277"/>
            <ac:spMk id="31" creationId="{00000000-0000-0000-0000-000000000000}"/>
          </ac:spMkLst>
        </pc:spChg>
        <pc:spChg chg="mod">
          <ac:chgData name="佩杰 李" userId="86c07199bf488ae0" providerId="LiveId" clId="{F5D985C6-6BE8-4F96-8DE0-2847DDFB8F7F}" dt="2019-09-25T07:08:19.853" v="0"/>
          <ac:spMkLst>
            <pc:docMk/>
            <pc:sldMk cId="2884164899" sldId="277"/>
            <ac:spMk id="41" creationId="{00000000-0000-0000-0000-000000000000}"/>
          </ac:spMkLst>
        </pc:spChg>
        <pc:grpChg chg="mod">
          <ac:chgData name="佩杰 李" userId="86c07199bf488ae0" providerId="LiveId" clId="{F5D985C6-6BE8-4F96-8DE0-2847DDFB8F7F}" dt="2019-09-25T07:08:19.853" v="0"/>
          <ac:grpSpMkLst>
            <pc:docMk/>
            <pc:sldMk cId="2884164899" sldId="277"/>
            <ac:grpSpMk id="18" creationId="{00000000-0000-0000-0000-000000000000}"/>
          </ac:grpSpMkLst>
        </pc:grpChg>
        <pc:grpChg chg="del mod">
          <ac:chgData name="佩杰 李" userId="86c07199bf488ae0" providerId="LiveId" clId="{F5D985C6-6BE8-4F96-8DE0-2847DDFB8F7F}" dt="2019-09-30T06:55:08.488" v="335" actId="478"/>
          <ac:grpSpMkLst>
            <pc:docMk/>
            <pc:sldMk cId="2884164899" sldId="277"/>
            <ac:grpSpMk id="25" creationId="{00000000-0000-0000-0000-000000000000}"/>
          </ac:grpSpMkLst>
        </pc:grpChg>
        <pc:grpChg chg="mod">
          <ac:chgData name="佩杰 李" userId="86c07199bf488ae0" providerId="LiveId" clId="{F5D985C6-6BE8-4F96-8DE0-2847DDFB8F7F}" dt="2019-09-30T06:55:12.875" v="337" actId="1076"/>
          <ac:grpSpMkLst>
            <pc:docMk/>
            <pc:sldMk cId="2884164899" sldId="277"/>
            <ac:grpSpMk id="32" creationId="{00000000-0000-0000-0000-000000000000}"/>
          </ac:grpSpMkLst>
        </pc:grpChg>
        <pc:picChg chg="del mod">
          <ac:chgData name="佩杰 李" userId="86c07199bf488ae0" providerId="LiveId" clId="{F5D985C6-6BE8-4F96-8DE0-2847DDFB8F7F}" dt="2019-09-30T06:55:28.044" v="340" actId="478"/>
          <ac:picMkLst>
            <pc:docMk/>
            <pc:sldMk cId="2884164899" sldId="277"/>
            <ac:picMk id="22" creationId="{00000000-0000-0000-0000-000000000000}"/>
          </ac:picMkLst>
        </pc:picChg>
        <pc:picChg chg="del mod">
          <ac:chgData name="佩杰 李" userId="86c07199bf488ae0" providerId="LiveId" clId="{F5D985C6-6BE8-4F96-8DE0-2847DDFB8F7F}" dt="2019-09-30T06:55:28.780" v="341" actId="478"/>
          <ac:picMkLst>
            <pc:docMk/>
            <pc:sldMk cId="2884164899" sldId="277"/>
            <ac:picMk id="23" creationId="{00000000-0000-0000-0000-000000000000}"/>
          </ac:picMkLst>
        </pc:picChg>
        <pc:cxnChg chg="mod">
          <ac:chgData name="佩杰 李" userId="86c07199bf488ae0" providerId="LiveId" clId="{F5D985C6-6BE8-4F96-8DE0-2847DDFB8F7F}" dt="2019-09-25T07:08:19.853" v="0"/>
          <ac:cxnSpMkLst>
            <pc:docMk/>
            <pc:sldMk cId="2884164899" sldId="277"/>
            <ac:cxnSpMk id="37" creationId="{00000000-0000-0000-0000-000000000000}"/>
          </ac:cxnSpMkLst>
        </pc:cxnChg>
      </pc:sldChg>
      <pc:sldChg chg="modSp">
        <pc:chgData name="佩杰 李" userId="86c07199bf488ae0" providerId="LiveId" clId="{F5D985C6-6BE8-4F96-8DE0-2847DDFB8F7F}" dt="2019-09-30T07:00:30.692" v="416" actId="1076"/>
        <pc:sldMkLst>
          <pc:docMk/>
          <pc:sldMk cId="101365013" sldId="278"/>
        </pc:sldMkLst>
        <pc:spChg chg="mod">
          <ac:chgData name="佩杰 李" userId="86c07199bf488ae0" providerId="LiveId" clId="{F5D985C6-6BE8-4F96-8DE0-2847DDFB8F7F}" dt="2019-09-30T07:00:06.521" v="409" actId="1076"/>
          <ac:spMkLst>
            <pc:docMk/>
            <pc:sldMk cId="101365013" sldId="278"/>
            <ac:spMk id="2" creationId="{00000000-0000-0000-0000-000000000000}"/>
          </ac:spMkLst>
        </pc:spChg>
        <pc:spChg chg="mod">
          <ac:chgData name="佩杰 李" userId="86c07199bf488ae0" providerId="LiveId" clId="{F5D985C6-6BE8-4F96-8DE0-2847DDFB8F7F}" dt="2019-09-30T07:00:13.688" v="412" actId="14100"/>
          <ac:spMkLst>
            <pc:docMk/>
            <pc:sldMk cId="101365013" sldId="278"/>
            <ac:spMk id="3" creationId="{00000000-0000-0000-0000-000000000000}"/>
          </ac:spMkLst>
        </pc:spChg>
        <pc:spChg chg="mod">
          <ac:chgData name="佩杰 李" userId="86c07199bf488ae0" providerId="LiveId" clId="{F5D985C6-6BE8-4F96-8DE0-2847DDFB8F7F}" dt="2019-09-30T07:00:21.049" v="415" actId="14100"/>
          <ac:spMkLst>
            <pc:docMk/>
            <pc:sldMk cId="101365013" sldId="278"/>
            <ac:spMk id="13" creationId="{00000000-0000-0000-0000-000000000000}"/>
          </ac:spMkLst>
        </pc:spChg>
        <pc:grpChg chg="mod">
          <ac:chgData name="佩杰 李" userId="86c07199bf488ae0" providerId="LiveId" clId="{F5D985C6-6BE8-4F96-8DE0-2847DDFB8F7F}" dt="2019-09-30T07:00:30.692" v="416" actId="1076"/>
          <ac:grpSpMkLst>
            <pc:docMk/>
            <pc:sldMk cId="101365013" sldId="278"/>
            <ac:grpSpMk id="28" creationId="{00000000-0000-0000-0000-000000000000}"/>
          </ac:grpSpMkLst>
        </pc:grpChg>
        <pc:picChg chg="mod">
          <ac:chgData name="佩杰 李" userId="86c07199bf488ae0" providerId="LiveId" clId="{F5D985C6-6BE8-4F96-8DE0-2847DDFB8F7F}" dt="2019-09-25T07:08:19.853" v="0"/>
          <ac:picMkLst>
            <pc:docMk/>
            <pc:sldMk cId="101365013" sldId="278"/>
            <ac:picMk id="4" creationId="{00000000-0000-0000-0000-000000000000}"/>
          </ac:picMkLst>
        </pc:picChg>
      </pc:sldChg>
      <pc:sldChg chg="modSp">
        <pc:chgData name="佩杰 李" userId="86c07199bf488ae0" providerId="LiveId" clId="{F5D985C6-6BE8-4F96-8DE0-2847DDFB8F7F}" dt="2019-09-25T07:18:03.782" v="126" actId="14100"/>
        <pc:sldMkLst>
          <pc:docMk/>
          <pc:sldMk cId="2894994055" sldId="279"/>
        </pc:sldMkLst>
        <pc:spChg chg="mod">
          <ac:chgData name="佩杰 李" userId="86c07199bf488ae0" providerId="LiveId" clId="{F5D985C6-6BE8-4F96-8DE0-2847DDFB8F7F}" dt="2019-09-25T07:17:52.689" v="124" actId="1076"/>
          <ac:spMkLst>
            <pc:docMk/>
            <pc:sldMk cId="2894994055" sldId="279"/>
            <ac:spMk id="2" creationId="{00000000-0000-0000-0000-000000000000}"/>
          </ac:spMkLst>
        </pc:spChg>
        <pc:spChg chg="mod">
          <ac:chgData name="佩杰 李" userId="86c07199bf488ae0" providerId="LiveId" clId="{F5D985C6-6BE8-4F96-8DE0-2847DDFB8F7F}" dt="2019-09-25T07:17:59.048" v="125" actId="1076"/>
          <ac:spMkLst>
            <pc:docMk/>
            <pc:sldMk cId="2894994055" sldId="279"/>
            <ac:spMk id="4" creationId="{00000000-0000-0000-0000-000000000000}"/>
          </ac:spMkLst>
        </pc:spChg>
        <pc:spChg chg="mod">
          <ac:chgData name="佩杰 李" userId="86c07199bf488ae0" providerId="LiveId" clId="{F5D985C6-6BE8-4F96-8DE0-2847DDFB8F7F}" dt="2019-09-25T07:18:03.782" v="126" actId="14100"/>
          <ac:spMkLst>
            <pc:docMk/>
            <pc:sldMk cId="2894994055" sldId="279"/>
            <ac:spMk id="16" creationId="{00000000-0000-0000-0000-000000000000}"/>
          </ac:spMkLst>
        </pc:spChg>
      </pc:sldChg>
      <pc:sldChg chg="modSp">
        <pc:chgData name="佩杰 李" userId="86c07199bf488ae0" providerId="LiveId" clId="{F5D985C6-6BE8-4F96-8DE0-2847DDFB8F7F}" dt="2019-09-25T07:19:54.830" v="224" actId="1036"/>
        <pc:sldMkLst>
          <pc:docMk/>
          <pc:sldMk cId="696999895" sldId="280"/>
        </pc:sldMkLst>
        <pc:spChg chg="mod">
          <ac:chgData name="佩杰 李" userId="86c07199bf488ae0" providerId="LiveId" clId="{F5D985C6-6BE8-4F96-8DE0-2847DDFB8F7F}" dt="2019-09-25T07:18:12.389" v="128" actId="14100"/>
          <ac:spMkLst>
            <pc:docMk/>
            <pc:sldMk cId="696999895" sldId="280"/>
            <ac:spMk id="2" creationId="{00000000-0000-0000-0000-000000000000}"/>
          </ac:spMkLst>
        </pc:spChg>
        <pc:spChg chg="mod">
          <ac:chgData name="佩杰 李" userId="86c07199bf488ae0" providerId="LiveId" clId="{F5D985C6-6BE8-4F96-8DE0-2847DDFB8F7F}" dt="2019-09-25T07:18:18.970" v="130" actId="14100"/>
          <ac:spMkLst>
            <pc:docMk/>
            <pc:sldMk cId="696999895" sldId="280"/>
            <ac:spMk id="3" creationId="{00000000-0000-0000-0000-000000000000}"/>
          </ac:spMkLst>
        </pc:spChg>
        <pc:spChg chg="mod">
          <ac:chgData name="佩杰 李" userId="86c07199bf488ae0" providerId="LiveId" clId="{F5D985C6-6BE8-4F96-8DE0-2847DDFB8F7F}" dt="2019-09-25T07:18:33.736" v="134" actId="1076"/>
          <ac:spMkLst>
            <pc:docMk/>
            <pc:sldMk cId="696999895" sldId="280"/>
            <ac:spMk id="5" creationId="{00000000-0000-0000-0000-000000000000}"/>
          </ac:spMkLst>
        </pc:spChg>
        <pc:spChg chg="mod">
          <ac:chgData name="佩杰 李" userId="86c07199bf488ae0" providerId="LiveId" clId="{F5D985C6-6BE8-4F96-8DE0-2847DDFB8F7F}" dt="2019-09-25T07:19:47.969" v="223" actId="1035"/>
          <ac:spMkLst>
            <pc:docMk/>
            <pc:sldMk cId="696999895" sldId="280"/>
            <ac:spMk id="11" creationId="{00000000-0000-0000-0000-000000000000}"/>
          </ac:spMkLst>
        </pc:spChg>
        <pc:spChg chg="mod">
          <ac:chgData name="佩杰 李" userId="86c07199bf488ae0" providerId="LiveId" clId="{F5D985C6-6BE8-4F96-8DE0-2847DDFB8F7F}" dt="2019-09-25T07:19:47.969" v="223" actId="1035"/>
          <ac:spMkLst>
            <pc:docMk/>
            <pc:sldMk cId="696999895" sldId="280"/>
            <ac:spMk id="12" creationId="{00000000-0000-0000-0000-000000000000}"/>
          </ac:spMkLst>
        </pc:spChg>
        <pc:spChg chg="mod">
          <ac:chgData name="佩杰 李" userId="86c07199bf488ae0" providerId="LiveId" clId="{F5D985C6-6BE8-4F96-8DE0-2847DDFB8F7F}" dt="2019-09-25T07:19:17.937" v="142" actId="6549"/>
          <ac:spMkLst>
            <pc:docMk/>
            <pc:sldMk cId="696999895" sldId="280"/>
            <ac:spMk id="13" creationId="{00000000-0000-0000-0000-000000000000}"/>
          </ac:spMkLst>
        </pc:spChg>
        <pc:spChg chg="mod">
          <ac:chgData name="佩杰 李" userId="86c07199bf488ae0" providerId="LiveId" clId="{F5D985C6-6BE8-4F96-8DE0-2847DDFB8F7F}" dt="2019-09-25T07:19:54.830" v="224" actId="1036"/>
          <ac:spMkLst>
            <pc:docMk/>
            <pc:sldMk cId="696999895" sldId="280"/>
            <ac:spMk id="14" creationId="{00000000-0000-0000-0000-000000000000}"/>
          </ac:spMkLst>
        </pc:spChg>
        <pc:spChg chg="mod">
          <ac:chgData name="佩杰 李" userId="86c07199bf488ae0" providerId="LiveId" clId="{F5D985C6-6BE8-4F96-8DE0-2847DDFB8F7F}" dt="2019-09-25T07:19:47.969" v="223" actId="1035"/>
          <ac:spMkLst>
            <pc:docMk/>
            <pc:sldMk cId="696999895" sldId="280"/>
            <ac:spMk id="15" creationId="{00000000-0000-0000-0000-000000000000}"/>
          </ac:spMkLst>
        </pc:spChg>
        <pc:spChg chg="mod">
          <ac:chgData name="佩杰 李" userId="86c07199bf488ae0" providerId="LiveId" clId="{F5D985C6-6BE8-4F96-8DE0-2847DDFB8F7F}" dt="2019-09-25T07:19:47.969" v="223" actId="1035"/>
          <ac:spMkLst>
            <pc:docMk/>
            <pc:sldMk cId="696999895" sldId="280"/>
            <ac:spMk id="16" creationId="{00000000-0000-0000-0000-000000000000}"/>
          </ac:spMkLst>
        </pc:spChg>
        <pc:spChg chg="mod">
          <ac:chgData name="佩杰 李" userId="86c07199bf488ae0" providerId="LiveId" clId="{F5D985C6-6BE8-4F96-8DE0-2847DDFB8F7F}" dt="2019-09-25T07:19:54.830" v="224" actId="1036"/>
          <ac:spMkLst>
            <pc:docMk/>
            <pc:sldMk cId="696999895" sldId="280"/>
            <ac:spMk id="17" creationId="{00000000-0000-0000-0000-000000000000}"/>
          </ac:spMkLst>
        </pc:spChg>
        <pc:grpChg chg="mod">
          <ac:chgData name="佩杰 李" userId="86c07199bf488ae0" providerId="LiveId" clId="{F5D985C6-6BE8-4F96-8DE0-2847DDFB8F7F}" dt="2019-09-25T07:08:19.853" v="0"/>
          <ac:grpSpMkLst>
            <pc:docMk/>
            <pc:sldMk cId="696999895" sldId="280"/>
            <ac:grpSpMk id="6" creationId="{00000000-0000-0000-0000-000000000000}"/>
          </ac:grpSpMkLst>
        </pc:grpChg>
        <pc:grpChg chg="mod">
          <ac:chgData name="佩杰 李" userId="86c07199bf488ae0" providerId="LiveId" clId="{F5D985C6-6BE8-4F96-8DE0-2847DDFB8F7F}" dt="2019-09-25T07:08:19.853" v="0"/>
          <ac:grpSpMkLst>
            <pc:docMk/>
            <pc:sldMk cId="696999895" sldId="280"/>
            <ac:grpSpMk id="7" creationId="{00000000-0000-0000-0000-000000000000}"/>
          </ac:grpSpMkLst>
        </pc:grpChg>
        <pc:grpChg chg="mod">
          <ac:chgData name="佩杰 李" userId="86c07199bf488ae0" providerId="LiveId" clId="{F5D985C6-6BE8-4F96-8DE0-2847DDFB8F7F}" dt="2019-09-25T07:18:37.202" v="135" actId="14100"/>
          <ac:grpSpMkLst>
            <pc:docMk/>
            <pc:sldMk cId="696999895" sldId="280"/>
            <ac:grpSpMk id="24" creationId="{00000000-0000-0000-0000-000000000000}"/>
          </ac:grpSpMkLst>
        </pc:grpChg>
        <pc:cxnChg chg="mod">
          <ac:chgData name="佩杰 李" userId="86c07199bf488ae0" providerId="LiveId" clId="{F5D985C6-6BE8-4F96-8DE0-2847DDFB8F7F}" dt="2019-09-25T07:19:27.220" v="172" actId="1035"/>
          <ac:cxnSpMkLst>
            <pc:docMk/>
            <pc:sldMk cId="696999895" sldId="280"/>
            <ac:cxnSpMk id="9" creationId="{00000000-0000-0000-0000-000000000000}"/>
          </ac:cxnSpMkLst>
        </pc:cxnChg>
      </pc:sldChg>
      <pc:sldChg chg="addSp delSp modSp addAnim delAnim">
        <pc:chgData name="佩杰 李" userId="86c07199bf488ae0" providerId="LiveId" clId="{F5D985C6-6BE8-4F96-8DE0-2847DDFB8F7F}" dt="2019-09-30T07:01:26.412" v="422" actId="1076"/>
        <pc:sldMkLst>
          <pc:docMk/>
          <pc:sldMk cId="1265677443" sldId="281"/>
        </pc:sldMkLst>
        <pc:spChg chg="mod">
          <ac:chgData name="佩杰 李" userId="86c07199bf488ae0" providerId="LiveId" clId="{F5D985C6-6BE8-4F96-8DE0-2847DDFB8F7F}" dt="2019-09-25T07:41:42.203" v="244" actId="14100"/>
          <ac:spMkLst>
            <pc:docMk/>
            <pc:sldMk cId="1265677443" sldId="281"/>
            <ac:spMk id="2" creationId="{00000000-0000-0000-0000-000000000000}"/>
          </ac:spMkLst>
        </pc:spChg>
        <pc:spChg chg="mod">
          <ac:chgData name="佩杰 李" userId="86c07199bf488ae0" providerId="LiveId" clId="{F5D985C6-6BE8-4F96-8DE0-2847DDFB8F7F}" dt="2019-09-30T07:01:17.059" v="420" actId="1076"/>
          <ac:spMkLst>
            <pc:docMk/>
            <pc:sldMk cId="1265677443" sldId="281"/>
            <ac:spMk id="3" creationId="{00000000-0000-0000-0000-000000000000}"/>
          </ac:spMkLst>
        </pc:spChg>
        <pc:spChg chg="mod">
          <ac:chgData name="佩杰 李" userId="86c07199bf488ae0" providerId="LiveId" clId="{F5D985C6-6BE8-4F96-8DE0-2847DDFB8F7F}" dt="2019-09-30T07:01:09.909" v="417" actId="1076"/>
          <ac:spMkLst>
            <pc:docMk/>
            <pc:sldMk cId="1265677443" sldId="281"/>
            <ac:spMk id="13" creationId="{00000000-0000-0000-0000-000000000000}"/>
          </ac:spMkLst>
        </pc:spChg>
        <pc:spChg chg="add del mod">
          <ac:chgData name="佩杰 李" userId="86c07199bf488ae0" providerId="LiveId" clId="{F5D985C6-6BE8-4F96-8DE0-2847DDFB8F7F}" dt="2019-09-30T07:01:26.412" v="422" actId="1076"/>
          <ac:spMkLst>
            <pc:docMk/>
            <pc:sldMk cId="1265677443" sldId="281"/>
            <ac:spMk id="29" creationId="{00000000-0000-0000-0000-000000000000}"/>
          </ac:spMkLst>
        </pc:spChg>
        <pc:spChg chg="add del mod">
          <ac:chgData name="佩杰 李" userId="86c07199bf488ae0" providerId="LiveId" clId="{F5D985C6-6BE8-4F96-8DE0-2847DDFB8F7F}" dt="2019-09-25T07:41:52.984" v="245" actId="1076"/>
          <ac:spMkLst>
            <pc:docMk/>
            <pc:sldMk cId="1265677443" sldId="281"/>
            <ac:spMk id="30" creationId="{00000000-0000-0000-0000-000000000000}"/>
          </ac:spMkLst>
        </pc:spChg>
        <pc:spChg chg="add del mod">
          <ac:chgData name="佩杰 李" userId="86c07199bf488ae0" providerId="LiveId" clId="{F5D985C6-6BE8-4F96-8DE0-2847DDFB8F7F}" dt="2019-09-30T07:01:23.673" v="421" actId="1076"/>
          <ac:spMkLst>
            <pc:docMk/>
            <pc:sldMk cId="1265677443" sldId="281"/>
            <ac:spMk id="31" creationId="{00000000-0000-0000-0000-000000000000}"/>
          </ac:spMkLst>
        </pc:spChg>
        <pc:picChg chg="mod">
          <ac:chgData name="佩杰 李" userId="86c07199bf488ae0" providerId="LiveId" clId="{F5D985C6-6BE8-4F96-8DE0-2847DDFB8F7F}" dt="2019-09-25T07:41:57.752" v="247" actId="14100"/>
          <ac:picMkLst>
            <pc:docMk/>
            <pc:sldMk cId="1265677443" sldId="281"/>
            <ac:picMk id="27" creationId="{00000000-0000-0000-0000-000000000000}"/>
          </ac:picMkLst>
        </pc:picChg>
        <pc:picChg chg="mod">
          <ac:chgData name="佩杰 李" userId="86c07199bf488ae0" providerId="LiveId" clId="{F5D985C6-6BE8-4F96-8DE0-2847DDFB8F7F}" dt="2019-09-25T07:41:55.797" v="246" actId="14100"/>
          <ac:picMkLst>
            <pc:docMk/>
            <pc:sldMk cId="1265677443" sldId="281"/>
            <ac:picMk id="28" creationId="{00000000-0000-0000-0000-000000000000}"/>
          </ac:picMkLst>
        </pc:picChg>
      </pc:sldChg>
      <pc:sldChg chg="addSp delSp modSp">
        <pc:chgData name="佩杰 李" userId="86c07199bf488ae0" providerId="LiveId" clId="{F5D985C6-6BE8-4F96-8DE0-2847DDFB8F7F}" dt="2019-09-30T07:03:45.144" v="445" actId="14100"/>
        <pc:sldMkLst>
          <pc:docMk/>
          <pc:sldMk cId="1491445923" sldId="282"/>
        </pc:sldMkLst>
        <pc:spChg chg="del mod">
          <ac:chgData name="佩杰 李" userId="86c07199bf488ae0" providerId="LiveId" clId="{F5D985C6-6BE8-4F96-8DE0-2847DDFB8F7F}" dt="2019-09-30T07:02:46.553" v="437" actId="478"/>
          <ac:spMkLst>
            <pc:docMk/>
            <pc:sldMk cId="1491445923" sldId="282"/>
            <ac:spMk id="2" creationId="{00000000-0000-0000-0000-000000000000}"/>
          </ac:spMkLst>
        </pc:spChg>
        <pc:spChg chg="del mod">
          <ac:chgData name="佩杰 李" userId="86c07199bf488ae0" providerId="LiveId" clId="{F5D985C6-6BE8-4F96-8DE0-2847DDFB8F7F}" dt="2019-09-30T07:02:44.575" v="436" actId="478"/>
          <ac:spMkLst>
            <pc:docMk/>
            <pc:sldMk cId="1491445923" sldId="282"/>
            <ac:spMk id="3" creationId="{00000000-0000-0000-0000-000000000000}"/>
          </ac:spMkLst>
        </pc:spChg>
        <pc:spChg chg="add mod">
          <ac:chgData name="佩杰 李" userId="86c07199bf488ae0" providerId="LiveId" clId="{F5D985C6-6BE8-4F96-8DE0-2847DDFB8F7F}" dt="2019-09-30T07:02:44.575" v="436" actId="478"/>
          <ac:spMkLst>
            <pc:docMk/>
            <pc:sldMk cId="1491445923" sldId="282"/>
            <ac:spMk id="5" creationId="{BDB6E2D5-857F-4EED-97E2-D4AE852025C3}"/>
          </ac:spMkLst>
        </pc:spChg>
        <pc:spChg chg="add mod">
          <ac:chgData name="佩杰 李" userId="86c07199bf488ae0" providerId="LiveId" clId="{F5D985C6-6BE8-4F96-8DE0-2847DDFB8F7F}" dt="2019-09-30T07:02:46.553" v="437" actId="478"/>
          <ac:spMkLst>
            <pc:docMk/>
            <pc:sldMk cId="1491445923" sldId="282"/>
            <ac:spMk id="10" creationId="{EAA7BF52-5163-4AE7-A7CD-58BF49FE0551}"/>
          </ac:spMkLst>
        </pc:spChg>
        <pc:spChg chg="mod">
          <ac:chgData name="佩杰 李" userId="86c07199bf488ae0" providerId="LiveId" clId="{F5D985C6-6BE8-4F96-8DE0-2847DDFB8F7F}" dt="2019-09-30T07:03:45.144" v="445" actId="14100"/>
          <ac:spMkLst>
            <pc:docMk/>
            <pc:sldMk cId="1491445923" sldId="282"/>
            <ac:spMk id="13" creationId="{00000000-0000-0000-0000-000000000000}"/>
          </ac:spMkLst>
        </pc:spChg>
        <pc:picChg chg="del mod">
          <ac:chgData name="佩杰 李" userId="86c07199bf488ae0" providerId="LiveId" clId="{F5D985C6-6BE8-4F96-8DE0-2847DDFB8F7F}" dt="2019-09-30T07:02:41.546" v="433" actId="478"/>
          <ac:picMkLst>
            <pc:docMk/>
            <pc:sldMk cId="1491445923" sldId="282"/>
            <ac:picMk id="7" creationId="{00000000-0000-0000-0000-000000000000}"/>
          </ac:picMkLst>
        </pc:picChg>
        <pc:picChg chg="del mod">
          <ac:chgData name="佩杰 李" userId="86c07199bf488ae0" providerId="LiveId" clId="{F5D985C6-6BE8-4F96-8DE0-2847DDFB8F7F}" dt="2019-09-30T07:02:42.157" v="434" actId="478"/>
          <ac:picMkLst>
            <pc:docMk/>
            <pc:sldMk cId="1491445923" sldId="282"/>
            <ac:picMk id="8" creationId="{00000000-0000-0000-0000-000000000000}"/>
          </ac:picMkLst>
        </pc:picChg>
        <pc:picChg chg="del mod">
          <ac:chgData name="佩杰 李" userId="86c07199bf488ae0" providerId="LiveId" clId="{F5D985C6-6BE8-4F96-8DE0-2847DDFB8F7F}" dt="2019-09-30T07:02:48.894" v="438" actId="478"/>
          <ac:picMkLst>
            <pc:docMk/>
            <pc:sldMk cId="1491445923" sldId="282"/>
            <ac:picMk id="9" creationId="{00000000-0000-0000-0000-000000000000}"/>
          </ac:picMkLst>
        </pc:picChg>
      </pc:sldChg>
      <pc:sldChg chg="delSp modSp">
        <pc:chgData name="佩杰 李" userId="86c07199bf488ae0" providerId="LiveId" clId="{F5D985C6-6BE8-4F96-8DE0-2847DDFB8F7F}" dt="2019-09-30T07:04:30.292" v="474" actId="20577"/>
        <pc:sldMkLst>
          <pc:docMk/>
          <pc:sldMk cId="3872511228" sldId="283"/>
        </pc:sldMkLst>
        <pc:spChg chg="mod">
          <ac:chgData name="佩杰 李" userId="86c07199bf488ae0" providerId="LiveId" clId="{F5D985C6-6BE8-4F96-8DE0-2847DDFB8F7F}" dt="2019-09-30T07:04:06.708" v="450" actId="14100"/>
          <ac:spMkLst>
            <pc:docMk/>
            <pc:sldMk cId="3872511228" sldId="283"/>
            <ac:spMk id="2" creationId="{00000000-0000-0000-0000-000000000000}"/>
          </ac:spMkLst>
        </pc:spChg>
        <pc:spChg chg="mod">
          <ac:chgData name="佩杰 李" userId="86c07199bf488ae0" providerId="LiveId" clId="{F5D985C6-6BE8-4F96-8DE0-2847DDFB8F7F}" dt="2019-09-30T07:04:30.292" v="474" actId="20577"/>
          <ac:spMkLst>
            <pc:docMk/>
            <pc:sldMk cId="3872511228" sldId="283"/>
            <ac:spMk id="3" creationId="{00000000-0000-0000-0000-000000000000}"/>
          </ac:spMkLst>
        </pc:spChg>
        <pc:spChg chg="mod">
          <ac:chgData name="佩杰 李" userId="86c07199bf488ae0" providerId="LiveId" clId="{F5D985C6-6BE8-4F96-8DE0-2847DDFB8F7F}" dt="2019-09-30T07:04:00.879" v="448" actId="1076"/>
          <ac:spMkLst>
            <pc:docMk/>
            <pc:sldMk cId="3872511228" sldId="283"/>
            <ac:spMk id="10" creationId="{00000000-0000-0000-0000-000000000000}"/>
          </ac:spMkLst>
        </pc:spChg>
        <pc:spChg chg="del mod">
          <ac:chgData name="佩杰 李" userId="86c07199bf488ae0" providerId="LiveId" clId="{F5D985C6-6BE8-4F96-8DE0-2847DDFB8F7F}" dt="2019-09-30T07:03:56.380" v="447" actId="478"/>
          <ac:spMkLst>
            <pc:docMk/>
            <pc:sldMk cId="3872511228" sldId="283"/>
            <ac:spMk id="13" creationId="{00000000-0000-0000-0000-000000000000}"/>
          </ac:spMkLst>
        </pc:spChg>
        <pc:picChg chg="mod">
          <ac:chgData name="佩杰 李" userId="86c07199bf488ae0" providerId="LiveId" clId="{F5D985C6-6BE8-4F96-8DE0-2847DDFB8F7F}" dt="2019-09-30T07:04:09.597" v="451" actId="1076"/>
          <ac:picMkLst>
            <pc:docMk/>
            <pc:sldMk cId="3872511228" sldId="283"/>
            <ac:picMk id="4" creationId="{00000000-0000-0000-0000-000000000000}"/>
          </ac:picMkLst>
        </pc:picChg>
      </pc:sldChg>
      <pc:sldChg chg="delSp modSp add">
        <pc:chgData name="佩杰 李" userId="86c07199bf488ae0" providerId="LiveId" clId="{F5D985C6-6BE8-4F96-8DE0-2847DDFB8F7F}" dt="2019-09-30T06:58:26.546" v="394" actId="20577"/>
        <pc:sldMkLst>
          <pc:docMk/>
          <pc:sldMk cId="1081474813" sldId="284"/>
        </pc:sldMkLst>
        <pc:spChg chg="mod">
          <ac:chgData name="佩杰 李" userId="86c07199bf488ae0" providerId="LiveId" clId="{F5D985C6-6BE8-4F96-8DE0-2847DDFB8F7F}" dt="2019-09-25T07:14:33.233" v="101" actId="1076"/>
          <ac:spMkLst>
            <pc:docMk/>
            <pc:sldMk cId="1081474813" sldId="284"/>
            <ac:spMk id="2" creationId="{00000000-0000-0000-0000-000000000000}"/>
          </ac:spMkLst>
        </pc:spChg>
        <pc:spChg chg="mod">
          <ac:chgData name="佩杰 李" userId="86c07199bf488ae0" providerId="LiveId" clId="{F5D985C6-6BE8-4F96-8DE0-2847DDFB8F7F}" dt="2019-09-25T07:16:14.654" v="108" actId="1076"/>
          <ac:spMkLst>
            <pc:docMk/>
            <pc:sldMk cId="1081474813" sldId="284"/>
            <ac:spMk id="3" creationId="{00000000-0000-0000-0000-000000000000}"/>
          </ac:spMkLst>
        </pc:spChg>
        <pc:spChg chg="mod">
          <ac:chgData name="佩杰 李" userId="86c07199bf488ae0" providerId="LiveId" clId="{F5D985C6-6BE8-4F96-8DE0-2847DDFB8F7F}" dt="2019-09-30T06:58:26.546" v="394" actId="20577"/>
          <ac:spMkLst>
            <pc:docMk/>
            <pc:sldMk cId="1081474813" sldId="284"/>
            <ac:spMk id="13" creationId="{00000000-0000-0000-0000-000000000000}"/>
          </ac:spMkLst>
        </pc:spChg>
        <pc:spChg chg="del">
          <ac:chgData name="佩杰 李" userId="86c07199bf488ae0" providerId="LiveId" clId="{F5D985C6-6BE8-4F96-8DE0-2847DDFB8F7F}" dt="2019-09-25T07:15:49.718" v="105" actId="478"/>
          <ac:spMkLst>
            <pc:docMk/>
            <pc:sldMk cId="1081474813" sldId="284"/>
            <ac:spMk id="31" creationId="{00000000-0000-0000-0000-000000000000}"/>
          </ac:spMkLst>
        </pc:spChg>
        <pc:grpChg chg="mod">
          <ac:chgData name="佩杰 李" userId="86c07199bf488ae0" providerId="LiveId" clId="{F5D985C6-6BE8-4F96-8DE0-2847DDFB8F7F}" dt="2019-09-25T07:16:08.610" v="107" actId="1076"/>
          <ac:grpSpMkLst>
            <pc:docMk/>
            <pc:sldMk cId="1081474813" sldId="284"/>
            <ac:grpSpMk id="25" creationId="{00000000-0000-0000-0000-000000000000}"/>
          </ac:grpSpMkLst>
        </pc:grpChg>
        <pc:grpChg chg="del">
          <ac:chgData name="佩杰 李" userId="86c07199bf488ae0" providerId="LiveId" clId="{F5D985C6-6BE8-4F96-8DE0-2847DDFB8F7F}" dt="2019-09-25T07:16:01.121" v="106" actId="478"/>
          <ac:grpSpMkLst>
            <pc:docMk/>
            <pc:sldMk cId="1081474813" sldId="284"/>
            <ac:grpSpMk id="32" creationId="{00000000-0000-0000-0000-000000000000}"/>
          </ac:grpSpMkLst>
        </pc:grpChg>
        <pc:picChg chg="mod">
          <ac:chgData name="佩杰 李" userId="86c07199bf488ae0" providerId="LiveId" clId="{F5D985C6-6BE8-4F96-8DE0-2847DDFB8F7F}" dt="2019-09-25T07:16:16.890" v="109" actId="1076"/>
          <ac:picMkLst>
            <pc:docMk/>
            <pc:sldMk cId="1081474813" sldId="284"/>
            <ac:picMk id="22" creationId="{00000000-0000-0000-0000-000000000000}"/>
          </ac:picMkLst>
        </pc:picChg>
        <pc:picChg chg="mod">
          <ac:chgData name="佩杰 李" userId="86c07199bf488ae0" providerId="LiveId" clId="{F5D985C6-6BE8-4F96-8DE0-2847DDFB8F7F}" dt="2019-09-30T06:55:58.560" v="347" actId="1076"/>
          <ac:picMkLst>
            <pc:docMk/>
            <pc:sldMk cId="1081474813" sldId="284"/>
            <ac:picMk id="23" creationId="{00000000-0000-0000-0000-000000000000}"/>
          </ac:picMkLst>
        </pc:picChg>
        <pc:cxnChg chg="del">
          <ac:chgData name="佩杰 李" userId="86c07199bf488ae0" providerId="LiveId" clId="{F5D985C6-6BE8-4F96-8DE0-2847DDFB8F7F}" dt="2019-09-25T07:16:01.121" v="106" actId="478"/>
          <ac:cxnSpMkLst>
            <pc:docMk/>
            <pc:sldMk cId="1081474813" sldId="284"/>
            <ac:cxnSpMk id="37" creationId="{00000000-0000-0000-0000-000000000000}"/>
          </ac:cxnSpMkLst>
        </pc:cxnChg>
      </pc:sldChg>
      <pc:sldChg chg="modSp add">
        <pc:chgData name="佩杰 李" userId="86c07199bf488ae0" providerId="LiveId" clId="{F5D985C6-6BE8-4F96-8DE0-2847DDFB8F7F}" dt="2019-09-25T07:17:47.438" v="123" actId="1076"/>
        <pc:sldMkLst>
          <pc:docMk/>
          <pc:sldMk cId="3976734026" sldId="285"/>
        </pc:sldMkLst>
        <pc:spChg chg="mod">
          <ac:chgData name="佩杰 李" userId="86c07199bf488ae0" providerId="LiveId" clId="{F5D985C6-6BE8-4F96-8DE0-2847DDFB8F7F}" dt="2019-09-25T07:17:47.438" v="123" actId="1076"/>
          <ac:spMkLst>
            <pc:docMk/>
            <pc:sldMk cId="3976734026" sldId="285"/>
            <ac:spMk id="2" creationId="{00000000-0000-0000-0000-000000000000}"/>
          </ac:spMkLst>
        </pc:spChg>
        <pc:spChg chg="mod">
          <ac:chgData name="佩杰 李" userId="86c07199bf488ae0" providerId="LiveId" clId="{F5D985C6-6BE8-4F96-8DE0-2847DDFB8F7F}" dt="2019-09-25T07:17:37.406" v="120" actId="1076"/>
          <ac:spMkLst>
            <pc:docMk/>
            <pc:sldMk cId="3976734026" sldId="285"/>
            <ac:spMk id="4" creationId="{00000000-0000-0000-0000-000000000000}"/>
          </ac:spMkLst>
        </pc:spChg>
        <pc:spChg chg="mod">
          <ac:chgData name="佩杰 李" userId="86c07199bf488ae0" providerId="LiveId" clId="{F5D985C6-6BE8-4F96-8DE0-2847DDFB8F7F}" dt="2019-09-25T07:17:43.171" v="122" actId="1076"/>
          <ac:spMkLst>
            <pc:docMk/>
            <pc:sldMk cId="3976734026" sldId="285"/>
            <ac:spMk id="16" creationId="{00000000-0000-0000-0000-000000000000}"/>
          </ac:spMkLst>
        </pc:spChg>
      </pc:sldChg>
      <pc:sldChg chg="delSp modSp add ord">
        <pc:chgData name="佩杰 李" userId="86c07199bf488ae0" providerId="LiveId" clId="{F5D985C6-6BE8-4F96-8DE0-2847DDFB8F7F}" dt="2019-09-30T06:41:32.213" v="299"/>
        <pc:sldMkLst>
          <pc:docMk/>
          <pc:sldMk cId="366121857" sldId="286"/>
        </pc:sldMkLst>
        <pc:spChg chg="mod">
          <ac:chgData name="佩杰 李" userId="86c07199bf488ae0" providerId="LiveId" clId="{F5D985C6-6BE8-4F96-8DE0-2847DDFB8F7F}" dt="2019-09-30T06:41:08.820" v="264" actId="1076"/>
          <ac:spMkLst>
            <pc:docMk/>
            <pc:sldMk cId="366121857" sldId="286"/>
            <ac:spMk id="3" creationId="{00000000-0000-0000-0000-000000000000}"/>
          </ac:spMkLst>
        </pc:spChg>
        <pc:spChg chg="del">
          <ac:chgData name="佩杰 李" userId="86c07199bf488ae0" providerId="LiveId" clId="{F5D985C6-6BE8-4F96-8DE0-2847DDFB8F7F}" dt="2019-09-30T06:40:31.946" v="255" actId="478"/>
          <ac:spMkLst>
            <pc:docMk/>
            <pc:sldMk cId="366121857" sldId="286"/>
            <ac:spMk id="13" creationId="{00000000-0000-0000-0000-000000000000}"/>
          </ac:spMkLst>
        </pc:spChg>
        <pc:grpChg chg="mod">
          <ac:chgData name="佩杰 李" userId="86c07199bf488ae0" providerId="LiveId" clId="{F5D985C6-6BE8-4F96-8DE0-2847DDFB8F7F}" dt="2019-09-30T06:41:17.606" v="298" actId="1037"/>
          <ac:grpSpMkLst>
            <pc:docMk/>
            <pc:sldMk cId="366121857" sldId="286"/>
            <ac:grpSpMk id="4" creationId="{00000000-0000-0000-0000-000000000000}"/>
          </ac:grpSpMkLst>
        </pc:grpChg>
        <pc:picChg chg="mod">
          <ac:chgData name="佩杰 李" userId="86c07199bf488ae0" providerId="LiveId" clId="{F5D985C6-6BE8-4F96-8DE0-2847DDFB8F7F}" dt="2019-09-30T06:40:57.617" v="262" actId="1076"/>
          <ac:picMkLst>
            <pc:docMk/>
            <pc:sldMk cId="366121857" sldId="286"/>
            <ac:picMk id="6" creationId="{00000000-0000-0000-0000-000000000000}"/>
          </ac:picMkLst>
        </pc:picChg>
        <pc:picChg chg="mod">
          <ac:chgData name="佩杰 李" userId="86c07199bf488ae0" providerId="LiveId" clId="{F5D985C6-6BE8-4F96-8DE0-2847DDFB8F7F}" dt="2019-09-30T06:40:56.375" v="261" actId="1076"/>
          <ac:picMkLst>
            <pc:docMk/>
            <pc:sldMk cId="366121857" sldId="286"/>
            <ac:picMk id="12" creationId="{00000000-0000-0000-0000-000000000000}"/>
          </ac:picMkLst>
        </pc:picChg>
        <pc:cxnChg chg="del">
          <ac:chgData name="佩杰 李" userId="86c07199bf488ae0" providerId="LiveId" clId="{F5D985C6-6BE8-4F96-8DE0-2847DDFB8F7F}" dt="2019-09-30T06:40:46.285" v="258" actId="478"/>
          <ac:cxnSpMkLst>
            <pc:docMk/>
            <pc:sldMk cId="366121857" sldId="286"/>
            <ac:cxnSpMk id="23" creationId="{00000000-0000-0000-0000-000000000000}"/>
          </ac:cxnSpMkLst>
        </pc:cxnChg>
      </pc:sldChg>
      <pc:sldChg chg="delSp modSp add ord">
        <pc:chgData name="佩杰 李" userId="86c07199bf488ae0" providerId="LiveId" clId="{F5D985C6-6BE8-4F96-8DE0-2847DDFB8F7F}" dt="2019-09-30T07:02:37.918" v="432"/>
        <pc:sldMkLst>
          <pc:docMk/>
          <pc:sldMk cId="1607545925" sldId="287"/>
        </pc:sldMkLst>
        <pc:spChg chg="del">
          <ac:chgData name="佩杰 李" userId="86c07199bf488ae0" providerId="LiveId" clId="{F5D985C6-6BE8-4F96-8DE0-2847DDFB8F7F}" dt="2019-09-30T07:02:29.396" v="428" actId="478"/>
          <ac:spMkLst>
            <pc:docMk/>
            <pc:sldMk cId="1607545925" sldId="287"/>
            <ac:spMk id="13" creationId="{00000000-0000-0000-0000-000000000000}"/>
          </ac:spMkLst>
        </pc:spChg>
        <pc:picChg chg="mod">
          <ac:chgData name="佩杰 李" userId="86c07199bf488ae0" providerId="LiveId" clId="{F5D985C6-6BE8-4F96-8DE0-2847DDFB8F7F}" dt="2019-09-30T07:02:31.791" v="429" actId="1076"/>
          <ac:picMkLst>
            <pc:docMk/>
            <pc:sldMk cId="1607545925" sldId="287"/>
            <ac:picMk id="7" creationId="{00000000-0000-0000-0000-000000000000}"/>
          </ac:picMkLst>
        </pc:picChg>
        <pc:picChg chg="mod">
          <ac:chgData name="佩杰 李" userId="86c07199bf488ae0" providerId="LiveId" clId="{F5D985C6-6BE8-4F96-8DE0-2847DDFB8F7F}" dt="2019-09-30T07:02:32.864" v="430" actId="1076"/>
          <ac:picMkLst>
            <pc:docMk/>
            <pc:sldMk cId="1607545925" sldId="287"/>
            <ac:picMk id="8" creationId="{00000000-0000-0000-0000-000000000000}"/>
          </ac:picMkLst>
        </pc:picChg>
        <pc:picChg chg="mod">
          <ac:chgData name="佩杰 李" userId="86c07199bf488ae0" providerId="LiveId" clId="{F5D985C6-6BE8-4F96-8DE0-2847DDFB8F7F}" dt="2019-09-30T07:02:34.388" v="431" actId="1076"/>
          <ac:picMkLst>
            <pc:docMk/>
            <pc:sldMk cId="1607545925" sldId="287"/>
            <ac:picMk id="9" creationId="{00000000-0000-0000-0000-000000000000}"/>
          </ac:picMkLst>
        </pc:picChg>
      </pc:sldChg>
      <pc:sldChg chg="addSp delSp modSp add">
        <pc:chgData name="佩杰 李" userId="86c07199bf488ae0" providerId="LiveId" clId="{F5D985C6-6BE8-4F96-8DE0-2847DDFB8F7F}" dt="2019-10-09T07:23:54.049" v="482" actId="1076"/>
        <pc:sldMkLst>
          <pc:docMk/>
          <pc:sldMk cId="4247969466" sldId="288"/>
        </pc:sldMkLst>
        <pc:spChg chg="mod">
          <ac:chgData name="佩杰 李" userId="86c07199bf488ae0" providerId="LiveId" clId="{F5D985C6-6BE8-4F96-8DE0-2847DDFB8F7F}" dt="2019-10-09T07:23:54.049" v="482" actId="1076"/>
          <ac:spMkLst>
            <pc:docMk/>
            <pc:sldMk cId="4247969466" sldId="288"/>
            <ac:spMk id="2" creationId="{00000000-0000-0000-0000-000000000000}"/>
          </ac:spMkLst>
        </pc:spChg>
        <pc:spChg chg="del">
          <ac:chgData name="佩杰 李" userId="86c07199bf488ae0" providerId="LiveId" clId="{F5D985C6-6BE8-4F96-8DE0-2847DDFB8F7F}" dt="2019-10-09T07:23:32.993" v="475" actId="478"/>
          <ac:spMkLst>
            <pc:docMk/>
            <pc:sldMk cId="4247969466" sldId="288"/>
            <ac:spMk id="3" creationId="{00000000-0000-0000-0000-000000000000}"/>
          </ac:spMkLst>
        </pc:spChg>
        <pc:spChg chg="add mod">
          <ac:chgData name="佩杰 李" userId="86c07199bf488ae0" providerId="LiveId" clId="{F5D985C6-6BE8-4F96-8DE0-2847DDFB8F7F}" dt="2019-10-09T07:23:32.993" v="475" actId="478"/>
          <ac:spMkLst>
            <pc:docMk/>
            <pc:sldMk cId="4247969466" sldId="288"/>
            <ac:spMk id="6" creationId="{59BD8F31-94F6-4AC5-BBC7-81EC48DFBE7A}"/>
          </ac:spMkLst>
        </pc:spChg>
        <pc:spChg chg="del">
          <ac:chgData name="佩杰 李" userId="86c07199bf488ae0" providerId="LiveId" clId="{F5D985C6-6BE8-4F96-8DE0-2847DDFB8F7F}" dt="2019-10-09T07:23:35.732" v="476" actId="478"/>
          <ac:spMkLst>
            <pc:docMk/>
            <pc:sldMk cId="4247969466" sldId="288"/>
            <ac:spMk id="10" creationId="{00000000-0000-0000-0000-000000000000}"/>
          </ac:spMkLst>
        </pc:spChg>
        <pc:spChg chg="mod">
          <ac:chgData name="佩杰 李" userId="86c07199bf488ae0" providerId="LiveId" clId="{F5D985C6-6BE8-4F96-8DE0-2847DDFB8F7F}" dt="2019-10-09T07:23:45.377" v="480" actId="1076"/>
          <ac:spMkLst>
            <pc:docMk/>
            <pc:sldMk cId="4247969466" sldId="288"/>
            <ac:spMk id="13" creationId="{00000000-0000-0000-0000-000000000000}"/>
          </ac:spMkLst>
        </pc:spChg>
        <pc:picChg chg="del">
          <ac:chgData name="佩杰 李" userId="86c07199bf488ae0" providerId="LiveId" clId="{F5D985C6-6BE8-4F96-8DE0-2847DDFB8F7F}" dt="2019-10-09T07:23:42.922" v="479" actId="478"/>
          <ac:picMkLst>
            <pc:docMk/>
            <pc:sldMk cId="4247969466" sldId="288"/>
            <ac:picMk id="4" creationId="{00000000-0000-0000-0000-000000000000}"/>
          </ac:picMkLst>
        </pc:picChg>
      </pc:sldChg>
      <pc:sldMasterChg chg="modSp modSldLayout">
        <pc:chgData name="佩杰 李" userId="86c07199bf488ae0" providerId="LiveId" clId="{F5D985C6-6BE8-4F96-8DE0-2847DDFB8F7F}" dt="2019-09-25T07:08:19.853" v="0"/>
        <pc:sldMasterMkLst>
          <pc:docMk/>
          <pc:sldMasterMk cId="391569254" sldId="2147483648"/>
        </pc:sldMasterMkLst>
        <pc:spChg chg="mod">
          <ac:chgData name="佩杰 李" userId="86c07199bf488ae0" providerId="LiveId" clId="{F5D985C6-6BE8-4F96-8DE0-2847DDFB8F7F}" dt="2019-09-25T07:08:19.853" v="0"/>
          <ac:spMkLst>
            <pc:docMk/>
            <pc:sldMasterMk cId="391569254" sldId="2147483648"/>
            <ac:spMk id="2" creationId="{00000000-0000-0000-0000-000000000000}"/>
          </ac:spMkLst>
        </pc:spChg>
        <pc:spChg chg="mod">
          <ac:chgData name="佩杰 李" userId="86c07199bf488ae0" providerId="LiveId" clId="{F5D985C6-6BE8-4F96-8DE0-2847DDFB8F7F}" dt="2019-09-25T07:08:19.853" v="0"/>
          <ac:spMkLst>
            <pc:docMk/>
            <pc:sldMasterMk cId="391569254" sldId="2147483648"/>
            <ac:spMk id="3" creationId="{00000000-0000-0000-0000-000000000000}"/>
          </ac:spMkLst>
        </pc:spChg>
        <pc:spChg chg="mod">
          <ac:chgData name="佩杰 李" userId="86c07199bf488ae0" providerId="LiveId" clId="{F5D985C6-6BE8-4F96-8DE0-2847DDFB8F7F}" dt="2019-09-25T07:08:19.853" v="0"/>
          <ac:spMkLst>
            <pc:docMk/>
            <pc:sldMasterMk cId="391569254" sldId="2147483648"/>
            <ac:spMk id="4" creationId="{00000000-0000-0000-0000-000000000000}"/>
          </ac:spMkLst>
        </pc:spChg>
        <pc:spChg chg="mod">
          <ac:chgData name="佩杰 李" userId="86c07199bf488ae0" providerId="LiveId" clId="{F5D985C6-6BE8-4F96-8DE0-2847DDFB8F7F}" dt="2019-09-25T07:08:19.853" v="0"/>
          <ac:spMkLst>
            <pc:docMk/>
            <pc:sldMasterMk cId="391569254" sldId="2147483648"/>
            <ac:spMk id="5" creationId="{00000000-0000-0000-0000-000000000000}"/>
          </ac:spMkLst>
        </pc:spChg>
        <pc:spChg chg="mod">
          <ac:chgData name="佩杰 李" userId="86c07199bf488ae0" providerId="LiveId" clId="{F5D985C6-6BE8-4F96-8DE0-2847DDFB8F7F}" dt="2019-09-25T07:08:19.853" v="0"/>
          <ac:spMkLst>
            <pc:docMk/>
            <pc:sldMasterMk cId="391569254" sldId="2147483648"/>
            <ac:spMk id="6" creationId="{00000000-0000-0000-0000-000000000000}"/>
          </ac:spMkLst>
        </pc:spChg>
        <pc:sldLayoutChg chg="modSp">
          <pc:chgData name="佩杰 李" userId="86c07199bf488ae0" providerId="LiveId" clId="{F5D985C6-6BE8-4F96-8DE0-2847DDFB8F7F}" dt="2019-09-25T07:08:19.853" v="0"/>
          <pc:sldLayoutMkLst>
            <pc:docMk/>
            <pc:sldMasterMk cId="391569254" sldId="2147483648"/>
            <pc:sldLayoutMk cId="2511305888" sldId="2147483649"/>
          </pc:sldLayoutMkLst>
          <pc:spChg chg="mod">
            <ac:chgData name="佩杰 李" userId="86c07199bf488ae0" providerId="LiveId" clId="{F5D985C6-6BE8-4F96-8DE0-2847DDFB8F7F}" dt="2019-09-25T07:08:19.853" v="0"/>
            <ac:spMkLst>
              <pc:docMk/>
              <pc:sldMasterMk cId="391569254" sldId="2147483648"/>
              <pc:sldLayoutMk cId="2511305888" sldId="2147483649"/>
              <ac:spMk id="2" creationId="{00000000-0000-0000-0000-000000000000}"/>
            </ac:spMkLst>
          </pc:spChg>
          <pc:spChg chg="mod">
            <ac:chgData name="佩杰 李" userId="86c07199bf488ae0" providerId="LiveId" clId="{F5D985C6-6BE8-4F96-8DE0-2847DDFB8F7F}" dt="2019-09-25T07:08:19.853" v="0"/>
            <ac:spMkLst>
              <pc:docMk/>
              <pc:sldMasterMk cId="391569254" sldId="2147483648"/>
              <pc:sldLayoutMk cId="2511305888" sldId="2147483649"/>
              <ac:spMk id="3" creationId="{00000000-0000-0000-0000-000000000000}"/>
            </ac:spMkLst>
          </pc:spChg>
        </pc:sldLayoutChg>
        <pc:sldLayoutChg chg="modSp">
          <pc:chgData name="佩杰 李" userId="86c07199bf488ae0" providerId="LiveId" clId="{F5D985C6-6BE8-4F96-8DE0-2847DDFB8F7F}" dt="2019-09-25T07:08:19.853" v="0"/>
          <pc:sldLayoutMkLst>
            <pc:docMk/>
            <pc:sldMasterMk cId="391569254" sldId="2147483648"/>
            <pc:sldLayoutMk cId="1934275361" sldId="2147483651"/>
          </pc:sldLayoutMkLst>
          <pc:spChg chg="mod">
            <ac:chgData name="佩杰 李" userId="86c07199bf488ae0" providerId="LiveId" clId="{F5D985C6-6BE8-4F96-8DE0-2847DDFB8F7F}" dt="2019-09-25T07:08:19.853" v="0"/>
            <ac:spMkLst>
              <pc:docMk/>
              <pc:sldMasterMk cId="391569254" sldId="2147483648"/>
              <pc:sldLayoutMk cId="1934275361" sldId="2147483651"/>
              <ac:spMk id="2" creationId="{00000000-0000-0000-0000-000000000000}"/>
            </ac:spMkLst>
          </pc:spChg>
          <pc:spChg chg="mod">
            <ac:chgData name="佩杰 李" userId="86c07199bf488ae0" providerId="LiveId" clId="{F5D985C6-6BE8-4F96-8DE0-2847DDFB8F7F}" dt="2019-09-25T07:08:19.853" v="0"/>
            <ac:spMkLst>
              <pc:docMk/>
              <pc:sldMasterMk cId="391569254" sldId="2147483648"/>
              <pc:sldLayoutMk cId="1934275361" sldId="2147483651"/>
              <ac:spMk id="3" creationId="{00000000-0000-0000-0000-000000000000}"/>
            </ac:spMkLst>
          </pc:spChg>
        </pc:sldLayoutChg>
        <pc:sldLayoutChg chg="modSp">
          <pc:chgData name="佩杰 李" userId="86c07199bf488ae0" providerId="LiveId" clId="{F5D985C6-6BE8-4F96-8DE0-2847DDFB8F7F}" dt="2019-09-25T07:08:19.853" v="0"/>
          <pc:sldLayoutMkLst>
            <pc:docMk/>
            <pc:sldMasterMk cId="391569254" sldId="2147483648"/>
            <pc:sldLayoutMk cId="3639258611" sldId="2147483652"/>
          </pc:sldLayoutMkLst>
          <pc:spChg chg="mod">
            <ac:chgData name="佩杰 李" userId="86c07199bf488ae0" providerId="LiveId" clId="{F5D985C6-6BE8-4F96-8DE0-2847DDFB8F7F}" dt="2019-09-25T07:08:19.853" v="0"/>
            <ac:spMkLst>
              <pc:docMk/>
              <pc:sldMasterMk cId="391569254" sldId="2147483648"/>
              <pc:sldLayoutMk cId="3639258611" sldId="2147483652"/>
              <ac:spMk id="3" creationId="{00000000-0000-0000-0000-000000000000}"/>
            </ac:spMkLst>
          </pc:spChg>
          <pc:spChg chg="mod">
            <ac:chgData name="佩杰 李" userId="86c07199bf488ae0" providerId="LiveId" clId="{F5D985C6-6BE8-4F96-8DE0-2847DDFB8F7F}" dt="2019-09-25T07:08:19.853" v="0"/>
            <ac:spMkLst>
              <pc:docMk/>
              <pc:sldMasterMk cId="391569254" sldId="2147483648"/>
              <pc:sldLayoutMk cId="3639258611" sldId="2147483652"/>
              <ac:spMk id="4" creationId="{00000000-0000-0000-0000-000000000000}"/>
            </ac:spMkLst>
          </pc:spChg>
        </pc:sldLayoutChg>
        <pc:sldLayoutChg chg="modSp">
          <pc:chgData name="佩杰 李" userId="86c07199bf488ae0" providerId="LiveId" clId="{F5D985C6-6BE8-4F96-8DE0-2847DDFB8F7F}" dt="2019-09-25T07:08:19.853" v="0"/>
          <pc:sldLayoutMkLst>
            <pc:docMk/>
            <pc:sldMasterMk cId="391569254" sldId="2147483648"/>
            <pc:sldLayoutMk cId="613538413" sldId="2147483653"/>
          </pc:sldLayoutMkLst>
          <pc:spChg chg="mod">
            <ac:chgData name="佩杰 李" userId="86c07199bf488ae0" providerId="LiveId" clId="{F5D985C6-6BE8-4F96-8DE0-2847DDFB8F7F}" dt="2019-09-25T07:08:19.853" v="0"/>
            <ac:spMkLst>
              <pc:docMk/>
              <pc:sldMasterMk cId="391569254" sldId="2147483648"/>
              <pc:sldLayoutMk cId="613538413" sldId="2147483653"/>
              <ac:spMk id="2" creationId="{00000000-0000-0000-0000-000000000000}"/>
            </ac:spMkLst>
          </pc:spChg>
          <pc:spChg chg="mod">
            <ac:chgData name="佩杰 李" userId="86c07199bf488ae0" providerId="LiveId" clId="{F5D985C6-6BE8-4F96-8DE0-2847DDFB8F7F}" dt="2019-09-25T07:08:19.853" v="0"/>
            <ac:spMkLst>
              <pc:docMk/>
              <pc:sldMasterMk cId="391569254" sldId="2147483648"/>
              <pc:sldLayoutMk cId="613538413" sldId="2147483653"/>
              <ac:spMk id="3" creationId="{00000000-0000-0000-0000-000000000000}"/>
            </ac:spMkLst>
          </pc:spChg>
          <pc:spChg chg="mod">
            <ac:chgData name="佩杰 李" userId="86c07199bf488ae0" providerId="LiveId" clId="{F5D985C6-6BE8-4F96-8DE0-2847DDFB8F7F}" dt="2019-09-25T07:08:19.853" v="0"/>
            <ac:spMkLst>
              <pc:docMk/>
              <pc:sldMasterMk cId="391569254" sldId="2147483648"/>
              <pc:sldLayoutMk cId="613538413" sldId="2147483653"/>
              <ac:spMk id="4" creationId="{00000000-0000-0000-0000-000000000000}"/>
            </ac:spMkLst>
          </pc:spChg>
          <pc:spChg chg="mod">
            <ac:chgData name="佩杰 李" userId="86c07199bf488ae0" providerId="LiveId" clId="{F5D985C6-6BE8-4F96-8DE0-2847DDFB8F7F}" dt="2019-09-25T07:08:19.853" v="0"/>
            <ac:spMkLst>
              <pc:docMk/>
              <pc:sldMasterMk cId="391569254" sldId="2147483648"/>
              <pc:sldLayoutMk cId="613538413" sldId="2147483653"/>
              <ac:spMk id="5" creationId="{00000000-0000-0000-0000-000000000000}"/>
            </ac:spMkLst>
          </pc:spChg>
          <pc:spChg chg="mod">
            <ac:chgData name="佩杰 李" userId="86c07199bf488ae0" providerId="LiveId" clId="{F5D985C6-6BE8-4F96-8DE0-2847DDFB8F7F}" dt="2019-09-25T07:08:19.853" v="0"/>
            <ac:spMkLst>
              <pc:docMk/>
              <pc:sldMasterMk cId="391569254" sldId="2147483648"/>
              <pc:sldLayoutMk cId="613538413" sldId="2147483653"/>
              <ac:spMk id="6" creationId="{00000000-0000-0000-0000-000000000000}"/>
            </ac:spMkLst>
          </pc:spChg>
        </pc:sldLayoutChg>
        <pc:sldLayoutChg chg="modSp">
          <pc:chgData name="佩杰 李" userId="86c07199bf488ae0" providerId="LiveId" clId="{F5D985C6-6BE8-4F96-8DE0-2847DDFB8F7F}" dt="2019-09-25T07:08:19.853" v="0"/>
          <pc:sldLayoutMkLst>
            <pc:docMk/>
            <pc:sldMasterMk cId="391569254" sldId="2147483648"/>
            <pc:sldLayoutMk cId="2182354503" sldId="2147483656"/>
          </pc:sldLayoutMkLst>
          <pc:spChg chg="mod">
            <ac:chgData name="佩杰 李" userId="86c07199bf488ae0" providerId="LiveId" clId="{F5D985C6-6BE8-4F96-8DE0-2847DDFB8F7F}" dt="2019-09-25T07:08:19.853" v="0"/>
            <ac:spMkLst>
              <pc:docMk/>
              <pc:sldMasterMk cId="391569254" sldId="2147483648"/>
              <pc:sldLayoutMk cId="2182354503" sldId="2147483656"/>
              <ac:spMk id="2" creationId="{00000000-0000-0000-0000-000000000000}"/>
            </ac:spMkLst>
          </pc:spChg>
          <pc:spChg chg="mod">
            <ac:chgData name="佩杰 李" userId="86c07199bf488ae0" providerId="LiveId" clId="{F5D985C6-6BE8-4F96-8DE0-2847DDFB8F7F}" dt="2019-09-25T07:08:19.853" v="0"/>
            <ac:spMkLst>
              <pc:docMk/>
              <pc:sldMasterMk cId="391569254" sldId="2147483648"/>
              <pc:sldLayoutMk cId="2182354503" sldId="2147483656"/>
              <ac:spMk id="3" creationId="{00000000-0000-0000-0000-000000000000}"/>
            </ac:spMkLst>
          </pc:spChg>
          <pc:spChg chg="mod">
            <ac:chgData name="佩杰 李" userId="86c07199bf488ae0" providerId="LiveId" clId="{F5D985C6-6BE8-4F96-8DE0-2847DDFB8F7F}" dt="2019-09-25T07:08:19.853" v="0"/>
            <ac:spMkLst>
              <pc:docMk/>
              <pc:sldMasterMk cId="391569254" sldId="2147483648"/>
              <pc:sldLayoutMk cId="2182354503" sldId="2147483656"/>
              <ac:spMk id="4" creationId="{00000000-0000-0000-0000-000000000000}"/>
            </ac:spMkLst>
          </pc:spChg>
        </pc:sldLayoutChg>
        <pc:sldLayoutChg chg="modSp">
          <pc:chgData name="佩杰 李" userId="86c07199bf488ae0" providerId="LiveId" clId="{F5D985C6-6BE8-4F96-8DE0-2847DDFB8F7F}" dt="2019-09-25T07:08:19.853" v="0"/>
          <pc:sldLayoutMkLst>
            <pc:docMk/>
            <pc:sldMasterMk cId="391569254" sldId="2147483648"/>
            <pc:sldLayoutMk cId="207925555" sldId="2147483657"/>
          </pc:sldLayoutMkLst>
          <pc:spChg chg="mod">
            <ac:chgData name="佩杰 李" userId="86c07199bf488ae0" providerId="LiveId" clId="{F5D985C6-6BE8-4F96-8DE0-2847DDFB8F7F}" dt="2019-09-25T07:08:19.853" v="0"/>
            <ac:spMkLst>
              <pc:docMk/>
              <pc:sldMasterMk cId="391569254" sldId="2147483648"/>
              <pc:sldLayoutMk cId="207925555" sldId="2147483657"/>
              <ac:spMk id="2" creationId="{00000000-0000-0000-0000-000000000000}"/>
            </ac:spMkLst>
          </pc:spChg>
          <pc:spChg chg="mod">
            <ac:chgData name="佩杰 李" userId="86c07199bf488ae0" providerId="LiveId" clId="{F5D985C6-6BE8-4F96-8DE0-2847DDFB8F7F}" dt="2019-09-25T07:08:19.853" v="0"/>
            <ac:spMkLst>
              <pc:docMk/>
              <pc:sldMasterMk cId="391569254" sldId="2147483648"/>
              <pc:sldLayoutMk cId="207925555" sldId="2147483657"/>
              <ac:spMk id="3" creationId="{00000000-0000-0000-0000-000000000000}"/>
            </ac:spMkLst>
          </pc:spChg>
          <pc:spChg chg="mod">
            <ac:chgData name="佩杰 李" userId="86c07199bf488ae0" providerId="LiveId" clId="{F5D985C6-6BE8-4F96-8DE0-2847DDFB8F7F}" dt="2019-09-25T07:08:19.853" v="0"/>
            <ac:spMkLst>
              <pc:docMk/>
              <pc:sldMasterMk cId="391569254" sldId="2147483648"/>
              <pc:sldLayoutMk cId="207925555" sldId="2147483657"/>
              <ac:spMk id="4" creationId="{00000000-0000-0000-0000-000000000000}"/>
            </ac:spMkLst>
          </pc:spChg>
        </pc:sldLayoutChg>
        <pc:sldLayoutChg chg="modSp">
          <pc:chgData name="佩杰 李" userId="86c07199bf488ae0" providerId="LiveId" clId="{F5D985C6-6BE8-4F96-8DE0-2847DDFB8F7F}" dt="2019-09-25T07:08:19.853" v="0"/>
          <pc:sldLayoutMkLst>
            <pc:docMk/>
            <pc:sldMasterMk cId="391569254" sldId="2147483648"/>
            <pc:sldLayoutMk cId="3632572657" sldId="2147483659"/>
          </pc:sldLayoutMkLst>
          <pc:spChg chg="mod">
            <ac:chgData name="佩杰 李" userId="86c07199bf488ae0" providerId="LiveId" clId="{F5D985C6-6BE8-4F96-8DE0-2847DDFB8F7F}" dt="2019-09-25T07:08:19.853" v="0"/>
            <ac:spMkLst>
              <pc:docMk/>
              <pc:sldMasterMk cId="391569254" sldId="2147483648"/>
              <pc:sldLayoutMk cId="3632572657" sldId="2147483659"/>
              <ac:spMk id="2" creationId="{00000000-0000-0000-0000-000000000000}"/>
            </ac:spMkLst>
          </pc:spChg>
          <pc:spChg chg="mod">
            <ac:chgData name="佩杰 李" userId="86c07199bf488ae0" providerId="LiveId" clId="{F5D985C6-6BE8-4F96-8DE0-2847DDFB8F7F}" dt="2019-09-25T07:08:19.853" v="0"/>
            <ac:spMkLst>
              <pc:docMk/>
              <pc:sldMasterMk cId="391569254" sldId="2147483648"/>
              <pc:sldLayoutMk cId="3632572657" sldId="2147483659"/>
              <ac:spMk id="3" creationId="{00000000-0000-0000-0000-000000000000}"/>
            </ac:spMkLst>
          </pc:spChg>
        </pc:sldLayoutChg>
      </pc:sldMasterChg>
    </pc:docChg>
  </pc:docChgLst>
  <pc:docChgLst>
    <pc:chgData name="李 佩杰" userId="86c07199bf488ae0" providerId="LiveId" clId="{61ABD3DE-7150-415E-A213-B83E5AE9EAAC}"/>
    <pc:docChg chg="custSel modSld">
      <pc:chgData name="李 佩杰" userId="86c07199bf488ae0" providerId="LiveId" clId="{61ABD3DE-7150-415E-A213-B83E5AE9EAAC}" dt="2018-10-17T12:58:33.443" v="9" actId="1076"/>
      <pc:docMkLst>
        <pc:docMk/>
      </pc:docMkLst>
      <pc:sldChg chg="delSp modSp">
        <pc:chgData name="李 佩杰" userId="86c07199bf488ae0" providerId="LiveId" clId="{61ABD3DE-7150-415E-A213-B83E5AE9EAAC}" dt="2018-10-17T12:58:12.265" v="3" actId="1076"/>
        <pc:sldMkLst>
          <pc:docMk/>
          <pc:sldMk cId="1265677443" sldId="281"/>
        </pc:sldMkLst>
        <pc:spChg chg="del">
          <ac:chgData name="李 佩杰" userId="86c07199bf488ae0" providerId="LiveId" clId="{61ABD3DE-7150-415E-A213-B83E5AE9EAAC}" dt="2018-10-17T12:58:09.806" v="2" actId="478"/>
          <ac:spMkLst>
            <pc:docMk/>
            <pc:sldMk cId="1265677443" sldId="281"/>
            <ac:spMk id="10" creationId="{00000000-0000-0000-0000-000000000000}"/>
          </ac:spMkLst>
        </pc:spChg>
        <pc:spChg chg="del">
          <ac:chgData name="李 佩杰" userId="86c07199bf488ae0" providerId="LiveId" clId="{61ABD3DE-7150-415E-A213-B83E5AE9EAAC}" dt="2018-10-17T12:58:08.294" v="1" actId="478"/>
          <ac:spMkLst>
            <pc:docMk/>
            <pc:sldMk cId="1265677443" sldId="281"/>
            <ac:spMk id="25" creationId="{00000000-0000-0000-0000-000000000000}"/>
          </ac:spMkLst>
        </pc:spChg>
        <pc:graphicFrameChg chg="del">
          <ac:chgData name="李 佩杰" userId="86c07199bf488ae0" providerId="LiveId" clId="{61ABD3DE-7150-415E-A213-B83E5AE9EAAC}" dt="2018-10-17T12:58:04.803" v="0" actId="478"/>
          <ac:graphicFrameMkLst>
            <pc:docMk/>
            <pc:sldMk cId="1265677443" sldId="281"/>
            <ac:graphicFrameMk id="4" creationId="{00000000-0000-0000-0000-000000000000}"/>
          </ac:graphicFrameMkLst>
        </pc:graphicFrameChg>
        <pc:picChg chg="mod">
          <ac:chgData name="李 佩杰" userId="86c07199bf488ae0" providerId="LiveId" clId="{61ABD3DE-7150-415E-A213-B83E5AE9EAAC}" dt="2018-10-17T12:58:12.265" v="3" actId="1076"/>
          <ac:picMkLst>
            <pc:docMk/>
            <pc:sldMk cId="1265677443" sldId="281"/>
            <ac:picMk id="27" creationId="{00000000-0000-0000-0000-000000000000}"/>
          </ac:picMkLst>
        </pc:picChg>
      </pc:sldChg>
      <pc:sldChg chg="delSp modSp">
        <pc:chgData name="李 佩杰" userId="86c07199bf488ae0" providerId="LiveId" clId="{61ABD3DE-7150-415E-A213-B83E5AE9EAAC}" dt="2018-10-17T12:58:33.443" v="9" actId="1076"/>
        <pc:sldMkLst>
          <pc:docMk/>
          <pc:sldMk cId="1491445923" sldId="282"/>
        </pc:sldMkLst>
        <pc:spChg chg="del">
          <ac:chgData name="李 佩杰" userId="86c07199bf488ae0" providerId="LiveId" clId="{61ABD3DE-7150-415E-A213-B83E5AE9EAAC}" dt="2018-10-17T12:58:20.281" v="5" actId="478"/>
          <ac:spMkLst>
            <pc:docMk/>
            <pc:sldMk cId="1491445923" sldId="282"/>
            <ac:spMk id="6" creationId="{00000000-0000-0000-0000-000000000000}"/>
          </ac:spMkLst>
        </pc:spChg>
        <pc:graphicFrameChg chg="del">
          <ac:chgData name="李 佩杰" userId="86c07199bf488ae0" providerId="LiveId" clId="{61ABD3DE-7150-415E-A213-B83E5AE9EAAC}" dt="2018-10-17T12:58:18.065" v="4" actId="478"/>
          <ac:graphicFrameMkLst>
            <pc:docMk/>
            <pc:sldMk cId="1491445923" sldId="282"/>
            <ac:graphicFrameMk id="5" creationId="{00000000-0000-0000-0000-000000000000}"/>
          </ac:graphicFrameMkLst>
        </pc:graphicFrameChg>
        <pc:picChg chg="mod">
          <ac:chgData name="李 佩杰" userId="86c07199bf488ae0" providerId="LiveId" clId="{61ABD3DE-7150-415E-A213-B83E5AE9EAAC}" dt="2018-10-17T12:58:28.018" v="7" actId="1076"/>
          <ac:picMkLst>
            <pc:docMk/>
            <pc:sldMk cId="1491445923" sldId="282"/>
            <ac:picMk id="7" creationId="{00000000-0000-0000-0000-000000000000}"/>
          </ac:picMkLst>
        </pc:picChg>
        <pc:picChg chg="mod">
          <ac:chgData name="李 佩杰" userId="86c07199bf488ae0" providerId="LiveId" clId="{61ABD3DE-7150-415E-A213-B83E5AE9EAAC}" dt="2018-10-17T12:58:33.443" v="9" actId="1076"/>
          <ac:picMkLst>
            <pc:docMk/>
            <pc:sldMk cId="1491445923" sldId="282"/>
            <ac:picMk id="8" creationId="{00000000-0000-0000-0000-000000000000}"/>
          </ac:picMkLst>
        </pc:picChg>
        <pc:picChg chg="mod">
          <ac:chgData name="李 佩杰" userId="86c07199bf488ae0" providerId="LiveId" clId="{61ABD3DE-7150-415E-A213-B83E5AE9EAAC}" dt="2018-10-17T12:58:31.577" v="8" actId="1076"/>
          <ac:picMkLst>
            <pc:docMk/>
            <pc:sldMk cId="1491445923" sldId="282"/>
            <ac:picMk id="9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DE993-7C9B-4F76-A5D2-51F22BFA1A20}" type="datetimeFigureOut">
              <a:rPr lang="zh-CN" altLang="en-US" smtClean="0"/>
              <a:pPr/>
              <a:t>2021/10/13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ADBE2-52C4-423E-AEC4-CA623BCE1D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275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207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2257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9296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641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4061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597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388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094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640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812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7EE6F58C-7FCA-49C9-B39B-D79CD75DE37D}" type="slidenum">
              <a:rPr lang="zh-CN" altLang="en-US" smtClean="0">
                <a:latin typeface="Calibri" panose="020F0502020204030204" pitchFamily="34" charset="0"/>
              </a:rPr>
              <a:pPr/>
              <a:t>16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712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806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18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4982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95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2021/10/13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5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2021/10/13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624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2021/10/13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371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2021/10/13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563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2021/10/13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403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2021/10/13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2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2021/10/13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063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2021/10/13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12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2021/10/13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223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2021/10/13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021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2021/10/13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645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BE4FF-4FD3-4C1E-8C0A-F7315B6A3FD7}" type="datetimeFigureOut">
              <a:rPr lang="zh-CN" altLang="en-US" smtClean="0"/>
              <a:pPr/>
              <a:t>2021/10/13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39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24.xml"/><Relationship Id="rId7" Type="http://schemas.openxmlformats.org/officeDocument/2006/relationships/image" Target="../media/image5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tags" Target="../tags/tag44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tags" Target="../tags/tag43.xml"/><Relationship Id="rId17" Type="http://schemas.openxmlformats.org/officeDocument/2006/relationships/tags" Target="../tags/tag48.xml"/><Relationship Id="rId2" Type="http://schemas.openxmlformats.org/officeDocument/2006/relationships/tags" Target="../tags/tag33.xml"/><Relationship Id="rId16" Type="http://schemas.openxmlformats.org/officeDocument/2006/relationships/tags" Target="../tags/tag47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tags" Target="../tags/tag42.xml"/><Relationship Id="rId5" Type="http://schemas.openxmlformats.org/officeDocument/2006/relationships/tags" Target="../tags/tag36.xml"/><Relationship Id="rId15" Type="http://schemas.openxmlformats.org/officeDocument/2006/relationships/tags" Target="../tags/tag46.xml"/><Relationship Id="rId10" Type="http://schemas.openxmlformats.org/officeDocument/2006/relationships/tags" Target="../tags/tag41.xml"/><Relationship Id="rId19" Type="http://schemas.openxmlformats.org/officeDocument/2006/relationships/image" Target="../media/image8.png"/><Relationship Id="rId4" Type="http://schemas.openxmlformats.org/officeDocument/2006/relationships/tags" Target="../tags/tag35.xml"/><Relationship Id="rId9" Type="http://schemas.openxmlformats.org/officeDocument/2006/relationships/tags" Target="../tags/tag40.xml"/><Relationship Id="rId14" Type="http://schemas.openxmlformats.org/officeDocument/2006/relationships/tags" Target="../tags/tag4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64.xml"/><Relationship Id="rId13" Type="http://schemas.openxmlformats.org/officeDocument/2006/relationships/tags" Target="../tags/tag69.xml"/><Relationship Id="rId18" Type="http://schemas.openxmlformats.org/officeDocument/2006/relationships/tags" Target="../tags/tag74.xml"/><Relationship Id="rId3" Type="http://schemas.openxmlformats.org/officeDocument/2006/relationships/tags" Target="../tags/tag59.xml"/><Relationship Id="rId7" Type="http://schemas.openxmlformats.org/officeDocument/2006/relationships/tags" Target="../tags/tag63.xml"/><Relationship Id="rId12" Type="http://schemas.openxmlformats.org/officeDocument/2006/relationships/tags" Target="../tags/tag68.xml"/><Relationship Id="rId17" Type="http://schemas.openxmlformats.org/officeDocument/2006/relationships/tags" Target="../tags/tag73.xml"/><Relationship Id="rId2" Type="http://schemas.openxmlformats.org/officeDocument/2006/relationships/tags" Target="../tags/tag58.xml"/><Relationship Id="rId16" Type="http://schemas.openxmlformats.org/officeDocument/2006/relationships/tags" Target="../tags/tag72.xml"/><Relationship Id="rId20" Type="http://schemas.openxmlformats.org/officeDocument/2006/relationships/notesSlide" Target="../notesSlides/notesSlide5.xml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11" Type="http://schemas.openxmlformats.org/officeDocument/2006/relationships/tags" Target="../tags/tag67.xml"/><Relationship Id="rId5" Type="http://schemas.openxmlformats.org/officeDocument/2006/relationships/tags" Target="../tags/tag61.xml"/><Relationship Id="rId15" Type="http://schemas.openxmlformats.org/officeDocument/2006/relationships/tags" Target="../tags/tag71.xml"/><Relationship Id="rId10" Type="http://schemas.openxmlformats.org/officeDocument/2006/relationships/tags" Target="../tags/tag66.xml"/><Relationship Id="rId19" Type="http://schemas.openxmlformats.org/officeDocument/2006/relationships/slideLayout" Target="../slideLayouts/slideLayout6.xml"/><Relationship Id="rId4" Type="http://schemas.openxmlformats.org/officeDocument/2006/relationships/tags" Target="../tags/tag60.xml"/><Relationship Id="rId9" Type="http://schemas.openxmlformats.org/officeDocument/2006/relationships/tags" Target="../tags/tag65.xml"/><Relationship Id="rId14" Type="http://schemas.openxmlformats.org/officeDocument/2006/relationships/tags" Target="../tags/tag7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4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84.xml"/><Relationship Id="rId7" Type="http://schemas.openxmlformats.org/officeDocument/2006/relationships/image" Target="../media/image13.png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5.xml"/><Relationship Id="rId9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88.xml"/><Relationship Id="rId7" Type="http://schemas.openxmlformats.org/officeDocument/2006/relationships/image" Target="../media/image12.png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99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94.xml"/><Relationship Id="rId7" Type="http://schemas.openxmlformats.org/officeDocument/2006/relationships/tags" Target="../tags/tag98.xml"/><Relationship Id="rId12" Type="http://schemas.openxmlformats.org/officeDocument/2006/relationships/tags" Target="../tags/tag103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tags" Target="../tags/tag97.xml"/><Relationship Id="rId11" Type="http://schemas.openxmlformats.org/officeDocument/2006/relationships/tags" Target="../tags/tag102.xml"/><Relationship Id="rId5" Type="http://schemas.openxmlformats.org/officeDocument/2006/relationships/tags" Target="../tags/tag96.xml"/><Relationship Id="rId15" Type="http://schemas.openxmlformats.org/officeDocument/2006/relationships/image" Target="../media/image17.png"/><Relationship Id="rId10" Type="http://schemas.openxmlformats.org/officeDocument/2006/relationships/tags" Target="../tags/tag101.xml"/><Relationship Id="rId4" Type="http://schemas.openxmlformats.org/officeDocument/2006/relationships/tags" Target="../tags/tag95.xml"/><Relationship Id="rId9" Type="http://schemas.openxmlformats.org/officeDocument/2006/relationships/tags" Target="../tags/tag100.xml"/><Relationship Id="rId14" Type="http://schemas.openxmlformats.org/officeDocument/2006/relationships/notesSlide" Target="../notesSlides/notesSlide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4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1.jpeg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image" Target="../media/image70.png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tags" Target="../tags/tag200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6.xml"/><Relationship Id="rId10" Type="http://schemas.openxmlformats.org/officeDocument/2006/relationships/tags" Target="../tags/tag21.xml"/><Relationship Id="rId4" Type="http://schemas.openxmlformats.org/officeDocument/2006/relationships/tags" Target="../tags/tag15.xml"/><Relationship Id="rId9" Type="http://schemas.openxmlformats.org/officeDocument/2006/relationships/tags" Target="../tags/tag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10B51B8-2499-4E73-8102-A3AA37D76125}"/>
              </a:ext>
            </a:extLst>
          </p:cNvPr>
          <p:cNvSpPr txBox="1"/>
          <p:nvPr/>
        </p:nvSpPr>
        <p:spPr>
          <a:xfrm>
            <a:off x="439783" y="937211"/>
            <a:ext cx="7141508" cy="2858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例题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=289;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 c=‘a’;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c=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%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c”,c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%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d”,c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9CC4878-7B4F-4E9B-BE14-E30FC122EFF6}"/>
              </a:ext>
            </a:extLst>
          </p:cNvPr>
          <p:cNvSpPr txBox="1"/>
          <p:nvPr/>
        </p:nvSpPr>
        <p:spPr>
          <a:xfrm>
            <a:off x="439783" y="400841"/>
            <a:ext cx="4572000" cy="401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课前回顾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6806A8A-9D2B-4E13-902D-2574FF9A5AE7}"/>
              </a:ext>
            </a:extLst>
          </p:cNvPr>
          <p:cNvSpPr txBox="1"/>
          <p:nvPr/>
        </p:nvSpPr>
        <p:spPr>
          <a:xfrm>
            <a:off x="439783" y="3795814"/>
            <a:ext cx="7141508" cy="1630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例题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”%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d%c%f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”,&amp;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a,&amp;b,&amp;c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输入：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12a3o.45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320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12419"/>
            <a:ext cx="6655533" cy="1325563"/>
          </a:xfrm>
        </p:spPr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if</a:t>
            </a:r>
            <a:r>
              <a:rPr lang="zh-CN" altLang="en-US" dirty="0"/>
              <a:t>语句实现选择结构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406" y="1284015"/>
            <a:ext cx="6122285" cy="542260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chemeClr val="accent1"/>
                </a:solidFill>
              </a:rPr>
              <a:t>【</a:t>
            </a:r>
            <a:r>
              <a:rPr lang="zh-CN" altLang="en-US" sz="2000" dirty="0">
                <a:solidFill>
                  <a:schemeClr val="accent1"/>
                </a:solidFill>
              </a:rPr>
              <a:t>例</a:t>
            </a:r>
            <a:r>
              <a:rPr lang="en-US" altLang="zh-CN" sz="2000" dirty="0">
                <a:solidFill>
                  <a:schemeClr val="accent1"/>
                </a:solidFill>
              </a:rPr>
              <a:t>4.3】</a:t>
            </a:r>
            <a:r>
              <a:rPr lang="zh-CN" altLang="en-US" sz="2000" dirty="0">
                <a:solidFill>
                  <a:schemeClr val="accent1"/>
                </a:solidFill>
              </a:rPr>
              <a:t>输入</a:t>
            </a:r>
            <a:r>
              <a:rPr lang="en-US" altLang="zh-CN" sz="2000" dirty="0">
                <a:solidFill>
                  <a:schemeClr val="accent1"/>
                </a:solidFill>
              </a:rPr>
              <a:t>3</a:t>
            </a:r>
            <a:r>
              <a:rPr lang="zh-CN" altLang="en-US" sz="2000" dirty="0">
                <a:solidFill>
                  <a:schemeClr val="accent1"/>
                </a:solidFill>
              </a:rPr>
              <a:t>个数</a:t>
            </a:r>
            <a:r>
              <a:rPr lang="en-US" altLang="zh-CN" sz="2000" dirty="0">
                <a:solidFill>
                  <a:schemeClr val="accent1"/>
                </a:solidFill>
              </a:rPr>
              <a:t>a</a:t>
            </a:r>
            <a:r>
              <a:rPr lang="zh-CN" altLang="en-US" sz="2000" dirty="0">
                <a:solidFill>
                  <a:schemeClr val="accent1"/>
                </a:solidFill>
              </a:rPr>
              <a:t>，</a:t>
            </a:r>
            <a:r>
              <a:rPr lang="en-US" altLang="zh-CN" sz="2000" dirty="0">
                <a:solidFill>
                  <a:schemeClr val="accent1"/>
                </a:solidFill>
              </a:rPr>
              <a:t>b</a:t>
            </a:r>
            <a:r>
              <a:rPr lang="zh-CN" altLang="en-US" sz="2000" dirty="0">
                <a:solidFill>
                  <a:schemeClr val="accent1"/>
                </a:solidFill>
              </a:rPr>
              <a:t>，</a:t>
            </a:r>
            <a:r>
              <a:rPr lang="en-US" altLang="zh-CN" sz="2000" dirty="0">
                <a:solidFill>
                  <a:schemeClr val="accent1"/>
                </a:solidFill>
              </a:rPr>
              <a:t>c</a:t>
            </a:r>
            <a:r>
              <a:rPr lang="zh-CN" altLang="en-US" sz="2000" dirty="0">
                <a:solidFill>
                  <a:schemeClr val="accent1"/>
                </a:solidFill>
              </a:rPr>
              <a:t>，要求按由小到大的顺序输出。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134688" y="1739031"/>
            <a:ext cx="5562805" cy="5028632"/>
          </a:xfrm>
          <a:prstGeom prst="roundRect">
            <a:avLst>
              <a:gd name="adj" fmla="val 18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/>
            <a:r>
              <a:rPr lang="en-US" altLang="zh-CN" sz="1400" dirty="0"/>
              <a:t>#include &lt;</a:t>
            </a:r>
            <a:r>
              <a:rPr lang="en-US" altLang="zh-CN" sz="1400" dirty="0" err="1"/>
              <a:t>stdio.h</a:t>
            </a:r>
            <a:r>
              <a:rPr lang="en-US" altLang="zh-CN" sz="1400" dirty="0"/>
              <a:t>&gt;</a:t>
            </a:r>
          </a:p>
          <a:p>
            <a:pPr defTabSz="363538"/>
            <a:r>
              <a:rPr lang="en-US" altLang="zh-CN" sz="1400" dirty="0"/>
              <a:t>int main()</a:t>
            </a:r>
          </a:p>
          <a:p>
            <a:pPr defTabSz="363538"/>
            <a:r>
              <a:rPr lang="en-US" altLang="zh-CN" sz="1400" dirty="0"/>
              <a:t>{</a:t>
            </a:r>
          </a:p>
          <a:p>
            <a:pPr defTabSz="363538"/>
            <a:r>
              <a:rPr lang="en-US" altLang="zh-CN" sz="1400" dirty="0"/>
              <a:t>	float </a:t>
            </a:r>
            <a:r>
              <a:rPr lang="en-US" altLang="zh-CN" sz="1400" dirty="0" err="1"/>
              <a:t>a,b,c,t</a:t>
            </a:r>
            <a:r>
              <a:rPr lang="en-US" altLang="zh-CN" sz="1400" dirty="0"/>
              <a:t>;</a:t>
            </a:r>
          </a:p>
          <a:p>
            <a:pPr defTabSz="363538"/>
            <a:r>
              <a:rPr lang="en-US" altLang="zh-CN" sz="1400" dirty="0"/>
              <a:t>	</a:t>
            </a:r>
            <a:r>
              <a:rPr lang="en-US" altLang="zh-CN" sz="1400" dirty="0" err="1"/>
              <a:t>scanf</a:t>
            </a:r>
            <a:r>
              <a:rPr lang="en-US" altLang="zh-CN" sz="1400" dirty="0"/>
              <a:t>("%</a:t>
            </a:r>
            <a:r>
              <a:rPr lang="en-US" altLang="zh-CN" sz="1400" dirty="0" err="1"/>
              <a:t>f,%f,%f",&amp;a,&amp;b,&amp;c</a:t>
            </a:r>
            <a:r>
              <a:rPr lang="en-US" altLang="zh-CN" sz="1400" dirty="0"/>
              <a:t>);</a:t>
            </a:r>
          </a:p>
          <a:p>
            <a:pPr defTabSz="363538"/>
            <a:r>
              <a:rPr lang="en-US" altLang="zh-CN" sz="1400" dirty="0"/>
              <a:t>	if(a&gt;b)</a:t>
            </a:r>
          </a:p>
          <a:p>
            <a:pPr defTabSz="363538"/>
            <a:r>
              <a:rPr lang="en-US" altLang="zh-CN" sz="1400" dirty="0"/>
              <a:t>	{	t=a;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借助变量</a:t>
            </a:r>
            <a:r>
              <a:rPr lang="en-US" altLang="zh-CN" sz="1400" dirty="0">
                <a:solidFill>
                  <a:srgbClr val="008000"/>
                </a:solidFill>
              </a:rPr>
              <a:t>t</a:t>
            </a:r>
            <a:r>
              <a:rPr lang="zh-CN" altLang="en-US" sz="1400" dirty="0">
                <a:solidFill>
                  <a:srgbClr val="008000"/>
                </a:solidFill>
              </a:rPr>
              <a:t>，实现变量</a:t>
            </a:r>
            <a:r>
              <a:rPr lang="en-US" altLang="zh-CN" sz="1400" dirty="0">
                <a:solidFill>
                  <a:srgbClr val="008000"/>
                </a:solidFill>
              </a:rPr>
              <a:t>a</a:t>
            </a:r>
            <a:r>
              <a:rPr lang="zh-CN" altLang="en-US" sz="1400" dirty="0">
                <a:solidFill>
                  <a:srgbClr val="008000"/>
                </a:solidFill>
              </a:rPr>
              <a:t>和变量</a:t>
            </a:r>
            <a:r>
              <a:rPr lang="en-US" altLang="zh-CN" sz="1400" dirty="0">
                <a:solidFill>
                  <a:srgbClr val="008000"/>
                </a:solidFill>
              </a:rPr>
              <a:t>b</a:t>
            </a:r>
            <a:r>
              <a:rPr lang="zh-CN" altLang="en-US" sz="1400" dirty="0">
                <a:solidFill>
                  <a:srgbClr val="008000"/>
                </a:solidFill>
              </a:rPr>
              <a:t>互换值</a:t>
            </a:r>
          </a:p>
          <a:p>
            <a:pPr defTabSz="363538"/>
            <a:r>
              <a:rPr lang="zh-CN" altLang="en-US" sz="1400" dirty="0"/>
              <a:t>		</a:t>
            </a:r>
            <a:r>
              <a:rPr lang="en-US" altLang="zh-CN" sz="1400" dirty="0"/>
              <a:t>a=b;</a:t>
            </a:r>
          </a:p>
          <a:p>
            <a:pPr defTabSz="363538"/>
            <a:r>
              <a:rPr lang="en-US" altLang="zh-CN" sz="1400" dirty="0"/>
              <a:t>		b=t;</a:t>
            </a:r>
          </a:p>
          <a:p>
            <a:pPr defTabSz="363538"/>
            <a:r>
              <a:rPr lang="en-US" altLang="zh-CN" sz="1400" dirty="0"/>
              <a:t>	}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互换后，</a:t>
            </a:r>
            <a:r>
              <a:rPr lang="en-US" altLang="zh-CN" sz="1400" dirty="0">
                <a:solidFill>
                  <a:srgbClr val="008000"/>
                </a:solidFill>
              </a:rPr>
              <a:t>a</a:t>
            </a:r>
            <a:r>
              <a:rPr lang="zh-CN" altLang="en-US" sz="1400" dirty="0">
                <a:solidFill>
                  <a:srgbClr val="008000"/>
                </a:solidFill>
              </a:rPr>
              <a:t>小于或等于</a:t>
            </a:r>
            <a:r>
              <a:rPr lang="en-US" altLang="zh-CN" sz="1400" dirty="0">
                <a:solidFill>
                  <a:srgbClr val="008000"/>
                </a:solidFill>
              </a:rPr>
              <a:t>b     </a:t>
            </a:r>
          </a:p>
          <a:p>
            <a:pPr defTabSz="363538"/>
            <a:r>
              <a:rPr lang="en-US" altLang="zh-CN" sz="1400" dirty="0"/>
              <a:t>	if(a&gt;c)</a:t>
            </a:r>
          </a:p>
          <a:p>
            <a:pPr defTabSz="363538"/>
            <a:r>
              <a:rPr lang="en-US" altLang="zh-CN" sz="1400" dirty="0"/>
              <a:t>	{	t=a;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借助变量</a:t>
            </a:r>
            <a:r>
              <a:rPr lang="en-US" altLang="zh-CN" sz="1400" dirty="0">
                <a:solidFill>
                  <a:srgbClr val="008000"/>
                </a:solidFill>
              </a:rPr>
              <a:t>t</a:t>
            </a:r>
            <a:r>
              <a:rPr lang="zh-CN" altLang="en-US" sz="1400" dirty="0">
                <a:solidFill>
                  <a:srgbClr val="008000"/>
                </a:solidFill>
              </a:rPr>
              <a:t>，实现变量</a:t>
            </a:r>
            <a:r>
              <a:rPr lang="en-US" altLang="zh-CN" sz="1400" dirty="0">
                <a:solidFill>
                  <a:srgbClr val="008000"/>
                </a:solidFill>
              </a:rPr>
              <a:t>a</a:t>
            </a:r>
            <a:r>
              <a:rPr lang="zh-CN" altLang="en-US" sz="1400" dirty="0">
                <a:solidFill>
                  <a:srgbClr val="008000"/>
                </a:solidFill>
              </a:rPr>
              <a:t>和变量</a:t>
            </a:r>
            <a:r>
              <a:rPr lang="en-US" altLang="zh-CN" sz="1400" dirty="0">
                <a:solidFill>
                  <a:srgbClr val="008000"/>
                </a:solidFill>
              </a:rPr>
              <a:t>c</a:t>
            </a:r>
            <a:r>
              <a:rPr lang="zh-CN" altLang="en-US" sz="1400" dirty="0">
                <a:solidFill>
                  <a:srgbClr val="008000"/>
                </a:solidFill>
              </a:rPr>
              <a:t>互换值</a:t>
            </a:r>
          </a:p>
          <a:p>
            <a:pPr defTabSz="363538"/>
            <a:r>
              <a:rPr lang="zh-CN" altLang="en-US" sz="1400" dirty="0"/>
              <a:t>		</a:t>
            </a:r>
            <a:r>
              <a:rPr lang="en-US" altLang="zh-CN" sz="1400" dirty="0"/>
              <a:t>a=c;</a:t>
            </a:r>
          </a:p>
          <a:p>
            <a:pPr defTabSz="363538"/>
            <a:r>
              <a:rPr lang="en-US" altLang="zh-CN" sz="1400" dirty="0"/>
              <a:t>		c=t;</a:t>
            </a:r>
          </a:p>
          <a:p>
            <a:pPr defTabSz="363538"/>
            <a:r>
              <a:rPr lang="en-US" altLang="zh-CN" sz="1400" dirty="0"/>
              <a:t>	}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互换后，</a:t>
            </a:r>
            <a:r>
              <a:rPr lang="en-US" altLang="zh-CN" sz="1400" dirty="0">
                <a:solidFill>
                  <a:srgbClr val="008000"/>
                </a:solidFill>
              </a:rPr>
              <a:t>a</a:t>
            </a:r>
            <a:r>
              <a:rPr lang="zh-CN" altLang="en-US" sz="1400" dirty="0">
                <a:solidFill>
                  <a:srgbClr val="008000"/>
                </a:solidFill>
              </a:rPr>
              <a:t>小于或等于</a:t>
            </a:r>
            <a:r>
              <a:rPr lang="en-US" altLang="zh-CN" sz="1400" dirty="0">
                <a:solidFill>
                  <a:srgbClr val="008000"/>
                </a:solidFill>
              </a:rPr>
              <a:t>c       </a:t>
            </a:r>
          </a:p>
          <a:p>
            <a:pPr defTabSz="363538"/>
            <a:r>
              <a:rPr lang="en-US" altLang="zh-CN" sz="1400" dirty="0"/>
              <a:t>	if(b&gt;c)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还要</a:t>
            </a:r>
          </a:p>
          <a:p>
            <a:pPr defTabSz="363538"/>
            <a:r>
              <a:rPr lang="zh-CN" altLang="en-US" sz="1400" dirty="0"/>
              <a:t>	</a:t>
            </a:r>
            <a:r>
              <a:rPr lang="en-US" altLang="zh-CN" sz="1400" dirty="0"/>
              <a:t>{	t=b;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借助变量</a:t>
            </a:r>
            <a:r>
              <a:rPr lang="en-US" altLang="zh-CN" sz="1400" dirty="0">
                <a:solidFill>
                  <a:srgbClr val="008000"/>
                </a:solidFill>
              </a:rPr>
              <a:t>t</a:t>
            </a:r>
            <a:r>
              <a:rPr lang="zh-CN" altLang="en-US" sz="1400" dirty="0">
                <a:solidFill>
                  <a:srgbClr val="008000"/>
                </a:solidFill>
              </a:rPr>
              <a:t>，实现变量</a:t>
            </a:r>
            <a:r>
              <a:rPr lang="en-US" altLang="zh-CN" sz="1400" dirty="0">
                <a:solidFill>
                  <a:srgbClr val="008000"/>
                </a:solidFill>
              </a:rPr>
              <a:t>b</a:t>
            </a:r>
            <a:r>
              <a:rPr lang="zh-CN" altLang="en-US" sz="1400" dirty="0">
                <a:solidFill>
                  <a:srgbClr val="008000"/>
                </a:solidFill>
              </a:rPr>
              <a:t>和变量</a:t>
            </a:r>
            <a:r>
              <a:rPr lang="en-US" altLang="zh-CN" sz="1400" dirty="0">
                <a:solidFill>
                  <a:srgbClr val="008000"/>
                </a:solidFill>
              </a:rPr>
              <a:t>c</a:t>
            </a:r>
            <a:r>
              <a:rPr lang="zh-CN" altLang="en-US" sz="1400" dirty="0">
                <a:solidFill>
                  <a:srgbClr val="008000"/>
                </a:solidFill>
              </a:rPr>
              <a:t>互换值</a:t>
            </a:r>
          </a:p>
          <a:p>
            <a:pPr defTabSz="363538"/>
            <a:r>
              <a:rPr lang="zh-CN" altLang="en-US" sz="1400" dirty="0"/>
              <a:t>		</a:t>
            </a:r>
            <a:r>
              <a:rPr lang="en-US" altLang="zh-CN" sz="1400" dirty="0"/>
              <a:t>b=c;</a:t>
            </a:r>
          </a:p>
          <a:p>
            <a:pPr defTabSz="363538"/>
            <a:r>
              <a:rPr lang="en-US" altLang="zh-CN" sz="1400" dirty="0"/>
              <a:t>		c=t;</a:t>
            </a:r>
          </a:p>
          <a:p>
            <a:pPr defTabSz="363538"/>
            <a:r>
              <a:rPr lang="en-US" altLang="zh-CN" sz="1400" dirty="0"/>
              <a:t>	}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互换后，</a:t>
            </a:r>
            <a:r>
              <a:rPr lang="en-US" altLang="zh-CN" sz="1400" dirty="0">
                <a:solidFill>
                  <a:srgbClr val="008000"/>
                </a:solidFill>
              </a:rPr>
              <a:t>b</a:t>
            </a:r>
            <a:r>
              <a:rPr lang="zh-CN" altLang="en-US" sz="1400" dirty="0">
                <a:solidFill>
                  <a:srgbClr val="008000"/>
                </a:solidFill>
              </a:rPr>
              <a:t>小于或等于</a:t>
            </a:r>
            <a:r>
              <a:rPr lang="en-US" altLang="zh-CN" sz="1400" dirty="0">
                <a:solidFill>
                  <a:srgbClr val="008000"/>
                </a:solidFill>
              </a:rPr>
              <a:t>c                       </a:t>
            </a:r>
          </a:p>
          <a:p>
            <a:pPr defTabSz="363538"/>
            <a:r>
              <a:rPr lang="en-US" altLang="zh-CN" sz="1400" dirty="0"/>
              <a:t>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("%5.2f,%5.2f,%5.2f\n",</a:t>
            </a:r>
            <a:r>
              <a:rPr lang="en-US" altLang="zh-CN" sz="1400" dirty="0" err="1"/>
              <a:t>a,b,c</a:t>
            </a:r>
            <a:r>
              <a:rPr lang="en-US" altLang="zh-CN" sz="1400" dirty="0"/>
              <a:t>); 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顺序输出</a:t>
            </a:r>
            <a:r>
              <a:rPr lang="en-US" altLang="zh-CN" sz="1400" dirty="0" err="1">
                <a:solidFill>
                  <a:srgbClr val="008000"/>
                </a:solidFill>
              </a:rPr>
              <a:t>a,b,c</a:t>
            </a:r>
            <a:r>
              <a:rPr lang="zh-CN" altLang="en-US" sz="1400" dirty="0">
                <a:solidFill>
                  <a:srgbClr val="008000"/>
                </a:solidFill>
              </a:rPr>
              <a:t>的值</a:t>
            </a:r>
          </a:p>
          <a:p>
            <a:pPr defTabSz="363538"/>
            <a:r>
              <a:rPr lang="zh-CN" altLang="en-US" sz="1400" dirty="0"/>
              <a:t>	</a:t>
            </a:r>
            <a:r>
              <a:rPr lang="en-US" altLang="zh-CN" sz="1400" dirty="0"/>
              <a:t>return 0;</a:t>
            </a:r>
          </a:p>
          <a:p>
            <a:pPr defTabSz="363538"/>
            <a:r>
              <a:rPr lang="en-US" altLang="zh-CN" sz="1400" dirty="0"/>
              <a:t>}</a:t>
            </a:r>
            <a:endParaRPr lang="en-US" altLang="zh-CN" sz="1400" dirty="0">
              <a:solidFill>
                <a:srgbClr val="008000"/>
              </a:solidFill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4452555" y="4384794"/>
            <a:ext cx="4626331" cy="989341"/>
            <a:chOff x="8050697" y="5019262"/>
            <a:chExt cx="4626331" cy="989341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2" name="剪去单角的矩形 51"/>
            <p:cNvSpPr/>
            <p:nvPr/>
          </p:nvSpPr>
          <p:spPr>
            <a:xfrm>
              <a:off x="8050697" y="5019262"/>
              <a:ext cx="4626331" cy="989341"/>
            </a:xfrm>
            <a:prstGeom prst="snip1Rect">
              <a:avLst>
                <a:gd name="adj" fmla="val 87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212" y="5064435"/>
              <a:ext cx="290352" cy="327244"/>
            </a:xfrm>
            <a:prstGeom prst="rect">
              <a:avLst/>
            </a:prstGeom>
          </p:spPr>
        </p:pic>
        <p:sp>
          <p:nvSpPr>
            <p:cNvPr id="54" name="文本框 53"/>
            <p:cNvSpPr txBox="1"/>
            <p:nvPr/>
          </p:nvSpPr>
          <p:spPr>
            <a:xfrm>
              <a:off x="8388005" y="5054496"/>
              <a:ext cx="421944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>
                  <a:solidFill>
                    <a:schemeClr val="bg1"/>
                  </a:solidFill>
                </a:rPr>
                <a:t>在经过第</a:t>
              </a:r>
              <a:r>
                <a:rPr lang="en-US" altLang="zh-CN" sz="1400">
                  <a:solidFill>
                    <a:schemeClr val="bg1"/>
                  </a:solidFill>
                </a:rPr>
                <a:t>1</a:t>
              </a:r>
              <a:r>
                <a:rPr lang="zh-CN" altLang="en-US" sz="1400">
                  <a:solidFill>
                    <a:schemeClr val="bg1"/>
                  </a:solidFill>
                </a:rPr>
                <a:t>次互换值后，</a:t>
              </a:r>
              <a:r>
                <a:rPr lang="en-US" altLang="zh-CN" sz="1400">
                  <a:solidFill>
                    <a:schemeClr val="bg1"/>
                  </a:solidFill>
                </a:rPr>
                <a:t>a≤b</a:t>
              </a:r>
              <a:r>
                <a:rPr lang="zh-CN" altLang="en-US" sz="1400">
                  <a:solidFill>
                    <a:schemeClr val="bg1"/>
                  </a:solidFill>
                </a:rPr>
                <a:t>，经过第</a:t>
              </a:r>
              <a:r>
                <a:rPr lang="en-US" altLang="zh-CN" sz="1400">
                  <a:solidFill>
                    <a:schemeClr val="bg1"/>
                  </a:solidFill>
                </a:rPr>
                <a:t>2</a:t>
              </a:r>
              <a:r>
                <a:rPr lang="zh-CN" altLang="en-US" sz="1400">
                  <a:solidFill>
                    <a:schemeClr val="bg1"/>
                  </a:solidFill>
                </a:rPr>
                <a:t>次互换值后</a:t>
              </a:r>
              <a:r>
                <a:rPr lang="en-US" altLang="zh-CN" sz="1400">
                  <a:solidFill>
                    <a:schemeClr val="bg1"/>
                  </a:solidFill>
                </a:rPr>
                <a:t>a≤c</a:t>
              </a:r>
              <a:r>
                <a:rPr lang="zh-CN" altLang="en-US" sz="1400">
                  <a:solidFill>
                    <a:schemeClr val="bg1"/>
                  </a:solidFill>
                </a:rPr>
                <a:t>，这样</a:t>
              </a:r>
              <a:r>
                <a:rPr lang="en-US" altLang="zh-CN" sz="1400">
                  <a:solidFill>
                    <a:schemeClr val="bg1"/>
                  </a:solidFill>
                </a:rPr>
                <a:t>a</a:t>
              </a:r>
              <a:r>
                <a:rPr lang="zh-CN" altLang="en-US" sz="1400">
                  <a:solidFill>
                    <a:schemeClr val="bg1"/>
                  </a:solidFill>
                </a:rPr>
                <a:t>已是三者中最小的</a:t>
              </a:r>
              <a:r>
                <a:rPr lang="en-US" altLang="zh-CN" sz="1400">
                  <a:solidFill>
                    <a:schemeClr val="bg1"/>
                  </a:solidFill>
                </a:rPr>
                <a:t>(</a:t>
              </a:r>
              <a:r>
                <a:rPr lang="zh-CN" altLang="en-US" sz="1400">
                  <a:solidFill>
                    <a:schemeClr val="bg1"/>
                  </a:solidFill>
                </a:rPr>
                <a:t>或最小者之一</a:t>
              </a:r>
              <a:r>
                <a:rPr lang="en-US" altLang="zh-CN" sz="1400">
                  <a:solidFill>
                    <a:schemeClr val="bg1"/>
                  </a:solidFill>
                </a:rPr>
                <a:t>)</a:t>
              </a:r>
              <a:r>
                <a:rPr lang="zh-CN" altLang="en-US" sz="1400">
                  <a:solidFill>
                    <a:schemeClr val="bg1"/>
                  </a:solidFill>
                </a:rPr>
                <a:t>，但是</a:t>
              </a:r>
              <a:r>
                <a:rPr lang="en-US" altLang="zh-CN" sz="1400">
                  <a:solidFill>
                    <a:schemeClr val="bg1"/>
                  </a:solidFill>
                </a:rPr>
                <a:t>b</a:t>
              </a:r>
              <a:r>
                <a:rPr lang="zh-CN" altLang="en-US" sz="1400">
                  <a:solidFill>
                    <a:schemeClr val="bg1"/>
                  </a:solidFill>
                </a:rPr>
                <a:t>和</a:t>
              </a:r>
              <a:r>
                <a:rPr lang="en-US" altLang="zh-CN" sz="1400">
                  <a:solidFill>
                    <a:schemeClr val="bg1"/>
                  </a:solidFill>
                </a:rPr>
                <a:t>c</a:t>
              </a:r>
              <a:r>
                <a:rPr lang="zh-CN" altLang="en-US" sz="1400">
                  <a:solidFill>
                    <a:schemeClr val="bg1"/>
                  </a:solidFill>
                </a:rPr>
                <a:t>谁大还未解决，还需要进行比较和互换。经过第</a:t>
              </a:r>
              <a:r>
                <a:rPr lang="en-US" altLang="zh-CN" sz="1400">
                  <a:solidFill>
                    <a:schemeClr val="bg1"/>
                  </a:solidFill>
                </a:rPr>
                <a:t>3</a:t>
              </a:r>
              <a:r>
                <a:rPr lang="zh-CN" altLang="en-US" sz="1400">
                  <a:solidFill>
                    <a:schemeClr val="bg1"/>
                  </a:solidFill>
                </a:rPr>
                <a:t>次互换值后，</a:t>
              </a:r>
              <a:r>
                <a:rPr lang="en-US" altLang="zh-CN" sz="1400">
                  <a:solidFill>
                    <a:schemeClr val="bg1"/>
                  </a:solidFill>
                </a:rPr>
                <a:t>a≤b≤c</a:t>
              </a:r>
              <a:r>
                <a:rPr lang="zh-CN" altLang="en-US" sz="1400">
                  <a:solidFill>
                    <a:schemeClr val="bg1"/>
                  </a:solidFill>
                </a:rPr>
                <a:t>。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120879" y="526250"/>
            <a:ext cx="2958007" cy="3294688"/>
            <a:chOff x="4030665" y="1795463"/>
            <a:chExt cx="3717926" cy="4624986"/>
          </a:xfrm>
        </p:grpSpPr>
        <p:sp>
          <p:nvSpPr>
            <p:cNvPr id="15" name="MH_Text_1"/>
            <p:cNvSpPr>
              <a:spLocks noChangeAspect="1"/>
            </p:cNvSpPr>
            <p:nvPr>
              <p:custDataLst>
                <p:tags r:id="rId1"/>
              </p:custDataLst>
            </p:nvPr>
          </p:nvSpPr>
          <p:spPr>
            <a:xfrm>
              <a:off x="4030665" y="1916113"/>
              <a:ext cx="3717926" cy="4504336"/>
            </a:xfrm>
            <a:prstGeom prst="roundRect">
              <a:avLst>
                <a:gd name="adj" fmla="val 1429"/>
              </a:avLst>
            </a:prstGeom>
            <a:solidFill>
              <a:srgbClr val="F2F2F2"/>
            </a:solidFill>
            <a:ln w="3175">
              <a:solidFill>
                <a:srgbClr val="D5D5D5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288000" tIns="720000" rIns="288000" bIns="360000" anchor="ctr">
              <a:noAutofit/>
            </a:bodyPr>
            <a:lstStyle/>
            <a:p>
              <a:pPr algn="just">
                <a:defRPr/>
              </a:pPr>
              <a:r>
                <a:rPr lang="en-US" altLang="zh-CN" sz="1400">
                  <a:solidFill>
                    <a:srgbClr val="454545"/>
                  </a:solidFill>
                </a:rPr>
                <a:t>S1: if a&gt;b</a:t>
              </a:r>
              <a:r>
                <a:rPr lang="zh-CN" altLang="en-US" sz="1400">
                  <a:solidFill>
                    <a:srgbClr val="454545"/>
                  </a:solidFill>
                </a:rPr>
                <a:t>，将</a:t>
              </a:r>
              <a:r>
                <a:rPr lang="en-US" altLang="zh-CN" sz="1400">
                  <a:solidFill>
                    <a:srgbClr val="454545"/>
                  </a:solidFill>
                </a:rPr>
                <a:t>a</a:t>
              </a:r>
              <a:r>
                <a:rPr lang="zh-CN" altLang="en-US" sz="1400">
                  <a:solidFill>
                    <a:srgbClr val="454545"/>
                  </a:solidFill>
                </a:rPr>
                <a:t>和</a:t>
              </a:r>
              <a:r>
                <a:rPr lang="en-US" altLang="zh-CN" sz="1400">
                  <a:solidFill>
                    <a:srgbClr val="454545"/>
                  </a:solidFill>
                </a:rPr>
                <a:t>b</a:t>
              </a:r>
              <a:r>
                <a:rPr lang="zh-CN" altLang="en-US" sz="1400">
                  <a:solidFill>
                    <a:srgbClr val="454545"/>
                  </a:solidFill>
                </a:rPr>
                <a:t>对换</a:t>
              </a:r>
              <a:endParaRPr lang="en-US" altLang="zh-CN" sz="1400">
                <a:solidFill>
                  <a:srgbClr val="454545"/>
                </a:solidFill>
              </a:endParaRPr>
            </a:p>
            <a:p>
              <a:pPr algn="just">
                <a:defRPr/>
              </a:pPr>
              <a:r>
                <a:rPr lang="en-US" altLang="zh-CN" sz="1400">
                  <a:solidFill>
                    <a:srgbClr val="454545"/>
                  </a:solidFill>
                </a:rPr>
                <a:t>(</a:t>
              </a:r>
              <a:r>
                <a:rPr lang="zh-CN" altLang="en-US" sz="1400">
                  <a:solidFill>
                    <a:srgbClr val="454545"/>
                  </a:solidFill>
                </a:rPr>
                <a:t>交换后，</a:t>
              </a:r>
              <a:r>
                <a:rPr lang="en-US" altLang="zh-CN" sz="1400">
                  <a:solidFill>
                    <a:srgbClr val="454545"/>
                  </a:solidFill>
                </a:rPr>
                <a:t>a</a:t>
              </a:r>
              <a:r>
                <a:rPr lang="zh-CN" altLang="en-US" sz="1400">
                  <a:solidFill>
                    <a:srgbClr val="454545"/>
                  </a:solidFill>
                </a:rPr>
                <a:t>是</a:t>
              </a:r>
              <a:r>
                <a:rPr lang="en-US" altLang="zh-CN" sz="1400">
                  <a:solidFill>
                    <a:srgbClr val="454545"/>
                  </a:solidFill>
                </a:rPr>
                <a:t>a</a:t>
              </a:r>
              <a:r>
                <a:rPr lang="zh-CN" altLang="en-US" sz="1400">
                  <a:solidFill>
                    <a:srgbClr val="454545"/>
                  </a:solidFill>
                </a:rPr>
                <a:t>、</a:t>
              </a:r>
              <a:r>
                <a:rPr lang="en-US" altLang="zh-CN" sz="1400">
                  <a:solidFill>
                    <a:srgbClr val="454545"/>
                  </a:solidFill>
                </a:rPr>
                <a:t>b</a:t>
              </a:r>
              <a:r>
                <a:rPr lang="zh-CN" altLang="en-US" sz="1400">
                  <a:solidFill>
                    <a:srgbClr val="454545"/>
                  </a:solidFill>
                </a:rPr>
                <a:t>中的小者</a:t>
              </a:r>
              <a:r>
                <a:rPr lang="en-US" altLang="zh-CN" sz="1400">
                  <a:solidFill>
                    <a:srgbClr val="454545"/>
                  </a:solidFill>
                </a:rPr>
                <a:t>)</a:t>
              </a:r>
            </a:p>
            <a:p>
              <a:pPr algn="just">
                <a:defRPr/>
              </a:pPr>
              <a:endParaRPr lang="en-US" altLang="zh-CN" sz="1400">
                <a:solidFill>
                  <a:srgbClr val="454545"/>
                </a:solidFill>
              </a:endParaRPr>
            </a:p>
            <a:p>
              <a:pPr algn="just">
                <a:defRPr/>
              </a:pPr>
              <a:r>
                <a:rPr lang="en-US" altLang="zh-CN" sz="1400">
                  <a:solidFill>
                    <a:srgbClr val="454545"/>
                  </a:solidFill>
                </a:rPr>
                <a:t>S2: if a&gt;c</a:t>
              </a:r>
              <a:r>
                <a:rPr lang="zh-CN" altLang="en-US" sz="1400">
                  <a:solidFill>
                    <a:srgbClr val="454545"/>
                  </a:solidFill>
                </a:rPr>
                <a:t>，将</a:t>
              </a:r>
              <a:r>
                <a:rPr lang="en-US" altLang="zh-CN" sz="1400">
                  <a:solidFill>
                    <a:srgbClr val="454545"/>
                  </a:solidFill>
                </a:rPr>
                <a:t>a</a:t>
              </a:r>
              <a:r>
                <a:rPr lang="zh-CN" altLang="en-US" sz="1400">
                  <a:solidFill>
                    <a:srgbClr val="454545"/>
                  </a:solidFill>
                </a:rPr>
                <a:t>和</a:t>
              </a:r>
              <a:r>
                <a:rPr lang="en-US" altLang="zh-CN" sz="1400">
                  <a:solidFill>
                    <a:srgbClr val="454545"/>
                  </a:solidFill>
                </a:rPr>
                <a:t>c</a:t>
              </a:r>
              <a:r>
                <a:rPr lang="zh-CN" altLang="en-US" sz="1400">
                  <a:solidFill>
                    <a:srgbClr val="454545"/>
                  </a:solidFill>
                </a:rPr>
                <a:t>对换</a:t>
              </a:r>
              <a:endParaRPr lang="en-US" altLang="zh-CN" sz="1400">
                <a:solidFill>
                  <a:srgbClr val="454545"/>
                </a:solidFill>
              </a:endParaRPr>
            </a:p>
            <a:p>
              <a:pPr algn="just">
                <a:defRPr/>
              </a:pPr>
              <a:r>
                <a:rPr lang="en-US" altLang="zh-CN" sz="1400">
                  <a:solidFill>
                    <a:srgbClr val="454545"/>
                  </a:solidFill>
                </a:rPr>
                <a:t>(</a:t>
              </a:r>
              <a:r>
                <a:rPr lang="zh-CN" altLang="en-US" sz="1400">
                  <a:solidFill>
                    <a:srgbClr val="454545"/>
                  </a:solidFill>
                </a:rPr>
                <a:t>交换后，</a:t>
              </a:r>
              <a:r>
                <a:rPr lang="en-US" altLang="zh-CN" sz="1400">
                  <a:solidFill>
                    <a:srgbClr val="454545"/>
                  </a:solidFill>
                </a:rPr>
                <a:t>a</a:t>
              </a:r>
              <a:r>
                <a:rPr lang="zh-CN" altLang="en-US" sz="1400">
                  <a:solidFill>
                    <a:srgbClr val="454545"/>
                  </a:solidFill>
                </a:rPr>
                <a:t>是</a:t>
              </a:r>
              <a:r>
                <a:rPr lang="en-US" altLang="zh-CN" sz="1400">
                  <a:solidFill>
                    <a:srgbClr val="454545"/>
                  </a:solidFill>
                </a:rPr>
                <a:t>a</a:t>
              </a:r>
              <a:r>
                <a:rPr lang="zh-CN" altLang="en-US" sz="1400">
                  <a:solidFill>
                    <a:srgbClr val="454545"/>
                  </a:solidFill>
                </a:rPr>
                <a:t>、</a:t>
              </a:r>
              <a:r>
                <a:rPr lang="en-US" altLang="zh-CN" sz="1400">
                  <a:solidFill>
                    <a:srgbClr val="454545"/>
                  </a:solidFill>
                </a:rPr>
                <a:t>c</a:t>
              </a:r>
              <a:r>
                <a:rPr lang="zh-CN" altLang="en-US" sz="1400">
                  <a:solidFill>
                    <a:srgbClr val="454545"/>
                  </a:solidFill>
                </a:rPr>
                <a:t>中的小者，因此</a:t>
              </a:r>
              <a:r>
                <a:rPr lang="en-US" altLang="zh-CN" sz="1400">
                  <a:solidFill>
                    <a:srgbClr val="454545"/>
                  </a:solidFill>
                </a:rPr>
                <a:t>a</a:t>
              </a:r>
              <a:r>
                <a:rPr lang="zh-CN" altLang="en-US" sz="1400">
                  <a:solidFill>
                    <a:srgbClr val="454545"/>
                  </a:solidFill>
                </a:rPr>
                <a:t>是三者中最小者</a:t>
              </a:r>
              <a:r>
                <a:rPr lang="en-US" altLang="zh-CN" sz="1400">
                  <a:solidFill>
                    <a:srgbClr val="454545"/>
                  </a:solidFill>
                </a:rPr>
                <a:t>)</a:t>
              </a:r>
            </a:p>
            <a:p>
              <a:pPr algn="just">
                <a:defRPr/>
              </a:pPr>
              <a:endParaRPr lang="en-US" altLang="zh-CN" sz="1400">
                <a:solidFill>
                  <a:srgbClr val="454545"/>
                </a:solidFill>
              </a:endParaRPr>
            </a:p>
            <a:p>
              <a:pPr algn="just">
                <a:defRPr/>
              </a:pPr>
              <a:r>
                <a:rPr lang="en-US" altLang="zh-CN" sz="1400">
                  <a:solidFill>
                    <a:srgbClr val="454545"/>
                  </a:solidFill>
                </a:rPr>
                <a:t>S3: if b&gt;c</a:t>
              </a:r>
              <a:r>
                <a:rPr lang="zh-CN" altLang="en-US" sz="1400">
                  <a:solidFill>
                    <a:srgbClr val="454545"/>
                  </a:solidFill>
                </a:rPr>
                <a:t>，将</a:t>
              </a:r>
              <a:r>
                <a:rPr lang="en-US" altLang="zh-CN" sz="1400">
                  <a:solidFill>
                    <a:srgbClr val="454545"/>
                  </a:solidFill>
                </a:rPr>
                <a:t>b</a:t>
              </a:r>
              <a:r>
                <a:rPr lang="zh-CN" altLang="en-US" sz="1400">
                  <a:solidFill>
                    <a:srgbClr val="454545"/>
                  </a:solidFill>
                </a:rPr>
                <a:t>和</a:t>
              </a:r>
              <a:r>
                <a:rPr lang="en-US" altLang="zh-CN" sz="1400">
                  <a:solidFill>
                    <a:srgbClr val="454545"/>
                  </a:solidFill>
                </a:rPr>
                <a:t>c</a:t>
              </a:r>
              <a:r>
                <a:rPr lang="zh-CN" altLang="en-US" sz="1400">
                  <a:solidFill>
                    <a:srgbClr val="454545"/>
                  </a:solidFill>
                </a:rPr>
                <a:t>对换</a:t>
              </a:r>
              <a:endParaRPr lang="en-US" altLang="zh-CN" sz="1400">
                <a:solidFill>
                  <a:srgbClr val="454545"/>
                </a:solidFill>
              </a:endParaRPr>
            </a:p>
            <a:p>
              <a:pPr algn="just">
                <a:defRPr/>
              </a:pPr>
              <a:r>
                <a:rPr lang="en-US" altLang="zh-CN" sz="1400">
                  <a:solidFill>
                    <a:srgbClr val="454545"/>
                  </a:solidFill>
                </a:rPr>
                <a:t>(</a:t>
              </a:r>
              <a:r>
                <a:rPr lang="zh-CN" altLang="en-US" sz="1400">
                  <a:solidFill>
                    <a:srgbClr val="454545"/>
                  </a:solidFill>
                </a:rPr>
                <a:t>交换后，</a:t>
              </a:r>
              <a:r>
                <a:rPr lang="en-US" altLang="zh-CN" sz="1400">
                  <a:solidFill>
                    <a:srgbClr val="454545"/>
                  </a:solidFill>
                </a:rPr>
                <a:t>b</a:t>
              </a:r>
              <a:r>
                <a:rPr lang="zh-CN" altLang="en-US" sz="1400">
                  <a:solidFill>
                    <a:srgbClr val="454545"/>
                  </a:solidFill>
                </a:rPr>
                <a:t>是</a:t>
              </a:r>
              <a:r>
                <a:rPr lang="en-US" altLang="zh-CN" sz="1400">
                  <a:solidFill>
                    <a:srgbClr val="454545"/>
                  </a:solidFill>
                </a:rPr>
                <a:t>b</a:t>
              </a:r>
              <a:r>
                <a:rPr lang="zh-CN" altLang="en-US" sz="1400">
                  <a:solidFill>
                    <a:srgbClr val="454545"/>
                  </a:solidFill>
                </a:rPr>
                <a:t>、</a:t>
              </a:r>
              <a:r>
                <a:rPr lang="en-US" altLang="zh-CN" sz="1400">
                  <a:solidFill>
                    <a:srgbClr val="454545"/>
                  </a:solidFill>
                </a:rPr>
                <a:t>c</a:t>
              </a:r>
              <a:r>
                <a:rPr lang="zh-CN" altLang="en-US" sz="1400">
                  <a:solidFill>
                    <a:srgbClr val="454545"/>
                  </a:solidFill>
                </a:rPr>
                <a:t>中的小者，也是三者中次小者</a:t>
              </a:r>
              <a:r>
                <a:rPr lang="en-US" altLang="zh-CN" sz="1400">
                  <a:solidFill>
                    <a:srgbClr val="454545"/>
                  </a:solidFill>
                </a:rPr>
                <a:t>)</a:t>
              </a:r>
            </a:p>
            <a:p>
              <a:pPr algn="just">
                <a:defRPr/>
              </a:pPr>
              <a:endParaRPr lang="en-US" altLang="zh-CN" sz="1400">
                <a:solidFill>
                  <a:srgbClr val="454545"/>
                </a:solidFill>
              </a:endParaRPr>
            </a:p>
            <a:p>
              <a:pPr algn="just">
                <a:defRPr/>
              </a:pPr>
              <a:r>
                <a:rPr lang="en-US" altLang="zh-CN" sz="1400">
                  <a:solidFill>
                    <a:srgbClr val="454545"/>
                  </a:solidFill>
                </a:rPr>
                <a:t>S4: </a:t>
              </a:r>
              <a:r>
                <a:rPr lang="zh-CN" altLang="en-US" sz="1400">
                  <a:solidFill>
                    <a:srgbClr val="454545"/>
                  </a:solidFill>
                </a:rPr>
                <a:t>顺序输出</a:t>
              </a:r>
              <a:r>
                <a:rPr lang="en-US" altLang="zh-CN" sz="1400">
                  <a:solidFill>
                    <a:srgbClr val="454545"/>
                  </a:solidFill>
                </a:rPr>
                <a:t>a</a:t>
              </a:r>
              <a:r>
                <a:rPr lang="zh-CN" altLang="en-US" sz="1400">
                  <a:solidFill>
                    <a:srgbClr val="454545"/>
                  </a:solidFill>
                </a:rPr>
                <a:t>，</a:t>
              </a:r>
              <a:r>
                <a:rPr lang="en-US" altLang="zh-CN" sz="1400">
                  <a:solidFill>
                    <a:srgbClr val="454545"/>
                  </a:solidFill>
                </a:rPr>
                <a:t>b</a:t>
              </a:r>
              <a:r>
                <a:rPr lang="zh-CN" altLang="en-US" sz="1400">
                  <a:solidFill>
                    <a:srgbClr val="454545"/>
                  </a:solidFill>
                </a:rPr>
                <a:t>，</a:t>
              </a:r>
              <a:r>
                <a:rPr lang="en-US" altLang="zh-CN" sz="1400">
                  <a:solidFill>
                    <a:srgbClr val="454545"/>
                  </a:solidFill>
                </a:rPr>
                <a:t>c</a:t>
              </a:r>
              <a:endParaRPr lang="zh-CN" altLang="en-US" sz="1400" dirty="0">
                <a:solidFill>
                  <a:srgbClr val="454545"/>
                </a:solidFill>
              </a:endParaRPr>
            </a:p>
          </p:txBody>
        </p:sp>
        <p:sp>
          <p:nvSpPr>
            <p:cNvPr id="16" name="MH_Other_1"/>
            <p:cNvSpPr/>
            <p:nvPr>
              <p:custDataLst>
                <p:tags r:id="rId2"/>
              </p:custDataLst>
            </p:nvPr>
          </p:nvSpPr>
          <p:spPr>
            <a:xfrm>
              <a:off x="4621214" y="1795463"/>
              <a:ext cx="276225" cy="120650"/>
            </a:xfrm>
            <a:custGeom>
              <a:avLst/>
              <a:gdLst>
                <a:gd name="connsiteX0" fmla="*/ 131005 w 311731"/>
                <a:gd name="connsiteY0" fmla="*/ 0 h 121823"/>
                <a:gd name="connsiteX1" fmla="*/ 180725 w 311731"/>
                <a:gd name="connsiteY1" fmla="*/ 0 h 121823"/>
                <a:gd name="connsiteX2" fmla="*/ 205433 w 311731"/>
                <a:gd name="connsiteY2" fmla="*/ 4162 h 121823"/>
                <a:gd name="connsiteX3" fmla="*/ 309453 w 311731"/>
                <a:gd name="connsiteY3" fmla="*/ 109253 h 121823"/>
                <a:gd name="connsiteX4" fmla="*/ 311731 w 311731"/>
                <a:gd name="connsiteY4" fmla="*/ 121823 h 121823"/>
                <a:gd name="connsiteX5" fmla="*/ 0 w 311731"/>
                <a:gd name="connsiteY5" fmla="*/ 121823 h 121823"/>
                <a:gd name="connsiteX6" fmla="*/ 2277 w 311731"/>
                <a:gd name="connsiteY6" fmla="*/ 109253 h 121823"/>
                <a:gd name="connsiteX7" fmla="*/ 106298 w 311731"/>
                <a:gd name="connsiteY7" fmla="*/ 4162 h 121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1731" h="121823">
                  <a:moveTo>
                    <a:pt x="131005" y="0"/>
                  </a:moveTo>
                  <a:lnTo>
                    <a:pt x="180725" y="0"/>
                  </a:lnTo>
                  <a:lnTo>
                    <a:pt x="205433" y="4162"/>
                  </a:lnTo>
                  <a:cubicBezTo>
                    <a:pt x="252408" y="20443"/>
                    <a:pt x="290475" y="59254"/>
                    <a:pt x="309453" y="109253"/>
                  </a:cubicBezTo>
                  <a:lnTo>
                    <a:pt x="311731" y="121823"/>
                  </a:lnTo>
                  <a:lnTo>
                    <a:pt x="0" y="121823"/>
                  </a:lnTo>
                  <a:lnTo>
                    <a:pt x="2277" y="109253"/>
                  </a:lnTo>
                  <a:cubicBezTo>
                    <a:pt x="21256" y="59254"/>
                    <a:pt x="59323" y="20443"/>
                    <a:pt x="106298" y="416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0"/>
                  </a:schemeClr>
                </a:gs>
                <a:gs pos="49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zh-CN" altLang="en-US" dirty="0"/>
            </a:p>
          </p:txBody>
        </p:sp>
        <p:sp>
          <p:nvSpPr>
            <p:cNvPr id="17" name="MH_Other_2"/>
            <p:cNvSpPr/>
            <p:nvPr>
              <p:custDataLst>
                <p:tags r:id="rId3"/>
              </p:custDataLst>
            </p:nvPr>
          </p:nvSpPr>
          <p:spPr>
            <a:xfrm>
              <a:off x="6948489" y="1795463"/>
              <a:ext cx="261937" cy="120650"/>
            </a:xfrm>
            <a:custGeom>
              <a:avLst/>
              <a:gdLst>
                <a:gd name="connsiteX0" fmla="*/ 145370 w 318081"/>
                <a:gd name="connsiteY0" fmla="*/ 0 h 130555"/>
                <a:gd name="connsiteX1" fmla="*/ 172710 w 318081"/>
                <a:gd name="connsiteY1" fmla="*/ 0 h 130555"/>
                <a:gd name="connsiteX2" fmla="*/ 209618 w 318081"/>
                <a:gd name="connsiteY2" fmla="*/ 6428 h 130555"/>
                <a:gd name="connsiteX3" fmla="*/ 315757 w 318081"/>
                <a:gd name="connsiteY3" fmla="*/ 117294 h 130555"/>
                <a:gd name="connsiteX4" fmla="*/ 318081 w 318081"/>
                <a:gd name="connsiteY4" fmla="*/ 130555 h 130555"/>
                <a:gd name="connsiteX5" fmla="*/ 0 w 318081"/>
                <a:gd name="connsiteY5" fmla="*/ 130555 h 130555"/>
                <a:gd name="connsiteX6" fmla="*/ 2324 w 318081"/>
                <a:gd name="connsiteY6" fmla="*/ 117294 h 130555"/>
                <a:gd name="connsiteX7" fmla="*/ 108463 w 318081"/>
                <a:gd name="connsiteY7" fmla="*/ 6428 h 130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8081" h="130555">
                  <a:moveTo>
                    <a:pt x="145370" y="0"/>
                  </a:moveTo>
                  <a:lnTo>
                    <a:pt x="172710" y="0"/>
                  </a:lnTo>
                  <a:lnTo>
                    <a:pt x="209618" y="6428"/>
                  </a:lnTo>
                  <a:cubicBezTo>
                    <a:pt x="257550" y="23604"/>
                    <a:pt x="296392" y="64548"/>
                    <a:pt x="315757" y="117294"/>
                  </a:cubicBezTo>
                  <a:lnTo>
                    <a:pt x="318081" y="130555"/>
                  </a:lnTo>
                  <a:lnTo>
                    <a:pt x="0" y="130555"/>
                  </a:lnTo>
                  <a:lnTo>
                    <a:pt x="2324" y="117294"/>
                  </a:lnTo>
                  <a:cubicBezTo>
                    <a:pt x="21689" y="64548"/>
                    <a:pt x="60531" y="23604"/>
                    <a:pt x="108463" y="642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0"/>
                  </a:schemeClr>
                </a:gs>
                <a:gs pos="49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zh-CN" altLang="en-US" dirty="0"/>
            </a:p>
          </p:txBody>
        </p:sp>
        <p:sp>
          <p:nvSpPr>
            <p:cNvPr id="18" name="MH_SubTitle_1"/>
            <p:cNvSpPr/>
            <p:nvPr>
              <p:custDataLst>
                <p:tags r:id="rId4"/>
              </p:custDataLst>
            </p:nvPr>
          </p:nvSpPr>
          <p:spPr>
            <a:xfrm>
              <a:off x="4760914" y="1795464"/>
              <a:ext cx="2308225" cy="649287"/>
            </a:xfrm>
            <a:custGeom>
              <a:avLst/>
              <a:gdLst>
                <a:gd name="connsiteX0" fmla="*/ 0 w 2600830"/>
                <a:gd name="connsiteY0" fmla="*/ 0 h 649288"/>
                <a:gd name="connsiteX1" fmla="*/ 2600830 w 2600830"/>
                <a:gd name="connsiteY1" fmla="*/ 0 h 649288"/>
                <a:gd name="connsiteX2" fmla="*/ 2520047 w 2600830"/>
                <a:gd name="connsiteY2" fmla="*/ 89402 h 649288"/>
                <a:gd name="connsiteX3" fmla="*/ 1945040 w 2600830"/>
                <a:gd name="connsiteY3" fmla="*/ 646112 h 649288"/>
                <a:gd name="connsiteX4" fmla="*/ 648052 w 2600830"/>
                <a:gd name="connsiteY4" fmla="*/ 649287 h 649288"/>
                <a:gd name="connsiteX5" fmla="*/ 77908 w 2600830"/>
                <a:gd name="connsiteY5" fmla="*/ 84156 h 649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00830" h="649288">
                  <a:moveTo>
                    <a:pt x="0" y="0"/>
                  </a:moveTo>
                  <a:lnTo>
                    <a:pt x="2600830" y="0"/>
                  </a:lnTo>
                  <a:lnTo>
                    <a:pt x="2520047" y="89402"/>
                  </a:lnTo>
                  <a:cubicBezTo>
                    <a:pt x="2351572" y="318525"/>
                    <a:pt x="2323328" y="645186"/>
                    <a:pt x="1945040" y="646112"/>
                  </a:cubicBezTo>
                  <a:lnTo>
                    <a:pt x="648052" y="649287"/>
                  </a:lnTo>
                  <a:cubicBezTo>
                    <a:pt x="269764" y="650213"/>
                    <a:pt x="245977" y="310819"/>
                    <a:pt x="77908" y="8415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2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r>
                <a:rPr lang="zh-CN" altLang="en-US" sz="2000" b="1" dirty="0">
                  <a:solidFill>
                    <a:schemeClr val="accent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算法步骤</a:t>
              </a: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180279" y="5562428"/>
            <a:ext cx="34766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6956" y="1142323"/>
            <a:ext cx="5701610" cy="712788"/>
          </a:xfrm>
        </p:spPr>
        <p:txBody>
          <a:bodyPr>
            <a:noAutofit/>
          </a:bodyPr>
          <a:lstStyle/>
          <a:p>
            <a:r>
              <a:rPr lang="zh-CN" altLang="en-US" sz="3600"/>
              <a:t>关系运算符和关系表达式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5814" y="1950244"/>
            <a:ext cx="8232007" cy="2631396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在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C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语言中，比较符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(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或称比较运算符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)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称为关系运算符。所谓“关系运算”就是“比较运算”，将两个数值进行比较，判断其比较的结果是否符合给定的条件。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643270" y="1174348"/>
            <a:ext cx="6228000" cy="657226"/>
            <a:chOff x="3275013" y="1898650"/>
            <a:chExt cx="6228000" cy="657226"/>
          </a:xfrm>
        </p:grpSpPr>
        <p:sp>
          <p:nvSpPr>
            <p:cNvPr id="5" name="MH_Other_1"/>
            <p:cNvSpPr/>
            <p:nvPr>
              <p:custDataLst>
                <p:tags r:id="rId4"/>
              </p:custDataLst>
            </p:nvPr>
          </p:nvSpPr>
          <p:spPr>
            <a:xfrm>
              <a:off x="3275013" y="1898650"/>
              <a:ext cx="709612" cy="611188"/>
            </a:xfrm>
            <a:prstGeom prst="triangl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" name="MH_Other_2"/>
            <p:cNvSpPr/>
            <p:nvPr>
              <p:custDataLst>
                <p:tags r:id="rId5"/>
              </p:custDataLst>
            </p:nvPr>
          </p:nvSpPr>
          <p:spPr>
            <a:xfrm>
              <a:off x="3629026" y="1898650"/>
              <a:ext cx="709613" cy="611188"/>
            </a:xfrm>
            <a:prstGeom prst="triangl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" name="MH_Other_5"/>
            <p:cNvSpPr/>
            <p:nvPr>
              <p:custDataLst>
                <p:tags r:id="rId6"/>
              </p:custDataLst>
            </p:nvPr>
          </p:nvSpPr>
          <p:spPr>
            <a:xfrm>
              <a:off x="3275013" y="2509839"/>
              <a:ext cx="6228000" cy="460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397782" y="4581640"/>
            <a:ext cx="6228000" cy="611187"/>
            <a:chOff x="2615964" y="5414964"/>
            <a:chExt cx="6228000" cy="611187"/>
          </a:xfrm>
        </p:grpSpPr>
        <p:sp>
          <p:nvSpPr>
            <p:cNvPr id="9" name="MH_Other_3"/>
            <p:cNvSpPr/>
            <p:nvPr>
              <p:custDataLst>
                <p:tags r:id="rId1"/>
              </p:custDataLst>
            </p:nvPr>
          </p:nvSpPr>
          <p:spPr>
            <a:xfrm flipV="1">
              <a:off x="7780338" y="5414964"/>
              <a:ext cx="709612" cy="611187"/>
            </a:xfrm>
            <a:prstGeom prst="triangl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MH_Other_4"/>
            <p:cNvSpPr/>
            <p:nvPr>
              <p:custDataLst>
                <p:tags r:id="rId2"/>
              </p:custDataLst>
            </p:nvPr>
          </p:nvSpPr>
          <p:spPr>
            <a:xfrm flipV="1">
              <a:off x="8134351" y="5414964"/>
              <a:ext cx="709613" cy="611187"/>
            </a:xfrm>
            <a:prstGeom prst="triangl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" name="MH_Other_6"/>
            <p:cNvSpPr/>
            <p:nvPr>
              <p:custDataLst>
                <p:tags r:id="rId3"/>
              </p:custDataLst>
            </p:nvPr>
          </p:nvSpPr>
          <p:spPr>
            <a:xfrm>
              <a:off x="2615964" y="5414964"/>
              <a:ext cx="6228000" cy="460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2806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关系运算符及其优先次序</a:t>
            </a:r>
          </a:p>
        </p:txBody>
      </p:sp>
      <p:sp>
        <p:nvSpPr>
          <p:cNvPr id="6" name="MH_SubTitle_1"/>
          <p:cNvSpPr/>
          <p:nvPr>
            <p:custDataLst>
              <p:tags r:id="rId1"/>
            </p:custDataLst>
          </p:nvPr>
        </p:nvSpPr>
        <p:spPr>
          <a:xfrm>
            <a:off x="3336151" y="1937528"/>
            <a:ext cx="2260600" cy="323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anchor="ctr">
            <a:normAutofit/>
          </a:bodyPr>
          <a:lstStyle/>
          <a:p>
            <a:pPr>
              <a:defRPr/>
            </a:pP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＜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（小于）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MH_Other_1"/>
          <p:cNvSpPr/>
          <p:nvPr>
            <p:custDataLst>
              <p:tags r:id="rId2"/>
            </p:custDataLst>
          </p:nvPr>
        </p:nvSpPr>
        <p:spPr>
          <a:xfrm rot="16200000">
            <a:off x="665551" y="2594596"/>
            <a:ext cx="3251390" cy="1937492"/>
          </a:xfrm>
          <a:custGeom>
            <a:avLst/>
            <a:gdLst>
              <a:gd name="connsiteX0" fmla="*/ 1030079 w 2883578"/>
              <a:gd name="connsiteY0" fmla="*/ 0 h 2418446"/>
              <a:gd name="connsiteX1" fmla="*/ 1053716 w 2883578"/>
              <a:gd name="connsiteY1" fmla="*/ 43547 h 2418446"/>
              <a:gd name="connsiteX2" fmla="*/ 1441789 w 2883578"/>
              <a:gd name="connsiteY2" fmla="*/ 249884 h 2418446"/>
              <a:gd name="connsiteX3" fmla="*/ 1829862 w 2883578"/>
              <a:gd name="connsiteY3" fmla="*/ 43547 h 2418446"/>
              <a:gd name="connsiteX4" fmla="*/ 1853499 w 2883578"/>
              <a:gd name="connsiteY4" fmla="*/ 0 h 2418446"/>
              <a:gd name="connsiteX5" fmla="*/ 2883578 w 2883578"/>
              <a:gd name="connsiteY5" fmla="*/ 2418446 h 2418446"/>
              <a:gd name="connsiteX6" fmla="*/ 0 w 2883578"/>
              <a:gd name="connsiteY6" fmla="*/ 2418446 h 2418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3578" h="2418446">
                <a:moveTo>
                  <a:pt x="1030079" y="0"/>
                </a:moveTo>
                <a:lnTo>
                  <a:pt x="1053716" y="43547"/>
                </a:lnTo>
                <a:cubicBezTo>
                  <a:pt x="1137819" y="168036"/>
                  <a:pt x="1280246" y="249884"/>
                  <a:pt x="1441789" y="249884"/>
                </a:cubicBezTo>
                <a:cubicBezTo>
                  <a:pt x="1603332" y="249884"/>
                  <a:pt x="1745759" y="168036"/>
                  <a:pt x="1829862" y="43547"/>
                </a:cubicBezTo>
                <a:lnTo>
                  <a:pt x="1853499" y="0"/>
                </a:lnTo>
                <a:lnTo>
                  <a:pt x="2883578" y="2418446"/>
                </a:lnTo>
                <a:lnTo>
                  <a:pt x="0" y="2418446"/>
                </a:lnTo>
                <a:close/>
              </a:path>
            </a:pathLst>
          </a:custGeom>
          <a:gradFill flip="none" rotWithShape="1">
            <a:gsLst>
              <a:gs pos="19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60000"/>
                  <a:lumOff val="40000"/>
                  <a:alpha val="84000"/>
                </a:schemeClr>
              </a:gs>
              <a:gs pos="100000">
                <a:srgbClr val="F9F9F9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2000" rIns="792000" anchor="ctr"/>
          <a:lstStyle/>
          <a:p>
            <a:pPr algn="ctr">
              <a:lnSpc>
                <a:spcPct val="130000"/>
              </a:lnSpc>
              <a:defRPr/>
            </a:pPr>
            <a:endParaRPr lang="zh-CN" altLang="en-US" dirty="0">
              <a:solidFill>
                <a:srgbClr val="F9F9F9"/>
              </a:solidFill>
            </a:endParaRPr>
          </a:p>
        </p:txBody>
      </p:sp>
      <p:sp>
        <p:nvSpPr>
          <p:cNvPr id="8" name="MH_Title_1"/>
          <p:cNvSpPr/>
          <p:nvPr>
            <p:custDataLst>
              <p:tags r:id="rId3"/>
            </p:custDataLst>
          </p:nvPr>
        </p:nvSpPr>
        <p:spPr>
          <a:xfrm>
            <a:off x="511988" y="2831290"/>
            <a:ext cx="1460500" cy="1462088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2400" b="1">
                <a:solidFill>
                  <a:srgbClr val="F9F9F9"/>
                </a:solidFill>
              </a:rPr>
              <a:t>关系</a:t>
            </a:r>
            <a:endParaRPr lang="en-US" altLang="zh-CN" sz="2400" b="1">
              <a:solidFill>
                <a:srgbClr val="F9F9F9"/>
              </a:solidFill>
            </a:endParaRPr>
          </a:p>
          <a:p>
            <a:pPr algn="ctr">
              <a:lnSpc>
                <a:spcPct val="130000"/>
              </a:lnSpc>
              <a:defRPr/>
            </a:pPr>
            <a:r>
              <a:rPr lang="zh-CN" altLang="en-US" sz="2400" b="1">
                <a:solidFill>
                  <a:srgbClr val="F9F9F9"/>
                </a:solidFill>
              </a:rPr>
              <a:t>运算符</a:t>
            </a:r>
            <a:endParaRPr lang="en-US" altLang="zh-CN" sz="2400" b="1" dirty="0">
              <a:solidFill>
                <a:srgbClr val="F9F9F9"/>
              </a:solidFill>
            </a:endParaRPr>
          </a:p>
        </p:txBody>
      </p:sp>
      <p:sp>
        <p:nvSpPr>
          <p:cNvPr id="9" name="MH_Other_2"/>
          <p:cNvSpPr/>
          <p:nvPr>
            <p:custDataLst>
              <p:tags r:id="rId4"/>
            </p:custDataLst>
          </p:nvPr>
        </p:nvSpPr>
        <p:spPr>
          <a:xfrm>
            <a:off x="3047226" y="1920067"/>
            <a:ext cx="360362" cy="360363"/>
          </a:xfrm>
          <a:prstGeom prst="ellipse">
            <a:avLst/>
          </a:prstGeom>
          <a:ln w="38100"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F9F9F9"/>
                </a:solidFill>
              </a:rPr>
              <a:t>1</a:t>
            </a:r>
            <a:endParaRPr lang="zh-CN" altLang="en-US" dirty="0">
              <a:solidFill>
                <a:srgbClr val="F9F9F9"/>
              </a:solidFill>
            </a:endParaRPr>
          </a:p>
        </p:txBody>
      </p:sp>
      <p:sp>
        <p:nvSpPr>
          <p:cNvPr id="10" name="MH_SubTitle_2"/>
          <p:cNvSpPr/>
          <p:nvPr>
            <p:custDataLst>
              <p:tags r:id="rId5"/>
            </p:custDataLst>
          </p:nvPr>
        </p:nvSpPr>
        <p:spPr>
          <a:xfrm>
            <a:off x="3336151" y="2523315"/>
            <a:ext cx="2260600" cy="323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anchor="ctr">
            <a:normAutofit/>
          </a:bodyPr>
          <a:lstStyle/>
          <a:p>
            <a:pPr>
              <a:defRPr/>
            </a:pP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&lt;=	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（小于等于）</a:t>
            </a:r>
            <a:endParaRPr lang="en-US" altLang="zh-CN" sz="1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MH_Other_3"/>
          <p:cNvSpPr/>
          <p:nvPr>
            <p:custDataLst>
              <p:tags r:id="rId6"/>
            </p:custDataLst>
          </p:nvPr>
        </p:nvSpPr>
        <p:spPr>
          <a:xfrm>
            <a:off x="3047226" y="2505855"/>
            <a:ext cx="360362" cy="358775"/>
          </a:xfrm>
          <a:prstGeom prst="ellipse">
            <a:avLst/>
          </a:prstGeom>
          <a:ln w="38100"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F9F9F9"/>
                </a:solidFill>
              </a:rPr>
              <a:t>2</a:t>
            </a:r>
            <a:endParaRPr lang="zh-CN" altLang="en-US" dirty="0">
              <a:solidFill>
                <a:srgbClr val="F9F9F9"/>
              </a:solidFill>
            </a:endParaRPr>
          </a:p>
        </p:txBody>
      </p:sp>
      <p:sp>
        <p:nvSpPr>
          <p:cNvPr id="12" name="MH_SubTitle_3"/>
          <p:cNvSpPr/>
          <p:nvPr>
            <p:custDataLst>
              <p:tags r:id="rId7"/>
            </p:custDataLst>
          </p:nvPr>
        </p:nvSpPr>
        <p:spPr>
          <a:xfrm>
            <a:off x="3336151" y="3109103"/>
            <a:ext cx="2260600" cy="323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anchor="ctr">
            <a:normAutofit/>
          </a:bodyPr>
          <a:lstStyle/>
          <a:p>
            <a:pPr>
              <a:defRPr/>
            </a:pP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&gt;	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（大于）</a:t>
            </a:r>
            <a:endParaRPr lang="en-US" altLang="zh-CN" sz="1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MH_Other_4"/>
          <p:cNvSpPr/>
          <p:nvPr>
            <p:custDataLst>
              <p:tags r:id="rId8"/>
            </p:custDataLst>
          </p:nvPr>
        </p:nvSpPr>
        <p:spPr>
          <a:xfrm>
            <a:off x="3047226" y="3090053"/>
            <a:ext cx="360362" cy="360362"/>
          </a:xfrm>
          <a:prstGeom prst="ellipse">
            <a:avLst/>
          </a:prstGeom>
          <a:ln w="38100"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F9F9F9"/>
                </a:solidFill>
              </a:rPr>
              <a:t>3</a:t>
            </a:r>
            <a:endParaRPr lang="zh-CN" altLang="en-US" dirty="0">
              <a:solidFill>
                <a:srgbClr val="F9F9F9"/>
              </a:solidFill>
            </a:endParaRPr>
          </a:p>
        </p:txBody>
      </p:sp>
      <p:sp>
        <p:nvSpPr>
          <p:cNvPr id="14" name="MH_SubTitle_4"/>
          <p:cNvSpPr/>
          <p:nvPr>
            <p:custDataLst>
              <p:tags r:id="rId9"/>
            </p:custDataLst>
          </p:nvPr>
        </p:nvSpPr>
        <p:spPr>
          <a:xfrm>
            <a:off x="3336151" y="3693305"/>
            <a:ext cx="2260600" cy="3254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anchor="ctr">
            <a:normAutofit/>
          </a:bodyPr>
          <a:lstStyle/>
          <a:p>
            <a:pPr>
              <a:defRPr/>
            </a:pP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&gt;=	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（大于等于）</a:t>
            </a:r>
            <a:endParaRPr lang="en-US" altLang="zh-CN" sz="1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MH_Other_5"/>
          <p:cNvSpPr/>
          <p:nvPr>
            <p:custDataLst>
              <p:tags r:id="rId10"/>
            </p:custDataLst>
          </p:nvPr>
        </p:nvSpPr>
        <p:spPr>
          <a:xfrm>
            <a:off x="3047226" y="3675842"/>
            <a:ext cx="360362" cy="360363"/>
          </a:xfrm>
          <a:prstGeom prst="ellipse">
            <a:avLst/>
          </a:prstGeom>
          <a:ln w="38100"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F9F9F9"/>
                </a:solidFill>
              </a:rPr>
              <a:t>4</a:t>
            </a:r>
            <a:endParaRPr lang="zh-CN" altLang="en-US" dirty="0">
              <a:solidFill>
                <a:srgbClr val="F9F9F9"/>
              </a:solidFill>
            </a:endParaRPr>
          </a:p>
        </p:txBody>
      </p:sp>
      <p:sp>
        <p:nvSpPr>
          <p:cNvPr id="16" name="MH_SubTitle_5"/>
          <p:cNvSpPr/>
          <p:nvPr>
            <p:custDataLst>
              <p:tags r:id="rId11"/>
            </p:custDataLst>
          </p:nvPr>
        </p:nvSpPr>
        <p:spPr>
          <a:xfrm>
            <a:off x="3336151" y="4279090"/>
            <a:ext cx="2260600" cy="3238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anchor="ctr">
            <a:normAutofit/>
          </a:bodyPr>
          <a:lstStyle/>
          <a:p>
            <a:pPr>
              <a:defRPr/>
            </a:pP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==	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（等于）</a:t>
            </a:r>
            <a:endParaRPr lang="en-US" altLang="zh-CN" sz="1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MH_Other_6"/>
          <p:cNvSpPr/>
          <p:nvPr>
            <p:custDataLst>
              <p:tags r:id="rId12"/>
            </p:custDataLst>
          </p:nvPr>
        </p:nvSpPr>
        <p:spPr>
          <a:xfrm>
            <a:off x="3047226" y="4261628"/>
            <a:ext cx="360362" cy="360362"/>
          </a:xfrm>
          <a:prstGeom prst="ellipse">
            <a:avLst/>
          </a:prstGeom>
          <a:solidFill>
            <a:schemeClr val="accent2"/>
          </a:solidFill>
          <a:ln w="38100"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F9F9F9"/>
                </a:solidFill>
              </a:rPr>
              <a:t>5</a:t>
            </a:r>
            <a:endParaRPr lang="zh-CN" altLang="en-US" dirty="0">
              <a:solidFill>
                <a:srgbClr val="F9F9F9"/>
              </a:solidFill>
            </a:endParaRPr>
          </a:p>
        </p:txBody>
      </p:sp>
      <p:sp>
        <p:nvSpPr>
          <p:cNvPr id="18" name="MH_SubTitle_6"/>
          <p:cNvSpPr/>
          <p:nvPr>
            <p:custDataLst>
              <p:tags r:id="rId13"/>
            </p:custDataLst>
          </p:nvPr>
        </p:nvSpPr>
        <p:spPr>
          <a:xfrm>
            <a:off x="3336151" y="4864878"/>
            <a:ext cx="2260600" cy="3238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anchor="ctr">
            <a:normAutofit/>
          </a:bodyPr>
          <a:lstStyle/>
          <a:p>
            <a:pPr>
              <a:defRPr/>
            </a:pP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!=	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（不等于）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MH_Other_7"/>
          <p:cNvSpPr/>
          <p:nvPr>
            <p:custDataLst>
              <p:tags r:id="rId14"/>
            </p:custDataLst>
          </p:nvPr>
        </p:nvSpPr>
        <p:spPr>
          <a:xfrm>
            <a:off x="3047226" y="4847417"/>
            <a:ext cx="360362" cy="360363"/>
          </a:xfrm>
          <a:prstGeom prst="ellipse">
            <a:avLst/>
          </a:prstGeom>
          <a:solidFill>
            <a:schemeClr val="accent2"/>
          </a:solidFill>
          <a:ln w="38100"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F9F9F9"/>
                </a:solidFill>
              </a:rPr>
              <a:t>6</a:t>
            </a:r>
            <a:endParaRPr lang="zh-CN" altLang="en-US" dirty="0">
              <a:solidFill>
                <a:srgbClr val="F9F9F9"/>
              </a:solidFill>
            </a:endParaRPr>
          </a:p>
        </p:txBody>
      </p:sp>
      <p:sp>
        <p:nvSpPr>
          <p:cNvPr id="20" name="MH_Desc_1"/>
          <p:cNvSpPr/>
          <p:nvPr>
            <p:custDataLst>
              <p:tags r:id="rId15"/>
            </p:custDataLst>
          </p:nvPr>
        </p:nvSpPr>
        <p:spPr>
          <a:xfrm>
            <a:off x="5672909" y="1669271"/>
            <a:ext cx="3096018" cy="2808429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marL="285750" indent="-28575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tx1"/>
                </a:solidFill>
              </a:rPr>
              <a:t>前４种关系运算符的优先级别相同，后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种也相同。前４种高于后２种。</a:t>
            </a:r>
          </a:p>
          <a:p>
            <a:pPr marL="285750" indent="-28575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tx1"/>
                </a:solidFill>
              </a:rPr>
              <a:t>关系运算符的优先级低于算术运算符。</a:t>
            </a:r>
          </a:p>
          <a:p>
            <a:pPr marL="285750" indent="-28575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tx1"/>
                </a:solidFill>
              </a:rPr>
              <a:t>关系运算符的优先级高于赋值运算符。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1" name="MH_Title_1"/>
          <p:cNvSpPr/>
          <p:nvPr>
            <p:custDataLst>
              <p:tags r:id="rId16"/>
            </p:custDataLst>
          </p:nvPr>
        </p:nvSpPr>
        <p:spPr>
          <a:xfrm>
            <a:off x="619031" y="1442612"/>
            <a:ext cx="1209557" cy="1210872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2000" b="1">
                <a:solidFill>
                  <a:srgbClr val="F9F9F9"/>
                </a:solidFill>
              </a:rPr>
              <a:t>算术</a:t>
            </a:r>
            <a:endParaRPr lang="en-US" altLang="zh-CN" sz="2000" b="1">
              <a:solidFill>
                <a:srgbClr val="F9F9F9"/>
              </a:solidFill>
            </a:endParaRPr>
          </a:p>
          <a:p>
            <a:pPr algn="ctr">
              <a:lnSpc>
                <a:spcPct val="130000"/>
              </a:lnSpc>
              <a:defRPr/>
            </a:pPr>
            <a:r>
              <a:rPr lang="zh-CN" altLang="en-US" sz="2000" b="1">
                <a:solidFill>
                  <a:srgbClr val="F9F9F9"/>
                </a:solidFill>
              </a:rPr>
              <a:t>运算符</a:t>
            </a:r>
            <a:endParaRPr lang="en-US" altLang="zh-CN" sz="2000" b="1" dirty="0">
              <a:solidFill>
                <a:srgbClr val="F9F9F9"/>
              </a:solidFill>
            </a:endParaRPr>
          </a:p>
        </p:txBody>
      </p:sp>
      <p:sp>
        <p:nvSpPr>
          <p:cNvPr id="22" name="MH_Title_1"/>
          <p:cNvSpPr/>
          <p:nvPr>
            <p:custDataLst>
              <p:tags r:id="rId17"/>
            </p:custDataLst>
          </p:nvPr>
        </p:nvSpPr>
        <p:spPr>
          <a:xfrm>
            <a:off x="619031" y="4480912"/>
            <a:ext cx="1209557" cy="1210872"/>
          </a:xfrm>
          <a:prstGeom prst="ellipse">
            <a:avLst/>
          </a:prstGeom>
          <a:solidFill>
            <a:schemeClr val="accent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2000" b="1">
                <a:solidFill>
                  <a:srgbClr val="F9F9F9"/>
                </a:solidFill>
              </a:rPr>
              <a:t>赋值</a:t>
            </a:r>
            <a:endParaRPr lang="en-US" altLang="zh-CN" sz="2000" b="1">
              <a:solidFill>
                <a:srgbClr val="F9F9F9"/>
              </a:solidFill>
            </a:endParaRPr>
          </a:p>
          <a:p>
            <a:pPr algn="ctr">
              <a:lnSpc>
                <a:spcPct val="130000"/>
              </a:lnSpc>
              <a:defRPr/>
            </a:pPr>
            <a:r>
              <a:rPr lang="zh-CN" altLang="en-US" sz="2000" b="1">
                <a:solidFill>
                  <a:srgbClr val="F9F9F9"/>
                </a:solidFill>
              </a:rPr>
              <a:t>运算符</a:t>
            </a:r>
            <a:endParaRPr lang="en-US" altLang="zh-CN" sz="2000" b="1" dirty="0">
              <a:solidFill>
                <a:srgbClr val="F9F9F9"/>
              </a:solidFill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19" cstate="print"/>
          <a:srcRect t="50106"/>
          <a:stretch/>
        </p:blipFill>
        <p:spPr>
          <a:xfrm flipV="1">
            <a:off x="619031" y="3372109"/>
            <a:ext cx="1231499" cy="1105592"/>
          </a:xfrm>
          <a:prstGeom prst="rect">
            <a:avLst/>
          </a:prstGeom>
        </p:spPr>
      </p:pic>
      <p:sp>
        <p:nvSpPr>
          <p:cNvPr id="25" name="下箭头 24"/>
          <p:cNvSpPr/>
          <p:nvPr/>
        </p:nvSpPr>
        <p:spPr>
          <a:xfrm>
            <a:off x="-54565" y="1442612"/>
            <a:ext cx="429638" cy="4249172"/>
          </a:xfrm>
          <a:prstGeom prst="downArrow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endParaRPr lang="en-US" altLang="zh-CN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优先级</a:t>
            </a:r>
            <a:endParaRPr lang="en-US" altLang="zh-CN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低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2815348" y="5187791"/>
            <a:ext cx="5562805" cy="1621547"/>
          </a:xfrm>
          <a:prstGeom prst="roundRect">
            <a:avLst>
              <a:gd name="adj" fmla="val 18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/>
            <a:r>
              <a:rPr lang="en-US" altLang="zh-CN" sz="1400"/>
              <a:t>c&gt;a+b </a:t>
            </a:r>
            <a:r>
              <a:rPr lang="zh-CN" altLang="en-US" sz="1400">
                <a:solidFill>
                  <a:srgbClr val="0070C0"/>
                </a:solidFill>
              </a:rPr>
              <a:t>等效于</a:t>
            </a:r>
            <a:r>
              <a:rPr lang="en-US" altLang="zh-CN" sz="1400">
                <a:solidFill>
                  <a:srgbClr val="0070C0"/>
                </a:solidFill>
              </a:rPr>
              <a:t>c&gt;(a+b)(</a:t>
            </a:r>
            <a:r>
              <a:rPr lang="zh-CN" altLang="en-US" sz="1400">
                <a:solidFill>
                  <a:srgbClr val="0070C0"/>
                </a:solidFill>
              </a:rPr>
              <a:t>关系运算符的优先级低于算术运算符</a:t>
            </a:r>
            <a:r>
              <a:rPr lang="en-US" altLang="zh-CN" sz="1400">
                <a:solidFill>
                  <a:srgbClr val="0070C0"/>
                </a:solidFill>
              </a:rPr>
              <a:t>)</a:t>
            </a:r>
          </a:p>
          <a:p>
            <a:pPr defTabSz="363538"/>
            <a:endParaRPr lang="en-US" altLang="zh-CN" sz="1400"/>
          </a:p>
          <a:p>
            <a:pPr defTabSz="363538"/>
            <a:r>
              <a:rPr lang="en-US" altLang="zh-CN" sz="1400"/>
              <a:t>a&gt;b==c</a:t>
            </a:r>
            <a:r>
              <a:rPr lang="zh-CN" altLang="en-US" sz="1400">
                <a:solidFill>
                  <a:srgbClr val="0070C0"/>
                </a:solidFill>
              </a:rPr>
              <a:t>等效于</a:t>
            </a:r>
            <a:r>
              <a:rPr lang="en-US" altLang="zh-CN" sz="1400">
                <a:solidFill>
                  <a:srgbClr val="0070C0"/>
                </a:solidFill>
              </a:rPr>
              <a:t>(a&gt;b)==c(</a:t>
            </a:r>
            <a:r>
              <a:rPr lang="zh-CN" altLang="en-US" sz="1400">
                <a:solidFill>
                  <a:srgbClr val="0070C0"/>
                </a:solidFill>
              </a:rPr>
              <a:t>大于运算符</a:t>
            </a:r>
            <a:r>
              <a:rPr lang="en-US" altLang="zh-CN" sz="1400">
                <a:solidFill>
                  <a:srgbClr val="0070C0"/>
                </a:solidFill>
              </a:rPr>
              <a:t>&gt;</a:t>
            </a:r>
            <a:r>
              <a:rPr lang="zh-CN" altLang="en-US" sz="1400">
                <a:solidFill>
                  <a:srgbClr val="0070C0"/>
                </a:solidFill>
              </a:rPr>
              <a:t>的优先级高于相等运算符</a:t>
            </a:r>
            <a:r>
              <a:rPr lang="en-US" altLang="zh-CN" sz="1400">
                <a:solidFill>
                  <a:srgbClr val="0070C0"/>
                </a:solidFill>
              </a:rPr>
              <a:t>==)</a:t>
            </a:r>
          </a:p>
          <a:p>
            <a:pPr defTabSz="363538"/>
            <a:endParaRPr lang="en-US" altLang="zh-CN" sz="1400"/>
          </a:p>
          <a:p>
            <a:pPr defTabSz="363538"/>
            <a:r>
              <a:rPr lang="en-US" altLang="zh-CN" sz="1400"/>
              <a:t>a==b&lt;c</a:t>
            </a:r>
            <a:r>
              <a:rPr lang="zh-CN" altLang="en-US" sz="1400">
                <a:solidFill>
                  <a:srgbClr val="0070C0"/>
                </a:solidFill>
              </a:rPr>
              <a:t>等效于</a:t>
            </a:r>
            <a:r>
              <a:rPr lang="en-US" altLang="zh-CN" sz="1400">
                <a:solidFill>
                  <a:srgbClr val="0070C0"/>
                </a:solidFill>
              </a:rPr>
              <a:t>a==(b&lt;c)(</a:t>
            </a:r>
            <a:r>
              <a:rPr lang="zh-CN" altLang="en-US" sz="1400">
                <a:solidFill>
                  <a:srgbClr val="0070C0"/>
                </a:solidFill>
              </a:rPr>
              <a:t>小于运算符</a:t>
            </a:r>
            <a:r>
              <a:rPr lang="en-US" altLang="zh-CN" sz="1400">
                <a:solidFill>
                  <a:srgbClr val="0070C0"/>
                </a:solidFill>
              </a:rPr>
              <a:t>&lt;</a:t>
            </a:r>
            <a:r>
              <a:rPr lang="zh-CN" altLang="en-US" sz="1400">
                <a:solidFill>
                  <a:srgbClr val="0070C0"/>
                </a:solidFill>
              </a:rPr>
              <a:t>的优先级高于相等运算符</a:t>
            </a:r>
            <a:r>
              <a:rPr lang="en-US" altLang="zh-CN" sz="1400">
                <a:solidFill>
                  <a:srgbClr val="0070C0"/>
                </a:solidFill>
              </a:rPr>
              <a:t>==)</a:t>
            </a:r>
          </a:p>
          <a:p>
            <a:pPr defTabSz="363538"/>
            <a:endParaRPr lang="en-US" altLang="zh-CN" sz="1400"/>
          </a:p>
          <a:p>
            <a:pPr defTabSz="363538"/>
            <a:r>
              <a:rPr lang="en-US" altLang="zh-CN" sz="1400"/>
              <a:t>a=b&gt;c</a:t>
            </a:r>
            <a:r>
              <a:rPr lang="zh-CN" altLang="en-US" sz="1400">
                <a:solidFill>
                  <a:srgbClr val="0070C0"/>
                </a:solidFill>
              </a:rPr>
              <a:t>等效于</a:t>
            </a:r>
            <a:r>
              <a:rPr lang="en-US" altLang="zh-CN" sz="1400">
                <a:solidFill>
                  <a:srgbClr val="0070C0"/>
                </a:solidFill>
              </a:rPr>
              <a:t>a=(b&gt;c)(</a:t>
            </a:r>
            <a:r>
              <a:rPr lang="zh-CN" altLang="en-US" sz="1400">
                <a:solidFill>
                  <a:srgbClr val="0070C0"/>
                </a:solidFill>
              </a:rPr>
              <a:t>关系运算符的优先级高于赋值运算符</a:t>
            </a:r>
            <a:r>
              <a:rPr lang="en-US" altLang="zh-CN" sz="1400">
                <a:solidFill>
                  <a:srgbClr val="0070C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3377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45165" y="365126"/>
            <a:ext cx="9584635" cy="1325563"/>
          </a:xfrm>
        </p:spPr>
        <p:txBody>
          <a:bodyPr/>
          <a:lstStyle/>
          <a:p>
            <a:r>
              <a:rPr lang="zh-CN" altLang="en-US"/>
              <a:t>关系表达式</a:t>
            </a:r>
          </a:p>
        </p:txBody>
      </p:sp>
      <p:sp>
        <p:nvSpPr>
          <p:cNvPr id="20" name="MH_Desc_1"/>
          <p:cNvSpPr/>
          <p:nvPr>
            <p:custDataLst>
              <p:tags r:id="rId1"/>
            </p:custDataLst>
          </p:nvPr>
        </p:nvSpPr>
        <p:spPr>
          <a:xfrm>
            <a:off x="245164" y="1540063"/>
            <a:ext cx="8169966" cy="160070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marL="285750" indent="-28575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>
                <a:solidFill>
                  <a:schemeClr val="tx1"/>
                </a:solidFill>
              </a:rPr>
              <a:t>用关系运算符将两个数值或数值表达式连接起来的式子，称为关系表达式。</a:t>
            </a:r>
            <a:endParaRPr lang="en-US" altLang="zh-CN">
              <a:solidFill>
                <a:schemeClr val="tx1"/>
              </a:solidFill>
            </a:endParaRPr>
          </a:p>
          <a:p>
            <a:pPr marL="285750" indent="-28575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>
                <a:solidFill>
                  <a:schemeClr val="tx1"/>
                </a:solidFill>
              </a:rPr>
              <a:t>关系表达式的值是一个逻辑值，即“真”或“假”。</a:t>
            </a:r>
            <a:endParaRPr lang="en-US" altLang="zh-CN">
              <a:solidFill>
                <a:schemeClr val="tx1"/>
              </a:solidFill>
            </a:endParaRPr>
          </a:p>
          <a:p>
            <a:pPr marL="285750" indent="-28575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>
                <a:solidFill>
                  <a:schemeClr val="tx1"/>
                </a:solidFill>
              </a:rPr>
              <a:t>在</a:t>
            </a:r>
            <a:r>
              <a:rPr lang="en-US" altLang="zh-CN">
                <a:solidFill>
                  <a:schemeClr val="tx1"/>
                </a:solidFill>
              </a:rPr>
              <a:t>C</a:t>
            </a:r>
            <a:r>
              <a:rPr lang="zh-CN" altLang="en-US">
                <a:solidFill>
                  <a:schemeClr val="tx1"/>
                </a:solidFill>
              </a:rPr>
              <a:t>的逻辑运算中，以“</a:t>
            </a:r>
            <a:r>
              <a:rPr lang="en-US" altLang="zh-CN">
                <a:solidFill>
                  <a:schemeClr val="tx1"/>
                </a:solidFill>
              </a:rPr>
              <a:t>1”</a:t>
            </a:r>
            <a:r>
              <a:rPr lang="zh-CN" altLang="en-US">
                <a:solidFill>
                  <a:schemeClr val="tx1"/>
                </a:solidFill>
              </a:rPr>
              <a:t>代表“真”，以“</a:t>
            </a:r>
            <a:r>
              <a:rPr lang="en-US" altLang="zh-CN">
                <a:solidFill>
                  <a:schemeClr val="tx1"/>
                </a:solidFill>
              </a:rPr>
              <a:t>0”</a:t>
            </a:r>
            <a:r>
              <a:rPr lang="zh-CN" altLang="en-US">
                <a:solidFill>
                  <a:schemeClr val="tx1"/>
                </a:solidFill>
              </a:rPr>
              <a:t>代表“假”。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245164" y="3682551"/>
            <a:ext cx="8169966" cy="1621547"/>
          </a:xfrm>
          <a:prstGeom prst="roundRect">
            <a:avLst>
              <a:gd name="adj" fmla="val 18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50000"/>
              </a:lnSpc>
            </a:pPr>
            <a:r>
              <a:rPr lang="zh-CN" altLang="en-US" sz="1600" dirty="0"/>
              <a:t>若</a:t>
            </a:r>
            <a:r>
              <a:rPr lang="en-US" altLang="zh-CN" sz="1600" dirty="0"/>
              <a:t>a=3</a:t>
            </a:r>
            <a:r>
              <a:rPr lang="zh-CN" altLang="en-US" sz="1600" dirty="0"/>
              <a:t>，</a:t>
            </a:r>
            <a:r>
              <a:rPr lang="en-US" altLang="zh-CN" sz="1600" dirty="0"/>
              <a:t>b=2</a:t>
            </a:r>
            <a:r>
              <a:rPr lang="zh-CN" altLang="en-US" sz="1600" dirty="0"/>
              <a:t>，</a:t>
            </a:r>
            <a:r>
              <a:rPr lang="en-US" altLang="zh-CN" sz="1600" dirty="0"/>
              <a:t>c=1</a:t>
            </a:r>
            <a:r>
              <a:rPr lang="zh-CN" altLang="en-US" sz="1600" dirty="0"/>
              <a:t>，则：</a:t>
            </a:r>
            <a:endParaRPr lang="en-US" altLang="zh-CN" sz="1600" dirty="0"/>
          </a:p>
          <a:p>
            <a:pPr defTabSz="363538">
              <a:lnSpc>
                <a:spcPct val="150000"/>
              </a:lnSpc>
            </a:pPr>
            <a:r>
              <a:rPr lang="en-US" altLang="zh-CN" sz="1600" dirty="0"/>
              <a:t>d=a&gt;b</a:t>
            </a:r>
            <a:r>
              <a:rPr lang="zh-CN" altLang="en-US" sz="1600" dirty="0"/>
              <a:t>，由于</a:t>
            </a:r>
            <a:r>
              <a:rPr lang="en-US" altLang="zh-CN" sz="1600" dirty="0"/>
              <a:t>a&gt;b</a:t>
            </a:r>
            <a:r>
              <a:rPr lang="zh-CN" altLang="en-US" sz="1600" dirty="0"/>
              <a:t>为真，因此关系表达式</a:t>
            </a:r>
            <a:r>
              <a:rPr lang="en-US" altLang="zh-CN" sz="1600" dirty="0"/>
              <a:t>a&gt;b</a:t>
            </a:r>
            <a:r>
              <a:rPr lang="zh-CN" altLang="en-US" sz="1600" dirty="0"/>
              <a:t>的值为</a:t>
            </a:r>
            <a:r>
              <a:rPr lang="en-US" altLang="zh-CN" sz="1600" dirty="0"/>
              <a:t>1</a:t>
            </a:r>
            <a:r>
              <a:rPr lang="zh-CN" altLang="en-US" sz="1600" dirty="0"/>
              <a:t>，所以赋值后</a:t>
            </a:r>
            <a:r>
              <a:rPr lang="en-US" altLang="zh-CN" sz="1600" dirty="0"/>
              <a:t>d</a:t>
            </a:r>
            <a:r>
              <a:rPr lang="zh-CN" altLang="en-US" sz="1600" dirty="0"/>
              <a:t>的值为</a:t>
            </a:r>
            <a:r>
              <a:rPr lang="en-US" altLang="zh-CN" sz="1600" dirty="0"/>
              <a:t>1</a:t>
            </a:r>
            <a:r>
              <a:rPr lang="zh-CN" altLang="en-US" sz="1600" dirty="0"/>
              <a:t>。</a:t>
            </a:r>
          </a:p>
          <a:p>
            <a:pPr defTabSz="363538">
              <a:lnSpc>
                <a:spcPct val="150000"/>
              </a:lnSpc>
            </a:pPr>
            <a:r>
              <a:rPr lang="en-US" altLang="zh-CN" sz="1600" dirty="0"/>
              <a:t>f=a&gt;b&gt;c</a:t>
            </a:r>
            <a:r>
              <a:rPr lang="zh-CN" altLang="en-US" sz="1600" dirty="0"/>
              <a:t>，则</a:t>
            </a:r>
            <a:r>
              <a:rPr lang="en-US" altLang="zh-CN" sz="1600" dirty="0"/>
              <a:t>f</a:t>
            </a:r>
            <a:r>
              <a:rPr lang="zh-CN" altLang="en-US" sz="1600" dirty="0"/>
              <a:t>的值为</a:t>
            </a:r>
            <a:r>
              <a:rPr lang="en-US" altLang="zh-CN" sz="1600" dirty="0"/>
              <a:t>0</a:t>
            </a:r>
            <a:r>
              <a:rPr lang="zh-CN" altLang="en-US" sz="1600" dirty="0"/>
              <a:t>。因为“</a:t>
            </a:r>
            <a:r>
              <a:rPr lang="en-US" altLang="zh-CN" sz="1600" dirty="0"/>
              <a:t>&gt;”</a:t>
            </a:r>
            <a:r>
              <a:rPr lang="zh-CN" altLang="en-US" sz="1600" dirty="0"/>
              <a:t>运算符是自左至右的结合方向，先执行“</a:t>
            </a:r>
            <a:r>
              <a:rPr lang="en-US" altLang="zh-CN" sz="1600" dirty="0"/>
              <a:t>a&gt;b”</a:t>
            </a:r>
            <a:r>
              <a:rPr lang="zh-CN" altLang="en-US" sz="1600" dirty="0"/>
              <a:t>得值为</a:t>
            </a:r>
            <a:r>
              <a:rPr lang="en-US" altLang="zh-CN" sz="1600" dirty="0"/>
              <a:t>1</a:t>
            </a:r>
            <a:r>
              <a:rPr lang="zh-CN" altLang="en-US" sz="1600" dirty="0"/>
              <a:t>， 再执行关系运算“</a:t>
            </a:r>
            <a:r>
              <a:rPr lang="en-US" altLang="zh-CN" sz="1600" dirty="0"/>
              <a:t>1&gt;c”</a:t>
            </a:r>
            <a:r>
              <a:rPr lang="zh-CN" altLang="en-US" sz="1600" dirty="0"/>
              <a:t>，得值</a:t>
            </a:r>
            <a:r>
              <a:rPr lang="en-US" altLang="zh-CN" sz="1600" dirty="0"/>
              <a:t>0</a:t>
            </a:r>
            <a:r>
              <a:rPr lang="zh-CN" altLang="en-US" sz="1600" dirty="0"/>
              <a:t>，赋给</a:t>
            </a:r>
            <a:r>
              <a:rPr lang="en-US" altLang="zh-CN" sz="1600" dirty="0"/>
              <a:t>f</a:t>
            </a:r>
            <a:r>
              <a:rPr lang="zh-CN" altLang="en-US" sz="1600" dirty="0"/>
              <a:t>，所以</a:t>
            </a:r>
            <a:r>
              <a:rPr lang="en-US" altLang="zh-CN" sz="1600" dirty="0"/>
              <a:t>f</a:t>
            </a:r>
            <a:r>
              <a:rPr lang="zh-CN" altLang="en-US" sz="1600" dirty="0"/>
              <a:t>的值为</a:t>
            </a:r>
            <a:r>
              <a:rPr lang="en-US" altLang="zh-CN" sz="16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664787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1195" y="1746562"/>
            <a:ext cx="5701610" cy="712788"/>
          </a:xfrm>
        </p:spPr>
        <p:txBody>
          <a:bodyPr>
            <a:noAutofit/>
          </a:bodyPr>
          <a:lstStyle/>
          <a:p>
            <a:r>
              <a:rPr lang="zh-CN" altLang="en-US" sz="3600"/>
              <a:t>逻辑运算符和逻辑表达式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2907" y="2084181"/>
            <a:ext cx="9011093" cy="2631396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用</a:t>
            </a:r>
            <a:r>
              <a:rPr lang="zh-CN" altLang="en-US" sz="24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逻辑运算符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将</a:t>
            </a:r>
            <a:r>
              <a:rPr lang="zh-CN" altLang="en-US" sz="24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关系表达式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或其他逻辑量连接起来的式子就是逻辑表达式。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667509" y="1778587"/>
            <a:ext cx="6228000" cy="657226"/>
            <a:chOff x="3275013" y="1898650"/>
            <a:chExt cx="6228000" cy="657226"/>
          </a:xfrm>
        </p:grpSpPr>
        <p:sp>
          <p:nvSpPr>
            <p:cNvPr id="5" name="MH_Other_1"/>
            <p:cNvSpPr/>
            <p:nvPr>
              <p:custDataLst>
                <p:tags r:id="rId4"/>
              </p:custDataLst>
            </p:nvPr>
          </p:nvSpPr>
          <p:spPr>
            <a:xfrm>
              <a:off x="3275013" y="1898650"/>
              <a:ext cx="709612" cy="611188"/>
            </a:xfrm>
            <a:prstGeom prst="triangl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" name="MH_Other_2"/>
            <p:cNvSpPr/>
            <p:nvPr>
              <p:custDataLst>
                <p:tags r:id="rId5"/>
              </p:custDataLst>
            </p:nvPr>
          </p:nvSpPr>
          <p:spPr>
            <a:xfrm>
              <a:off x="3629026" y="1898650"/>
              <a:ext cx="709613" cy="611188"/>
            </a:xfrm>
            <a:prstGeom prst="triangl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" name="MH_Other_5"/>
            <p:cNvSpPr/>
            <p:nvPr>
              <p:custDataLst>
                <p:tags r:id="rId6"/>
              </p:custDataLst>
            </p:nvPr>
          </p:nvSpPr>
          <p:spPr>
            <a:xfrm>
              <a:off x="3275013" y="2509839"/>
              <a:ext cx="6228000" cy="460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365884" y="4398651"/>
            <a:ext cx="6228000" cy="611187"/>
            <a:chOff x="2615964" y="5414964"/>
            <a:chExt cx="6228000" cy="611187"/>
          </a:xfrm>
        </p:grpSpPr>
        <p:sp>
          <p:nvSpPr>
            <p:cNvPr id="9" name="MH_Other_3"/>
            <p:cNvSpPr/>
            <p:nvPr>
              <p:custDataLst>
                <p:tags r:id="rId1"/>
              </p:custDataLst>
            </p:nvPr>
          </p:nvSpPr>
          <p:spPr>
            <a:xfrm flipV="1">
              <a:off x="7780338" y="5414964"/>
              <a:ext cx="709612" cy="611187"/>
            </a:xfrm>
            <a:prstGeom prst="triangl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MH_Other_4"/>
            <p:cNvSpPr/>
            <p:nvPr>
              <p:custDataLst>
                <p:tags r:id="rId2"/>
              </p:custDataLst>
            </p:nvPr>
          </p:nvSpPr>
          <p:spPr>
            <a:xfrm flipV="1">
              <a:off x="8134351" y="5414964"/>
              <a:ext cx="709613" cy="611187"/>
            </a:xfrm>
            <a:prstGeom prst="triangl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" name="MH_Other_6"/>
            <p:cNvSpPr/>
            <p:nvPr>
              <p:custDataLst>
                <p:tags r:id="rId3"/>
              </p:custDataLst>
            </p:nvPr>
          </p:nvSpPr>
          <p:spPr>
            <a:xfrm>
              <a:off x="2615964" y="5414964"/>
              <a:ext cx="6228000" cy="460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F126DD26-19FC-47FC-91E9-8CACC6B61548}"/>
              </a:ext>
            </a:extLst>
          </p:cNvPr>
          <p:cNvSpPr txBox="1"/>
          <p:nvPr/>
        </p:nvSpPr>
        <p:spPr>
          <a:xfrm>
            <a:off x="469127" y="5053196"/>
            <a:ext cx="50695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x&gt;0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y&gt;0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同时满足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x&gt;0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和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y&gt;0)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069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0377" y="257216"/>
            <a:ext cx="10515600" cy="1325563"/>
          </a:xfrm>
        </p:spPr>
        <p:txBody>
          <a:bodyPr/>
          <a:lstStyle/>
          <a:p>
            <a:r>
              <a:rPr lang="zh-CN" altLang="en-US" dirty="0"/>
              <a:t>逻辑运算符及其优先次序</a:t>
            </a: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667624"/>
              </p:ext>
            </p:extLst>
          </p:nvPr>
        </p:nvGraphicFramePr>
        <p:xfrm>
          <a:off x="262422" y="1219505"/>
          <a:ext cx="8881578" cy="2713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260">
                  <a:extLst>
                    <a:ext uri="{9D8B030D-6E8A-4147-A177-3AD203B41FA5}">
                      <a16:colId xmlns:a16="http://schemas.microsoft.com/office/drawing/2014/main" val="3890676953"/>
                    </a:ext>
                  </a:extLst>
                </a:gridCol>
                <a:gridCol w="1380496">
                  <a:extLst>
                    <a:ext uri="{9D8B030D-6E8A-4147-A177-3AD203B41FA5}">
                      <a16:colId xmlns:a16="http://schemas.microsoft.com/office/drawing/2014/main" val="3235808983"/>
                    </a:ext>
                  </a:extLst>
                </a:gridCol>
                <a:gridCol w="794587">
                  <a:extLst>
                    <a:ext uri="{9D8B030D-6E8A-4147-A177-3AD203B41FA5}">
                      <a16:colId xmlns:a16="http://schemas.microsoft.com/office/drawing/2014/main" val="2685979042"/>
                    </a:ext>
                  </a:extLst>
                </a:gridCol>
                <a:gridCol w="5907235">
                  <a:extLst>
                    <a:ext uri="{9D8B030D-6E8A-4147-A177-3AD203B41FA5}">
                      <a16:colId xmlns:a16="http://schemas.microsoft.com/office/drawing/2014/main" val="152727034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运算符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含义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举例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0">
                          <a:effectLst/>
                        </a:rPr>
                        <a:t>说明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50747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!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00">
                          <a:effectLst/>
                        </a:rPr>
                        <a:t>逻辑非</a:t>
                      </a:r>
                      <a:r>
                        <a:rPr lang="en-US" altLang="zh-CN" sz="1800" kern="100">
                          <a:effectLst/>
                        </a:rPr>
                        <a:t>(NOT)</a:t>
                      </a:r>
                      <a:endParaRPr lang="zh-CN" alt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00">
                          <a:effectLst/>
                        </a:rPr>
                        <a:t>!a</a:t>
                      </a:r>
                      <a:endParaRPr lang="zh-CN" alt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00" dirty="0">
                          <a:effectLst/>
                        </a:rPr>
                        <a:t>如果</a:t>
                      </a:r>
                      <a:r>
                        <a:rPr lang="en-US" altLang="zh-CN" sz="1800" kern="100" dirty="0">
                          <a:effectLst/>
                        </a:rPr>
                        <a:t>a</a:t>
                      </a:r>
                      <a:r>
                        <a:rPr lang="zh-CN" altLang="en-US" sz="1800" kern="100" dirty="0">
                          <a:effectLst/>
                        </a:rPr>
                        <a:t>为假，则</a:t>
                      </a:r>
                      <a:r>
                        <a:rPr lang="en-US" altLang="zh-CN" sz="1800" kern="100" dirty="0">
                          <a:effectLst/>
                        </a:rPr>
                        <a:t>!a</a:t>
                      </a:r>
                      <a:r>
                        <a:rPr lang="zh-CN" altLang="en-US" sz="1800" kern="100" dirty="0">
                          <a:effectLst/>
                        </a:rPr>
                        <a:t>为真</a:t>
                      </a:r>
                      <a:r>
                        <a:rPr lang="en-US" altLang="zh-CN" sz="1800" kern="100" dirty="0">
                          <a:effectLst/>
                        </a:rPr>
                        <a:t>;</a:t>
                      </a:r>
                      <a:r>
                        <a:rPr lang="zh-CN" altLang="en-US" sz="1800" kern="100" dirty="0">
                          <a:effectLst/>
                        </a:rPr>
                        <a:t>如果</a:t>
                      </a:r>
                      <a:r>
                        <a:rPr lang="en-US" altLang="zh-CN" sz="1800" kern="100" dirty="0">
                          <a:effectLst/>
                        </a:rPr>
                        <a:t>a</a:t>
                      </a:r>
                      <a:r>
                        <a:rPr lang="zh-CN" altLang="en-US" sz="1800" kern="100" dirty="0">
                          <a:effectLst/>
                        </a:rPr>
                        <a:t>为真，则</a:t>
                      </a:r>
                      <a:r>
                        <a:rPr lang="en-US" altLang="zh-CN" sz="1800" kern="100" dirty="0">
                          <a:effectLst/>
                        </a:rPr>
                        <a:t>!a</a:t>
                      </a:r>
                      <a:r>
                        <a:rPr lang="zh-CN" altLang="en-US" sz="1800" kern="100" dirty="0">
                          <a:effectLst/>
                        </a:rPr>
                        <a:t>为假</a:t>
                      </a:r>
                      <a:endParaRPr lang="zh-CN" alt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9979042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&amp;&amp;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逻辑与</a:t>
                      </a:r>
                      <a:r>
                        <a:rPr lang="en-US" alt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(AND)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a &amp;&amp; b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如果</a:t>
                      </a:r>
                      <a:r>
                        <a:rPr lang="en-US" alt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CN" alt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lang="en-US" alt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zh-CN" alt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都为真，则结果为真，否则为假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072554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||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逻辑或</a:t>
                      </a:r>
                      <a:r>
                        <a:rPr lang="en-US" alt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(OR)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a || b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如果</a:t>
                      </a:r>
                      <a:r>
                        <a:rPr lang="en-US" altLang="zh-CN" sz="18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CN" altLang="en-US" sz="18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lang="en-US" altLang="zh-CN" sz="18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zh-CN" altLang="en-US" sz="18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有一个以上为真，则结果为真，二者都为假时，结果为假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51891970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233859"/>
              </p:ext>
            </p:extLst>
          </p:nvPr>
        </p:nvGraphicFramePr>
        <p:xfrm>
          <a:off x="5675715" y="3862052"/>
          <a:ext cx="3468288" cy="2971834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578048">
                  <a:extLst>
                    <a:ext uri="{9D8B030D-6E8A-4147-A177-3AD203B41FA5}">
                      <a16:colId xmlns:a16="http://schemas.microsoft.com/office/drawing/2014/main" val="3340877376"/>
                    </a:ext>
                  </a:extLst>
                </a:gridCol>
                <a:gridCol w="578048">
                  <a:extLst>
                    <a:ext uri="{9D8B030D-6E8A-4147-A177-3AD203B41FA5}">
                      <a16:colId xmlns:a16="http://schemas.microsoft.com/office/drawing/2014/main" val="1994263569"/>
                    </a:ext>
                  </a:extLst>
                </a:gridCol>
                <a:gridCol w="578048">
                  <a:extLst>
                    <a:ext uri="{9D8B030D-6E8A-4147-A177-3AD203B41FA5}">
                      <a16:colId xmlns:a16="http://schemas.microsoft.com/office/drawing/2014/main" val="3815812150"/>
                    </a:ext>
                  </a:extLst>
                </a:gridCol>
                <a:gridCol w="578048">
                  <a:extLst>
                    <a:ext uri="{9D8B030D-6E8A-4147-A177-3AD203B41FA5}">
                      <a16:colId xmlns:a16="http://schemas.microsoft.com/office/drawing/2014/main" val="69866498"/>
                    </a:ext>
                  </a:extLst>
                </a:gridCol>
                <a:gridCol w="578048">
                  <a:extLst>
                    <a:ext uri="{9D8B030D-6E8A-4147-A177-3AD203B41FA5}">
                      <a16:colId xmlns:a16="http://schemas.microsoft.com/office/drawing/2014/main" val="895864238"/>
                    </a:ext>
                  </a:extLst>
                </a:gridCol>
                <a:gridCol w="578048">
                  <a:extLst>
                    <a:ext uri="{9D8B030D-6E8A-4147-A177-3AD203B41FA5}">
                      <a16:colId xmlns:a16="http://schemas.microsoft.com/office/drawing/2014/main" val="1339348998"/>
                    </a:ext>
                  </a:extLst>
                </a:gridCol>
              </a:tblGrid>
              <a:tr h="6553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a</a:t>
                      </a:r>
                      <a:endParaRPr lang="zh-CN" altLang="en-US" sz="1800"/>
                    </a:p>
                  </a:txBody>
                  <a:tcPr marL="0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b</a:t>
                      </a:r>
                      <a:endParaRPr lang="zh-CN" altLang="en-US" sz="1800"/>
                    </a:p>
                  </a:txBody>
                  <a:tcPr marL="0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!a</a:t>
                      </a:r>
                      <a:endParaRPr lang="zh-CN" altLang="en-US" sz="1800"/>
                    </a:p>
                  </a:txBody>
                  <a:tcPr marL="0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!b</a:t>
                      </a:r>
                      <a:endParaRPr lang="zh-CN" altLang="en-US" sz="1800"/>
                    </a:p>
                  </a:txBody>
                  <a:tcPr marL="0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a &amp;&amp; b</a:t>
                      </a:r>
                      <a:endParaRPr lang="zh-CN" altLang="en-US" sz="1800"/>
                    </a:p>
                  </a:txBody>
                  <a:tcPr marL="0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a || b</a:t>
                      </a:r>
                      <a:endParaRPr lang="zh-CN" altLang="en-US" sz="1800"/>
                    </a:p>
                  </a:txBody>
                  <a:tcPr marL="0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9816594"/>
                  </a:ext>
                </a:extLst>
              </a:tr>
              <a:tr h="55856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真</a:t>
                      </a:r>
                      <a:endParaRPr lang="en-US" altLang="zh-CN" sz="1600"/>
                    </a:p>
                    <a:p>
                      <a:pPr algn="ctr"/>
                      <a:r>
                        <a:rPr lang="zh-CN" altLang="en-US" sz="1600"/>
                        <a:t>（非</a:t>
                      </a:r>
                      <a:r>
                        <a:rPr lang="en-US" altLang="zh-CN" sz="1600"/>
                        <a:t>0</a:t>
                      </a:r>
                      <a:r>
                        <a:rPr lang="zh-CN" altLang="en-US" sz="1600"/>
                        <a:t>）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真</a:t>
                      </a:r>
                      <a:endParaRPr lang="en-US" altLang="zh-CN" sz="1600"/>
                    </a:p>
                    <a:p>
                      <a:pPr algn="ctr"/>
                      <a:r>
                        <a:rPr lang="zh-CN" altLang="en-US" sz="1600"/>
                        <a:t>（非</a:t>
                      </a:r>
                      <a:r>
                        <a:rPr lang="en-US" altLang="zh-CN" sz="1600"/>
                        <a:t>0</a:t>
                      </a:r>
                      <a:r>
                        <a:rPr lang="zh-CN" altLang="en-US" sz="1600"/>
                        <a:t>）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假</a:t>
                      </a:r>
                      <a:endParaRPr lang="en-US" altLang="zh-CN" sz="1600"/>
                    </a:p>
                    <a:p>
                      <a:pPr algn="ctr"/>
                      <a:r>
                        <a:rPr lang="zh-CN" altLang="en-US" sz="1600"/>
                        <a:t>（</a:t>
                      </a:r>
                      <a:r>
                        <a:rPr lang="en-US" altLang="zh-CN" sz="1600"/>
                        <a:t>0</a:t>
                      </a:r>
                      <a:r>
                        <a:rPr lang="zh-CN" altLang="en-US" sz="1600"/>
                        <a:t>）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假</a:t>
                      </a:r>
                      <a:endParaRPr lang="en-US" altLang="zh-CN" sz="1600"/>
                    </a:p>
                    <a:p>
                      <a:pPr algn="ctr"/>
                      <a:r>
                        <a:rPr lang="zh-CN" altLang="en-US" sz="1600"/>
                        <a:t>（</a:t>
                      </a:r>
                      <a:r>
                        <a:rPr lang="en-US" altLang="zh-CN" sz="1600"/>
                        <a:t>0</a:t>
                      </a:r>
                      <a:r>
                        <a:rPr lang="zh-CN" altLang="en-US" sz="1600"/>
                        <a:t>）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真</a:t>
                      </a:r>
                      <a:endParaRPr lang="en-US" altLang="zh-CN" sz="1600"/>
                    </a:p>
                    <a:p>
                      <a:pPr algn="ctr"/>
                      <a:r>
                        <a:rPr lang="zh-CN" altLang="en-US" sz="1600"/>
                        <a:t>（</a:t>
                      </a:r>
                      <a:r>
                        <a:rPr lang="en-US" altLang="zh-CN" sz="1600"/>
                        <a:t>1</a:t>
                      </a:r>
                      <a:r>
                        <a:rPr lang="zh-CN" altLang="en-US" sz="1600"/>
                        <a:t>）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真</a:t>
                      </a:r>
                      <a:endParaRPr lang="en-US" altLang="zh-CN" sz="1600"/>
                    </a:p>
                    <a:p>
                      <a:pPr algn="ctr"/>
                      <a:r>
                        <a:rPr lang="zh-CN" altLang="en-US" sz="1600"/>
                        <a:t>（</a:t>
                      </a:r>
                      <a:r>
                        <a:rPr lang="en-US" altLang="zh-CN" sz="1600"/>
                        <a:t>1</a:t>
                      </a:r>
                      <a:r>
                        <a:rPr lang="zh-CN" altLang="en-US" sz="1600"/>
                        <a:t>）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359367"/>
                  </a:ext>
                </a:extLst>
              </a:tr>
              <a:tr h="5585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/>
                        <a:t>真</a:t>
                      </a:r>
                      <a:endParaRPr lang="en-US" altLang="zh-CN" sz="160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/>
                        <a:t>（非</a:t>
                      </a:r>
                      <a:r>
                        <a:rPr lang="en-US" altLang="zh-CN" sz="1600"/>
                        <a:t>0</a:t>
                      </a:r>
                      <a:r>
                        <a:rPr lang="zh-CN" altLang="en-US" sz="1600"/>
                        <a:t>）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假</a:t>
                      </a:r>
                      <a:endParaRPr lang="en-US" altLang="zh-CN" sz="1600"/>
                    </a:p>
                    <a:p>
                      <a:pPr algn="ctr"/>
                      <a:r>
                        <a:rPr lang="zh-CN" altLang="en-US" sz="1600"/>
                        <a:t>（</a:t>
                      </a:r>
                      <a:r>
                        <a:rPr lang="en-US" altLang="zh-CN" sz="1600"/>
                        <a:t>0</a:t>
                      </a:r>
                      <a:r>
                        <a:rPr lang="zh-CN" altLang="en-US" sz="1600"/>
                        <a:t>）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假</a:t>
                      </a:r>
                      <a:endParaRPr lang="en-US" altLang="zh-CN" sz="1600"/>
                    </a:p>
                    <a:p>
                      <a:pPr algn="ctr"/>
                      <a:r>
                        <a:rPr lang="zh-CN" altLang="en-US" sz="1600"/>
                        <a:t>（</a:t>
                      </a:r>
                      <a:r>
                        <a:rPr lang="en-US" altLang="zh-CN" sz="1600"/>
                        <a:t>0</a:t>
                      </a:r>
                      <a:r>
                        <a:rPr lang="zh-CN" altLang="en-US" sz="1600"/>
                        <a:t>）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真</a:t>
                      </a:r>
                      <a:endParaRPr lang="en-US" altLang="zh-CN" sz="1600"/>
                    </a:p>
                    <a:p>
                      <a:pPr algn="ctr"/>
                      <a:r>
                        <a:rPr lang="zh-CN" altLang="en-US" sz="1600"/>
                        <a:t>（</a:t>
                      </a:r>
                      <a:r>
                        <a:rPr lang="en-US" altLang="zh-CN" sz="1600"/>
                        <a:t>1</a:t>
                      </a:r>
                      <a:r>
                        <a:rPr lang="zh-CN" altLang="en-US" sz="1600"/>
                        <a:t>）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假</a:t>
                      </a:r>
                      <a:endParaRPr lang="en-US" altLang="zh-CN" sz="1600"/>
                    </a:p>
                    <a:p>
                      <a:pPr algn="ctr"/>
                      <a:r>
                        <a:rPr lang="zh-CN" altLang="en-US" sz="1600"/>
                        <a:t>（</a:t>
                      </a:r>
                      <a:r>
                        <a:rPr lang="en-US" altLang="zh-CN" sz="1600"/>
                        <a:t>0</a:t>
                      </a:r>
                      <a:r>
                        <a:rPr lang="zh-CN" altLang="en-US" sz="1600"/>
                        <a:t>）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真</a:t>
                      </a:r>
                      <a:endParaRPr lang="en-US" altLang="zh-CN" sz="1600"/>
                    </a:p>
                    <a:p>
                      <a:pPr algn="ctr"/>
                      <a:r>
                        <a:rPr lang="zh-CN" altLang="en-US" sz="1600"/>
                        <a:t>（</a:t>
                      </a:r>
                      <a:r>
                        <a:rPr lang="en-US" altLang="zh-CN" sz="1600"/>
                        <a:t>1</a:t>
                      </a:r>
                      <a:r>
                        <a:rPr lang="zh-CN" altLang="en-US" sz="1600"/>
                        <a:t>）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9129"/>
                  </a:ext>
                </a:extLst>
              </a:tr>
              <a:tr h="55856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假</a:t>
                      </a:r>
                      <a:endParaRPr lang="en-US" altLang="zh-CN" sz="1600"/>
                    </a:p>
                    <a:p>
                      <a:pPr algn="ctr"/>
                      <a:r>
                        <a:rPr lang="zh-CN" altLang="en-US" sz="1600"/>
                        <a:t>（</a:t>
                      </a:r>
                      <a:r>
                        <a:rPr lang="en-US" altLang="zh-CN" sz="1600"/>
                        <a:t>0</a:t>
                      </a:r>
                      <a:r>
                        <a:rPr lang="zh-CN" altLang="en-US" sz="1600"/>
                        <a:t>）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真</a:t>
                      </a:r>
                      <a:endParaRPr lang="en-US" altLang="zh-CN" sz="1600"/>
                    </a:p>
                    <a:p>
                      <a:pPr algn="ctr"/>
                      <a:r>
                        <a:rPr lang="zh-CN" altLang="en-US" sz="1600"/>
                        <a:t>（非</a:t>
                      </a:r>
                      <a:r>
                        <a:rPr lang="en-US" altLang="zh-CN" sz="1600"/>
                        <a:t>0</a:t>
                      </a:r>
                      <a:r>
                        <a:rPr lang="zh-CN" altLang="en-US" sz="1600"/>
                        <a:t>）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真</a:t>
                      </a:r>
                      <a:endParaRPr lang="en-US" altLang="zh-CN" sz="1600"/>
                    </a:p>
                    <a:p>
                      <a:pPr algn="ctr"/>
                      <a:r>
                        <a:rPr lang="zh-CN" altLang="en-US" sz="1600"/>
                        <a:t>（</a:t>
                      </a:r>
                      <a:r>
                        <a:rPr lang="en-US" altLang="zh-CN" sz="1600"/>
                        <a:t>1</a:t>
                      </a:r>
                      <a:r>
                        <a:rPr lang="zh-CN" altLang="en-US" sz="1600"/>
                        <a:t>）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假</a:t>
                      </a:r>
                      <a:endParaRPr lang="en-US" altLang="zh-CN" sz="1600"/>
                    </a:p>
                    <a:p>
                      <a:pPr algn="ctr"/>
                      <a:r>
                        <a:rPr lang="zh-CN" altLang="en-US" sz="1600"/>
                        <a:t>（</a:t>
                      </a:r>
                      <a:r>
                        <a:rPr lang="en-US" altLang="zh-CN" sz="1600"/>
                        <a:t>0</a:t>
                      </a:r>
                      <a:r>
                        <a:rPr lang="zh-CN" altLang="en-US" sz="1600"/>
                        <a:t>）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假</a:t>
                      </a:r>
                      <a:endParaRPr lang="en-US" altLang="zh-CN" sz="1600"/>
                    </a:p>
                    <a:p>
                      <a:pPr algn="ctr"/>
                      <a:r>
                        <a:rPr lang="zh-CN" altLang="en-US" sz="1600"/>
                        <a:t>（</a:t>
                      </a:r>
                      <a:r>
                        <a:rPr lang="en-US" altLang="zh-CN" sz="1600"/>
                        <a:t>0</a:t>
                      </a:r>
                      <a:r>
                        <a:rPr lang="zh-CN" altLang="en-US" sz="1600"/>
                        <a:t>）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真</a:t>
                      </a:r>
                      <a:endParaRPr lang="en-US" altLang="zh-CN" sz="1600"/>
                    </a:p>
                    <a:p>
                      <a:pPr algn="ctr"/>
                      <a:r>
                        <a:rPr lang="zh-CN" altLang="en-US" sz="1600"/>
                        <a:t>（</a:t>
                      </a:r>
                      <a:r>
                        <a:rPr lang="en-US" altLang="zh-CN" sz="1600"/>
                        <a:t>1</a:t>
                      </a:r>
                      <a:r>
                        <a:rPr lang="zh-CN" altLang="en-US" sz="1600"/>
                        <a:t>）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3358297"/>
                  </a:ext>
                </a:extLst>
              </a:tr>
              <a:tr h="55856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假</a:t>
                      </a:r>
                      <a:endParaRPr lang="en-US" altLang="zh-CN" sz="1600"/>
                    </a:p>
                    <a:p>
                      <a:pPr algn="ctr"/>
                      <a:r>
                        <a:rPr lang="zh-CN" altLang="en-US" sz="1600"/>
                        <a:t>（</a:t>
                      </a:r>
                      <a:r>
                        <a:rPr lang="en-US" altLang="zh-CN" sz="1600"/>
                        <a:t>0</a:t>
                      </a:r>
                      <a:r>
                        <a:rPr lang="zh-CN" altLang="en-US" sz="1600"/>
                        <a:t>）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假</a:t>
                      </a:r>
                      <a:endParaRPr lang="en-US" altLang="zh-CN" sz="1600" dirty="0"/>
                    </a:p>
                    <a:p>
                      <a:pPr algn="ctr"/>
                      <a:r>
                        <a:rPr lang="zh-CN" altLang="en-US" sz="1600" dirty="0"/>
                        <a:t>（</a:t>
                      </a:r>
                      <a:r>
                        <a:rPr lang="en-US" altLang="zh-CN" sz="1600" dirty="0"/>
                        <a:t>0</a:t>
                      </a:r>
                      <a:r>
                        <a:rPr lang="zh-CN" altLang="en-US" sz="1600" dirty="0"/>
                        <a:t>）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真</a:t>
                      </a:r>
                      <a:endParaRPr lang="en-US" altLang="zh-CN" sz="1600"/>
                    </a:p>
                    <a:p>
                      <a:pPr algn="ctr"/>
                      <a:r>
                        <a:rPr lang="zh-CN" altLang="en-US" sz="1600"/>
                        <a:t>（</a:t>
                      </a:r>
                      <a:r>
                        <a:rPr lang="en-US" altLang="zh-CN" sz="1600"/>
                        <a:t>1</a:t>
                      </a:r>
                      <a:r>
                        <a:rPr lang="zh-CN" altLang="en-US" sz="1600"/>
                        <a:t>）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真</a:t>
                      </a:r>
                      <a:endParaRPr lang="en-US" altLang="zh-CN" sz="1600"/>
                    </a:p>
                    <a:p>
                      <a:pPr algn="ctr"/>
                      <a:r>
                        <a:rPr lang="zh-CN" altLang="en-US" sz="1600"/>
                        <a:t>（</a:t>
                      </a:r>
                      <a:r>
                        <a:rPr lang="en-US" altLang="zh-CN" sz="1600"/>
                        <a:t>1</a:t>
                      </a:r>
                      <a:r>
                        <a:rPr lang="zh-CN" altLang="en-US" sz="1600"/>
                        <a:t>）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假</a:t>
                      </a:r>
                      <a:endParaRPr lang="en-US" altLang="zh-CN" sz="1600"/>
                    </a:p>
                    <a:p>
                      <a:pPr algn="ctr"/>
                      <a:r>
                        <a:rPr lang="zh-CN" altLang="en-US" sz="1600"/>
                        <a:t>（</a:t>
                      </a:r>
                      <a:r>
                        <a:rPr lang="en-US" altLang="zh-CN" sz="1600"/>
                        <a:t>0</a:t>
                      </a:r>
                      <a:r>
                        <a:rPr lang="zh-CN" altLang="en-US" sz="1600"/>
                        <a:t>）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假</a:t>
                      </a:r>
                      <a:endParaRPr lang="en-US" altLang="zh-CN" sz="1600" dirty="0"/>
                    </a:p>
                    <a:p>
                      <a:pPr algn="ctr"/>
                      <a:r>
                        <a:rPr lang="zh-CN" altLang="en-US" sz="1600" dirty="0"/>
                        <a:t>（</a:t>
                      </a:r>
                      <a:r>
                        <a:rPr lang="en-US" altLang="zh-CN" sz="1600" dirty="0"/>
                        <a:t>0</a:t>
                      </a:r>
                      <a:r>
                        <a:rPr lang="zh-CN" altLang="en-US" sz="1600" dirty="0"/>
                        <a:t>）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1058509"/>
                  </a:ext>
                </a:extLst>
              </a:tr>
            </a:tbl>
          </a:graphicData>
        </a:graphic>
      </p:graphicFrame>
      <p:sp>
        <p:nvSpPr>
          <p:cNvPr id="27" name="MH_Desc_1"/>
          <p:cNvSpPr/>
          <p:nvPr>
            <p:custDataLst>
              <p:tags r:id="rId1"/>
            </p:custDataLst>
          </p:nvPr>
        </p:nvSpPr>
        <p:spPr>
          <a:xfrm>
            <a:off x="90377" y="3885241"/>
            <a:ext cx="5585338" cy="2995948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marL="285750" indent="-28575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tx1"/>
                </a:solidFill>
              </a:rPr>
              <a:t>“</a:t>
            </a:r>
            <a:r>
              <a:rPr lang="en-US" altLang="zh-CN" dirty="0">
                <a:solidFill>
                  <a:schemeClr val="tx1"/>
                </a:solidFill>
              </a:rPr>
              <a:t>&amp;&amp;”</a:t>
            </a:r>
            <a:r>
              <a:rPr lang="zh-CN" altLang="en-US" dirty="0">
                <a:solidFill>
                  <a:schemeClr val="tx1"/>
                </a:solidFill>
              </a:rPr>
              <a:t>和“</a:t>
            </a:r>
            <a:r>
              <a:rPr lang="en-US" altLang="zh-CN" dirty="0">
                <a:solidFill>
                  <a:schemeClr val="tx1"/>
                </a:solidFill>
              </a:rPr>
              <a:t>‖”</a:t>
            </a:r>
            <a:r>
              <a:rPr lang="zh-CN" altLang="en-US" dirty="0">
                <a:solidFill>
                  <a:schemeClr val="tx1"/>
                </a:solidFill>
              </a:rPr>
              <a:t>是双目运算符，要求有两个运算对象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操作数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； “！”是单目运算符，只要有一个运算对象</a:t>
            </a:r>
          </a:p>
          <a:p>
            <a:pPr marL="285750" indent="-28575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tx1"/>
                </a:solidFill>
              </a:rPr>
              <a:t>优先次序：</a:t>
            </a:r>
            <a:r>
              <a:rPr lang="en-US" altLang="zh-CN" dirty="0">
                <a:solidFill>
                  <a:schemeClr val="tx1"/>
                </a:solidFill>
              </a:rPr>
              <a:t>!(</a:t>
            </a:r>
            <a:r>
              <a:rPr lang="zh-CN" altLang="en-US" dirty="0">
                <a:solidFill>
                  <a:schemeClr val="tx1"/>
                </a:solidFill>
              </a:rPr>
              <a:t>非</a:t>
            </a:r>
            <a:r>
              <a:rPr lang="en-US" altLang="zh-CN" dirty="0">
                <a:solidFill>
                  <a:schemeClr val="tx1"/>
                </a:solidFill>
              </a:rPr>
              <a:t>)→</a:t>
            </a:r>
            <a:r>
              <a:rPr lang="zh-CN" altLang="en-US" dirty="0">
                <a:solidFill>
                  <a:schemeClr val="tx1"/>
                </a:solidFill>
              </a:rPr>
              <a:t>＆＆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与</a:t>
            </a:r>
            <a:r>
              <a:rPr lang="en-US" altLang="zh-CN" dirty="0">
                <a:solidFill>
                  <a:schemeClr val="tx1"/>
                </a:solidFill>
              </a:rPr>
              <a:t>)→‖(</a:t>
            </a:r>
            <a:r>
              <a:rPr lang="zh-CN" altLang="en-US" dirty="0">
                <a:solidFill>
                  <a:schemeClr val="tx1"/>
                </a:solidFill>
              </a:rPr>
              <a:t>或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， 即“！”为三者中最高的； 逻辑运算符中的“＆＆”和“</a:t>
            </a:r>
            <a:r>
              <a:rPr lang="en-US" altLang="zh-CN" dirty="0">
                <a:solidFill>
                  <a:schemeClr val="tx1"/>
                </a:solidFill>
              </a:rPr>
              <a:t>‖”</a:t>
            </a:r>
            <a:r>
              <a:rPr lang="zh-CN" altLang="en-US" dirty="0">
                <a:solidFill>
                  <a:schemeClr val="tx1"/>
                </a:solidFill>
              </a:rPr>
              <a:t>低于关系运算符，“！”高于算术运算符</a:t>
            </a:r>
            <a:endParaRPr lang="en-US" altLang="zh-CN" dirty="0">
              <a:solidFill>
                <a:schemeClr val="tx1"/>
              </a:solidFill>
            </a:endParaRPr>
          </a:p>
          <a:p>
            <a:pPr marL="285750" indent="-28575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tx1"/>
                </a:solidFill>
              </a:rPr>
              <a:t>逻辑运算结果不是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就是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，不可能是其他数值。而在逻辑表达式中作为参加逻辑运算的运算对象可以是</a:t>
            </a:r>
            <a:r>
              <a:rPr lang="en-US" altLang="zh-CN" dirty="0">
                <a:solidFill>
                  <a:schemeClr val="tx1"/>
                </a:solidFill>
              </a:rPr>
              <a:t>0(“</a:t>
            </a:r>
            <a:r>
              <a:rPr lang="zh-CN" altLang="en-US" dirty="0">
                <a:solidFill>
                  <a:schemeClr val="tx1"/>
                </a:solidFill>
              </a:rPr>
              <a:t>假”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或任何非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的数值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按“真”对待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479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H_SubTitle_1"/>
          <p:cNvSpPr/>
          <p:nvPr>
            <p:custDataLst>
              <p:tags r:id="rId2"/>
            </p:custDataLst>
          </p:nvPr>
        </p:nvSpPr>
        <p:spPr>
          <a:xfrm>
            <a:off x="165653" y="1441174"/>
            <a:ext cx="4352373" cy="4979504"/>
          </a:xfrm>
          <a:prstGeom prst="roundRect">
            <a:avLst>
              <a:gd name="adj" fmla="val 3149"/>
            </a:avLst>
          </a:prstGeom>
          <a:solidFill>
            <a:srgbClr val="FFFFFF"/>
          </a:solidFill>
          <a:ln>
            <a:solidFill>
              <a:srgbClr val="C2C2C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648000" bIns="90000" anchor="t">
            <a:normAutofit/>
          </a:bodyPr>
          <a:lstStyle/>
          <a:p>
            <a:pPr marL="342900" indent="-342900" algn="just">
              <a:lnSpc>
                <a:spcPct val="13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1600">
                <a:solidFill>
                  <a:srgbClr val="333333"/>
                </a:solidFill>
              </a:rPr>
              <a:t>a &amp;&amp; b &amp;&amp; c</a:t>
            </a:r>
            <a:r>
              <a:rPr lang="zh-CN" altLang="en-US" sz="1600">
                <a:solidFill>
                  <a:srgbClr val="333333"/>
                </a:solidFill>
              </a:rPr>
              <a:t>。只有</a:t>
            </a:r>
            <a:r>
              <a:rPr lang="en-US" altLang="zh-CN" sz="1600">
                <a:solidFill>
                  <a:srgbClr val="333333"/>
                </a:solidFill>
              </a:rPr>
              <a:t>a</a:t>
            </a:r>
            <a:r>
              <a:rPr lang="zh-CN" altLang="en-US" sz="1600">
                <a:solidFill>
                  <a:srgbClr val="333333"/>
                </a:solidFill>
              </a:rPr>
              <a:t>为真</a:t>
            </a:r>
            <a:r>
              <a:rPr lang="en-US" altLang="zh-CN" sz="1600">
                <a:solidFill>
                  <a:srgbClr val="333333"/>
                </a:solidFill>
              </a:rPr>
              <a:t>(</a:t>
            </a:r>
            <a:r>
              <a:rPr lang="zh-CN" altLang="en-US" sz="1600">
                <a:solidFill>
                  <a:srgbClr val="333333"/>
                </a:solidFill>
              </a:rPr>
              <a:t>非</a:t>
            </a:r>
            <a:r>
              <a:rPr lang="en-US" altLang="zh-CN" sz="1600">
                <a:solidFill>
                  <a:srgbClr val="333333"/>
                </a:solidFill>
              </a:rPr>
              <a:t>0)</a:t>
            </a:r>
            <a:r>
              <a:rPr lang="zh-CN" altLang="en-US" sz="1600">
                <a:solidFill>
                  <a:srgbClr val="333333"/>
                </a:solidFill>
              </a:rPr>
              <a:t>时，才需要判别</a:t>
            </a:r>
            <a:r>
              <a:rPr lang="en-US" altLang="zh-CN" sz="1600">
                <a:solidFill>
                  <a:srgbClr val="333333"/>
                </a:solidFill>
              </a:rPr>
              <a:t>b</a:t>
            </a:r>
            <a:r>
              <a:rPr lang="zh-CN" altLang="en-US" sz="1600">
                <a:solidFill>
                  <a:srgbClr val="333333"/>
                </a:solidFill>
              </a:rPr>
              <a:t>的值。只有当</a:t>
            </a:r>
            <a:r>
              <a:rPr lang="en-US" altLang="zh-CN" sz="1600">
                <a:solidFill>
                  <a:srgbClr val="333333"/>
                </a:solidFill>
              </a:rPr>
              <a:t>a</a:t>
            </a:r>
            <a:r>
              <a:rPr lang="zh-CN" altLang="en-US" sz="1600">
                <a:solidFill>
                  <a:srgbClr val="333333"/>
                </a:solidFill>
              </a:rPr>
              <a:t>和</a:t>
            </a:r>
            <a:r>
              <a:rPr lang="en-US" altLang="zh-CN" sz="1600">
                <a:solidFill>
                  <a:srgbClr val="333333"/>
                </a:solidFill>
              </a:rPr>
              <a:t>b</a:t>
            </a:r>
            <a:r>
              <a:rPr lang="zh-CN" altLang="en-US" sz="1600">
                <a:solidFill>
                  <a:srgbClr val="333333"/>
                </a:solidFill>
              </a:rPr>
              <a:t>都为真时才需要判别</a:t>
            </a:r>
            <a:r>
              <a:rPr lang="en-US" altLang="zh-CN" sz="1600">
                <a:solidFill>
                  <a:srgbClr val="333333"/>
                </a:solidFill>
              </a:rPr>
              <a:t>c</a:t>
            </a:r>
            <a:r>
              <a:rPr lang="zh-CN" altLang="en-US" sz="1600">
                <a:solidFill>
                  <a:srgbClr val="333333"/>
                </a:solidFill>
              </a:rPr>
              <a:t>的值。</a:t>
            </a:r>
            <a:endParaRPr lang="zh-CN" altLang="en-US" sz="1600" dirty="0">
              <a:solidFill>
                <a:srgbClr val="333333"/>
              </a:solidFill>
            </a:endParaRPr>
          </a:p>
        </p:txBody>
      </p:sp>
      <p:sp>
        <p:nvSpPr>
          <p:cNvPr id="4" name="MH_SubTitle_2"/>
          <p:cNvSpPr/>
          <p:nvPr>
            <p:custDataLst>
              <p:tags r:id="rId3"/>
            </p:custDataLst>
          </p:nvPr>
        </p:nvSpPr>
        <p:spPr>
          <a:xfrm>
            <a:off x="4625977" y="1441174"/>
            <a:ext cx="4305989" cy="4979504"/>
          </a:xfrm>
          <a:prstGeom prst="roundRect">
            <a:avLst>
              <a:gd name="adj" fmla="val 3149"/>
            </a:avLst>
          </a:prstGeom>
          <a:solidFill>
            <a:srgbClr val="FFFFFF"/>
          </a:solidFill>
          <a:ln>
            <a:solidFill>
              <a:srgbClr val="C2C2C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648000" bIns="90000" anchor="t">
            <a:normAutofit/>
          </a:bodyPr>
          <a:lstStyle/>
          <a:p>
            <a:pPr marL="342900" indent="-342900" algn="just">
              <a:lnSpc>
                <a:spcPct val="13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rgbClr val="333333"/>
                </a:solidFill>
              </a:rPr>
              <a:t>a ‖ b ‖ c</a:t>
            </a:r>
            <a:r>
              <a:rPr lang="zh-CN" altLang="en-US" sz="1600">
                <a:solidFill>
                  <a:srgbClr val="333333"/>
                </a:solidFill>
              </a:rPr>
              <a:t>。只要</a:t>
            </a:r>
            <a:r>
              <a:rPr lang="en-US" altLang="zh-CN" sz="1600">
                <a:solidFill>
                  <a:srgbClr val="333333"/>
                </a:solidFill>
              </a:rPr>
              <a:t>a</a:t>
            </a:r>
            <a:r>
              <a:rPr lang="zh-CN" altLang="en-US" sz="1600">
                <a:solidFill>
                  <a:srgbClr val="333333"/>
                </a:solidFill>
              </a:rPr>
              <a:t>为真</a:t>
            </a:r>
            <a:r>
              <a:rPr lang="en-US" altLang="zh-CN" sz="1600">
                <a:solidFill>
                  <a:srgbClr val="333333"/>
                </a:solidFill>
              </a:rPr>
              <a:t>(</a:t>
            </a:r>
            <a:r>
              <a:rPr lang="zh-CN" altLang="en-US" sz="1600">
                <a:solidFill>
                  <a:srgbClr val="333333"/>
                </a:solidFill>
              </a:rPr>
              <a:t>非</a:t>
            </a:r>
            <a:r>
              <a:rPr lang="en-US" altLang="zh-CN" sz="1600">
                <a:solidFill>
                  <a:srgbClr val="333333"/>
                </a:solidFill>
              </a:rPr>
              <a:t>0)</a:t>
            </a:r>
            <a:r>
              <a:rPr lang="zh-CN" altLang="en-US" sz="1600">
                <a:solidFill>
                  <a:srgbClr val="333333"/>
                </a:solidFill>
              </a:rPr>
              <a:t>，就不必判断</a:t>
            </a:r>
            <a:r>
              <a:rPr lang="en-US" altLang="zh-CN" sz="1600">
                <a:solidFill>
                  <a:srgbClr val="333333"/>
                </a:solidFill>
              </a:rPr>
              <a:t>b</a:t>
            </a:r>
            <a:r>
              <a:rPr lang="zh-CN" altLang="en-US" sz="1600">
                <a:solidFill>
                  <a:srgbClr val="333333"/>
                </a:solidFill>
              </a:rPr>
              <a:t>和</a:t>
            </a:r>
            <a:r>
              <a:rPr lang="en-US" altLang="zh-CN" sz="1600">
                <a:solidFill>
                  <a:srgbClr val="333333"/>
                </a:solidFill>
              </a:rPr>
              <a:t>c</a:t>
            </a:r>
            <a:r>
              <a:rPr lang="zh-CN" altLang="en-US" sz="1600">
                <a:solidFill>
                  <a:srgbClr val="333333"/>
                </a:solidFill>
              </a:rPr>
              <a:t>。只有</a:t>
            </a:r>
            <a:r>
              <a:rPr lang="en-US" altLang="zh-CN" sz="1600">
                <a:solidFill>
                  <a:srgbClr val="333333"/>
                </a:solidFill>
              </a:rPr>
              <a:t>a</a:t>
            </a:r>
            <a:r>
              <a:rPr lang="zh-CN" altLang="en-US" sz="1600">
                <a:solidFill>
                  <a:srgbClr val="333333"/>
                </a:solidFill>
              </a:rPr>
              <a:t>为假，才判别</a:t>
            </a:r>
            <a:r>
              <a:rPr lang="en-US" altLang="zh-CN" sz="1600">
                <a:solidFill>
                  <a:srgbClr val="333333"/>
                </a:solidFill>
              </a:rPr>
              <a:t>b</a:t>
            </a:r>
            <a:r>
              <a:rPr lang="zh-CN" altLang="en-US" sz="1600">
                <a:solidFill>
                  <a:srgbClr val="333333"/>
                </a:solidFill>
              </a:rPr>
              <a:t>。</a:t>
            </a:r>
            <a:r>
              <a:rPr lang="en-US" altLang="zh-CN" sz="1600">
                <a:solidFill>
                  <a:srgbClr val="333333"/>
                </a:solidFill>
              </a:rPr>
              <a:t>a</a:t>
            </a:r>
            <a:r>
              <a:rPr lang="zh-CN" altLang="en-US" sz="1600">
                <a:solidFill>
                  <a:srgbClr val="333333"/>
                </a:solidFill>
              </a:rPr>
              <a:t>和</a:t>
            </a:r>
            <a:r>
              <a:rPr lang="en-US" altLang="zh-CN" sz="1600">
                <a:solidFill>
                  <a:srgbClr val="333333"/>
                </a:solidFill>
              </a:rPr>
              <a:t>b</a:t>
            </a:r>
            <a:r>
              <a:rPr lang="zh-CN" altLang="en-US" sz="1600">
                <a:solidFill>
                  <a:srgbClr val="333333"/>
                </a:solidFill>
              </a:rPr>
              <a:t>都为假才判别</a:t>
            </a:r>
            <a:r>
              <a:rPr lang="en-US" altLang="zh-CN" sz="1600">
                <a:solidFill>
                  <a:srgbClr val="333333"/>
                </a:solidFill>
              </a:rPr>
              <a:t>c</a:t>
            </a:r>
            <a:r>
              <a:rPr lang="zh-CN" altLang="en-US" sz="1600">
                <a:solidFill>
                  <a:srgbClr val="333333"/>
                </a:solidFill>
              </a:rPr>
              <a:t>。</a:t>
            </a:r>
            <a:endParaRPr lang="en-US" altLang="zh-CN" sz="1600">
              <a:solidFill>
                <a:srgbClr val="333333"/>
              </a:solidFill>
            </a:endParaRPr>
          </a:p>
        </p:txBody>
      </p:sp>
      <p:sp>
        <p:nvSpPr>
          <p:cNvPr id="2" name="MH_Other_1"/>
          <p:cNvSpPr/>
          <p:nvPr>
            <p:custDataLst>
              <p:tags r:id="rId4"/>
            </p:custDataLst>
          </p:nvPr>
        </p:nvSpPr>
        <p:spPr>
          <a:xfrm>
            <a:off x="4005265" y="3024190"/>
            <a:ext cx="1133475" cy="1133475"/>
          </a:xfrm>
          <a:prstGeom prst="ellipse">
            <a:avLst/>
          </a:prstGeom>
          <a:solidFill>
            <a:schemeClr val="accent1"/>
          </a:solidFill>
          <a:ln w="57150">
            <a:solidFill>
              <a:srgbClr val="C2C2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MH_Title_1"/>
          <p:cNvSpPr/>
          <p:nvPr>
            <p:custDataLst>
              <p:tags r:id="rId5"/>
            </p:custDataLst>
          </p:nvPr>
        </p:nvSpPr>
        <p:spPr>
          <a:xfrm>
            <a:off x="4119565" y="3138490"/>
            <a:ext cx="904875" cy="904875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sz="1600" b="1">
                <a:solidFill>
                  <a:schemeClr val="accent1">
                    <a:lumMod val="75000"/>
                  </a:schemeClr>
                </a:solidFill>
              </a:rPr>
              <a:t>逻辑</a:t>
            </a:r>
            <a:endParaRPr lang="en-US" altLang="zh-CN" sz="1600" b="1">
              <a:solidFill>
                <a:schemeClr val="accent1">
                  <a:lumMod val="75000"/>
                </a:schemeClr>
              </a:solidFill>
            </a:endParaRPr>
          </a:p>
          <a:p>
            <a:pPr algn="ctr">
              <a:defRPr/>
            </a:pPr>
            <a:r>
              <a:rPr lang="zh-CN" altLang="en-US" sz="1600" b="1">
                <a:solidFill>
                  <a:schemeClr val="accent1">
                    <a:lumMod val="75000"/>
                  </a:schemeClr>
                </a:solidFill>
              </a:rPr>
              <a:t>表达式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MH_Other_2"/>
          <p:cNvSpPr/>
          <p:nvPr>
            <p:custDataLst>
              <p:tags r:id="rId6"/>
            </p:custDataLst>
          </p:nvPr>
        </p:nvSpPr>
        <p:spPr>
          <a:xfrm>
            <a:off x="4655613" y="1926700"/>
            <a:ext cx="71917" cy="80727"/>
          </a:xfrm>
          <a:prstGeom prst="ellipse">
            <a:avLst/>
          </a:prstGeom>
          <a:gradFill flip="none" rotWithShape="1">
            <a:gsLst>
              <a:gs pos="51000">
                <a:srgbClr val="525252"/>
              </a:gs>
              <a:gs pos="20000">
                <a:srgbClr val="808080"/>
              </a:gs>
              <a:gs pos="86000">
                <a:srgbClr val="A5A5A5"/>
              </a:gs>
            </a:gsLst>
            <a:path path="circle">
              <a:fillToRect l="100000" t="100000"/>
            </a:path>
            <a:tileRect r="-100000" b="-100000"/>
          </a:gradFill>
          <a:ln w="12700">
            <a:solidFill>
              <a:srgbClr val="A9A9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16" name="MH_Other_3"/>
          <p:cNvSpPr/>
          <p:nvPr>
            <p:custDataLst>
              <p:tags r:id="rId7"/>
            </p:custDataLst>
          </p:nvPr>
        </p:nvSpPr>
        <p:spPr>
          <a:xfrm>
            <a:off x="4402034" y="1930701"/>
            <a:ext cx="71917" cy="80727"/>
          </a:xfrm>
          <a:prstGeom prst="ellipse">
            <a:avLst/>
          </a:prstGeom>
          <a:gradFill flip="none" rotWithShape="1">
            <a:gsLst>
              <a:gs pos="51000">
                <a:srgbClr val="525252"/>
              </a:gs>
              <a:gs pos="20000">
                <a:srgbClr val="808080"/>
              </a:gs>
              <a:gs pos="86000">
                <a:srgbClr val="A5A5A5"/>
              </a:gs>
            </a:gsLst>
            <a:path path="circle">
              <a:fillToRect l="100000" t="100000"/>
            </a:path>
            <a:tileRect r="-100000" b="-100000"/>
          </a:gradFill>
          <a:ln w="12700">
            <a:solidFill>
              <a:srgbClr val="A9A9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12" name="MH_Other_4"/>
          <p:cNvSpPr/>
          <p:nvPr>
            <p:custDataLst>
              <p:tags r:id="rId8"/>
            </p:custDataLst>
          </p:nvPr>
        </p:nvSpPr>
        <p:spPr>
          <a:xfrm>
            <a:off x="4437065" y="1940617"/>
            <a:ext cx="269875" cy="53975"/>
          </a:xfrm>
          <a:prstGeom prst="rect">
            <a:avLst/>
          </a:prstGeom>
          <a:gradFill flip="none" rotWithShape="1">
            <a:gsLst>
              <a:gs pos="57000">
                <a:srgbClr val="D2D2D2"/>
              </a:gs>
              <a:gs pos="9000">
                <a:srgbClr val="808080"/>
              </a:gs>
              <a:gs pos="98000">
                <a:srgbClr val="AEAEAE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21" name="MH_Other_5"/>
          <p:cNvSpPr/>
          <p:nvPr>
            <p:custDataLst>
              <p:tags r:id="rId9"/>
            </p:custDataLst>
          </p:nvPr>
        </p:nvSpPr>
        <p:spPr>
          <a:xfrm>
            <a:off x="4655613" y="2102079"/>
            <a:ext cx="71917" cy="80727"/>
          </a:xfrm>
          <a:prstGeom prst="ellipse">
            <a:avLst/>
          </a:prstGeom>
          <a:gradFill flip="none" rotWithShape="1">
            <a:gsLst>
              <a:gs pos="51000">
                <a:srgbClr val="525252"/>
              </a:gs>
              <a:gs pos="20000">
                <a:srgbClr val="808080"/>
              </a:gs>
              <a:gs pos="86000">
                <a:srgbClr val="A5A5A5"/>
              </a:gs>
            </a:gsLst>
            <a:path path="circle">
              <a:fillToRect l="100000" t="100000"/>
            </a:path>
            <a:tileRect r="-100000" b="-100000"/>
          </a:gradFill>
          <a:ln w="12700">
            <a:solidFill>
              <a:srgbClr val="A9A9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22" name="MH_Other_6"/>
          <p:cNvSpPr/>
          <p:nvPr>
            <p:custDataLst>
              <p:tags r:id="rId10"/>
            </p:custDataLst>
          </p:nvPr>
        </p:nvSpPr>
        <p:spPr>
          <a:xfrm>
            <a:off x="4402034" y="2106080"/>
            <a:ext cx="71917" cy="80727"/>
          </a:xfrm>
          <a:prstGeom prst="ellipse">
            <a:avLst/>
          </a:prstGeom>
          <a:gradFill flip="none" rotWithShape="1">
            <a:gsLst>
              <a:gs pos="51000">
                <a:srgbClr val="525252"/>
              </a:gs>
              <a:gs pos="20000">
                <a:srgbClr val="808080"/>
              </a:gs>
              <a:gs pos="86000">
                <a:srgbClr val="A5A5A5"/>
              </a:gs>
            </a:gsLst>
            <a:path path="circle">
              <a:fillToRect l="100000" t="100000"/>
            </a:path>
            <a:tileRect r="-100000" b="-100000"/>
          </a:gradFill>
          <a:ln w="12700">
            <a:solidFill>
              <a:srgbClr val="A9A9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23" name="MH_Other_7"/>
          <p:cNvSpPr/>
          <p:nvPr>
            <p:custDataLst>
              <p:tags r:id="rId11"/>
            </p:custDataLst>
          </p:nvPr>
        </p:nvSpPr>
        <p:spPr>
          <a:xfrm>
            <a:off x="4437065" y="2115242"/>
            <a:ext cx="269875" cy="53975"/>
          </a:xfrm>
          <a:prstGeom prst="rect">
            <a:avLst/>
          </a:prstGeom>
          <a:gradFill flip="none" rotWithShape="1">
            <a:gsLst>
              <a:gs pos="57000">
                <a:srgbClr val="D2D2D2"/>
              </a:gs>
              <a:gs pos="9000">
                <a:srgbClr val="808080"/>
              </a:gs>
              <a:gs pos="98000">
                <a:srgbClr val="AEAEAE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25" name="MH_Other_8"/>
          <p:cNvSpPr/>
          <p:nvPr>
            <p:custDataLst>
              <p:tags r:id="rId12"/>
            </p:custDataLst>
          </p:nvPr>
        </p:nvSpPr>
        <p:spPr>
          <a:xfrm>
            <a:off x="4655613" y="5434782"/>
            <a:ext cx="71917" cy="80727"/>
          </a:xfrm>
          <a:prstGeom prst="ellipse">
            <a:avLst/>
          </a:prstGeom>
          <a:gradFill flip="none" rotWithShape="1">
            <a:gsLst>
              <a:gs pos="51000">
                <a:srgbClr val="525252"/>
              </a:gs>
              <a:gs pos="20000">
                <a:srgbClr val="808080"/>
              </a:gs>
              <a:gs pos="86000">
                <a:srgbClr val="A5A5A5"/>
              </a:gs>
            </a:gsLst>
            <a:path path="circle">
              <a:fillToRect l="100000" t="100000"/>
            </a:path>
            <a:tileRect r="-100000" b="-100000"/>
          </a:gradFill>
          <a:ln w="12700">
            <a:solidFill>
              <a:srgbClr val="A9A9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26" name="MH_Other_9"/>
          <p:cNvSpPr/>
          <p:nvPr>
            <p:custDataLst>
              <p:tags r:id="rId13"/>
            </p:custDataLst>
          </p:nvPr>
        </p:nvSpPr>
        <p:spPr>
          <a:xfrm>
            <a:off x="4402034" y="5438783"/>
            <a:ext cx="71917" cy="80727"/>
          </a:xfrm>
          <a:prstGeom prst="ellipse">
            <a:avLst/>
          </a:prstGeom>
          <a:gradFill flip="none" rotWithShape="1">
            <a:gsLst>
              <a:gs pos="51000">
                <a:srgbClr val="525252"/>
              </a:gs>
              <a:gs pos="20000">
                <a:srgbClr val="808080"/>
              </a:gs>
              <a:gs pos="86000">
                <a:srgbClr val="A5A5A5"/>
              </a:gs>
            </a:gsLst>
            <a:path path="circle">
              <a:fillToRect l="100000" t="100000"/>
            </a:path>
            <a:tileRect r="-100000" b="-100000"/>
          </a:gradFill>
          <a:ln w="12700">
            <a:solidFill>
              <a:srgbClr val="A9A9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27" name="MH_Other_10"/>
          <p:cNvSpPr/>
          <p:nvPr>
            <p:custDataLst>
              <p:tags r:id="rId14"/>
            </p:custDataLst>
          </p:nvPr>
        </p:nvSpPr>
        <p:spPr>
          <a:xfrm>
            <a:off x="4437065" y="5448510"/>
            <a:ext cx="269875" cy="53975"/>
          </a:xfrm>
          <a:prstGeom prst="rect">
            <a:avLst/>
          </a:prstGeom>
          <a:gradFill flip="none" rotWithShape="1">
            <a:gsLst>
              <a:gs pos="57000">
                <a:srgbClr val="D2D2D2"/>
              </a:gs>
              <a:gs pos="9000">
                <a:srgbClr val="808080"/>
              </a:gs>
              <a:gs pos="98000">
                <a:srgbClr val="AEAEAE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29" name="MH_Other_11"/>
          <p:cNvSpPr/>
          <p:nvPr>
            <p:custDataLst>
              <p:tags r:id="rId15"/>
            </p:custDataLst>
          </p:nvPr>
        </p:nvSpPr>
        <p:spPr>
          <a:xfrm>
            <a:off x="4655613" y="5610160"/>
            <a:ext cx="71917" cy="80727"/>
          </a:xfrm>
          <a:prstGeom prst="ellipse">
            <a:avLst/>
          </a:prstGeom>
          <a:gradFill flip="none" rotWithShape="1">
            <a:gsLst>
              <a:gs pos="51000">
                <a:srgbClr val="525252"/>
              </a:gs>
              <a:gs pos="20000">
                <a:srgbClr val="808080"/>
              </a:gs>
              <a:gs pos="86000">
                <a:srgbClr val="A5A5A5"/>
              </a:gs>
            </a:gsLst>
            <a:path path="circle">
              <a:fillToRect l="100000" t="100000"/>
            </a:path>
            <a:tileRect r="-100000" b="-100000"/>
          </a:gradFill>
          <a:ln w="12700">
            <a:solidFill>
              <a:srgbClr val="A9A9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30" name="MH_Other_12"/>
          <p:cNvSpPr/>
          <p:nvPr>
            <p:custDataLst>
              <p:tags r:id="rId16"/>
            </p:custDataLst>
          </p:nvPr>
        </p:nvSpPr>
        <p:spPr>
          <a:xfrm>
            <a:off x="4402034" y="5614161"/>
            <a:ext cx="71917" cy="80727"/>
          </a:xfrm>
          <a:prstGeom prst="ellipse">
            <a:avLst/>
          </a:prstGeom>
          <a:gradFill flip="none" rotWithShape="1">
            <a:gsLst>
              <a:gs pos="51000">
                <a:srgbClr val="525252"/>
              </a:gs>
              <a:gs pos="20000">
                <a:srgbClr val="808080"/>
              </a:gs>
              <a:gs pos="86000">
                <a:srgbClr val="A5A5A5"/>
              </a:gs>
            </a:gsLst>
            <a:path path="circle">
              <a:fillToRect l="100000" t="100000"/>
            </a:path>
            <a:tileRect r="-100000" b="-100000"/>
          </a:gradFill>
          <a:ln w="12700">
            <a:solidFill>
              <a:srgbClr val="A9A9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31" name="MH_Other_13"/>
          <p:cNvSpPr/>
          <p:nvPr>
            <p:custDataLst>
              <p:tags r:id="rId17"/>
            </p:custDataLst>
          </p:nvPr>
        </p:nvSpPr>
        <p:spPr>
          <a:xfrm>
            <a:off x="4437065" y="5623135"/>
            <a:ext cx="269875" cy="53975"/>
          </a:xfrm>
          <a:prstGeom prst="rect">
            <a:avLst/>
          </a:prstGeom>
          <a:gradFill flip="none" rotWithShape="1">
            <a:gsLst>
              <a:gs pos="57000">
                <a:srgbClr val="D2D2D2"/>
              </a:gs>
              <a:gs pos="9000">
                <a:srgbClr val="808080"/>
              </a:gs>
              <a:gs pos="98000">
                <a:srgbClr val="AEAEAE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3106" name="MH_PageTitle"/>
          <p:cNvSpPr>
            <a:spLocks noGrp="1"/>
          </p:cNvSpPr>
          <p:nvPr>
            <p:ph type="title"/>
            <p:custDataLst>
              <p:tags r:id="rId18"/>
            </p:custDataLst>
          </p:nvPr>
        </p:nvSpPr>
        <p:spPr>
          <a:xfrm>
            <a:off x="165653" y="365126"/>
            <a:ext cx="8766313" cy="1076049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>
                <a:solidFill>
                  <a:schemeClr val="accent1"/>
                </a:solidFill>
                <a:latin typeface="+mn-ea"/>
                <a:ea typeface="+mn-ea"/>
              </a:rPr>
              <a:t>在逻辑表达式的求解中，并不是所有的逻辑运算符都被执行，只是在必须执行下一个逻辑运算符才能求出表达式的解时，才执行该运算符。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1322316" y="2842634"/>
            <a:ext cx="1923054" cy="3006963"/>
            <a:chOff x="2489920" y="3339548"/>
            <a:chExt cx="1923054" cy="3006963"/>
          </a:xfrm>
        </p:grpSpPr>
        <p:cxnSp>
          <p:nvCxnSpPr>
            <p:cNvPr id="7" name="直接箭头连接符 6"/>
            <p:cNvCxnSpPr/>
            <p:nvPr/>
          </p:nvCxnSpPr>
          <p:spPr>
            <a:xfrm>
              <a:off x="2802835" y="3339548"/>
              <a:ext cx="0" cy="3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流程图: 决策 7"/>
            <p:cNvSpPr/>
            <p:nvPr/>
          </p:nvSpPr>
          <p:spPr>
            <a:xfrm>
              <a:off x="2489920" y="3695048"/>
              <a:ext cx="625830" cy="43200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a</a:t>
              </a:r>
              <a:endParaRPr lang="zh-CN" altLang="en-US"/>
            </a:p>
          </p:txBody>
        </p:sp>
        <p:cxnSp>
          <p:nvCxnSpPr>
            <p:cNvPr id="24" name="直接箭头连接符 23"/>
            <p:cNvCxnSpPr/>
            <p:nvPr/>
          </p:nvCxnSpPr>
          <p:spPr>
            <a:xfrm>
              <a:off x="2802835" y="4127048"/>
              <a:ext cx="0" cy="3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流程图: 决策 27"/>
            <p:cNvSpPr/>
            <p:nvPr/>
          </p:nvSpPr>
          <p:spPr>
            <a:xfrm>
              <a:off x="2489920" y="4482548"/>
              <a:ext cx="625830" cy="43200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b</a:t>
              </a:r>
              <a:endParaRPr lang="zh-CN" altLang="en-US"/>
            </a:p>
          </p:txBody>
        </p:sp>
        <p:cxnSp>
          <p:nvCxnSpPr>
            <p:cNvPr id="32" name="直接箭头连接符 31"/>
            <p:cNvCxnSpPr/>
            <p:nvPr/>
          </p:nvCxnSpPr>
          <p:spPr>
            <a:xfrm>
              <a:off x="2802835" y="4914548"/>
              <a:ext cx="0" cy="3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流程图: 决策 32"/>
            <p:cNvSpPr/>
            <p:nvPr/>
          </p:nvSpPr>
          <p:spPr>
            <a:xfrm>
              <a:off x="2489920" y="5270048"/>
              <a:ext cx="625830" cy="43200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c</a:t>
              </a:r>
              <a:endParaRPr lang="zh-CN" altLang="en-US"/>
            </a:p>
          </p:txBody>
        </p:sp>
        <p:cxnSp>
          <p:nvCxnSpPr>
            <p:cNvPr id="34" name="直接箭头连接符 33"/>
            <p:cNvCxnSpPr/>
            <p:nvPr/>
          </p:nvCxnSpPr>
          <p:spPr>
            <a:xfrm>
              <a:off x="2802835" y="5702048"/>
              <a:ext cx="0" cy="3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任意多边形 9"/>
            <p:cNvSpPr/>
            <p:nvPr/>
          </p:nvSpPr>
          <p:spPr>
            <a:xfrm>
              <a:off x="3120887" y="3916017"/>
              <a:ext cx="904461" cy="2097157"/>
            </a:xfrm>
            <a:custGeom>
              <a:avLst/>
              <a:gdLst>
                <a:gd name="connsiteX0" fmla="*/ 0 w 904461"/>
                <a:gd name="connsiteY0" fmla="*/ 0 h 2097157"/>
                <a:gd name="connsiteX1" fmla="*/ 904461 w 904461"/>
                <a:gd name="connsiteY1" fmla="*/ 0 h 2097157"/>
                <a:gd name="connsiteX2" fmla="*/ 904461 w 904461"/>
                <a:gd name="connsiteY2" fmla="*/ 2097157 h 209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4461" h="2097157">
                  <a:moveTo>
                    <a:pt x="0" y="0"/>
                  </a:moveTo>
                  <a:lnTo>
                    <a:pt x="904461" y="0"/>
                  </a:lnTo>
                  <a:lnTo>
                    <a:pt x="904461" y="2097157"/>
                  </a:lnTo>
                </a:path>
              </a:pathLst>
            </a:cu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3115750" y="5478811"/>
              <a:ext cx="9095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>
              <a:off x="3115750" y="4693620"/>
              <a:ext cx="9095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2608013" y="3539589"/>
              <a:ext cx="1804961" cy="2806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79388">
                <a:lnSpc>
                  <a:spcPct val="180000"/>
                </a:lnSpc>
              </a:pPr>
              <a:r>
                <a:rPr lang="en-US" altLang="zh-CN" sz="1400"/>
                <a:t>		0(</a:t>
              </a:r>
              <a:r>
                <a:rPr lang="zh-CN" altLang="en-US" sz="1400"/>
                <a:t>假</a:t>
              </a:r>
              <a:r>
                <a:rPr lang="en-US" altLang="zh-CN" sz="1400"/>
                <a:t>)</a:t>
              </a:r>
            </a:p>
            <a:p>
              <a:pPr defTabSz="179388">
                <a:lnSpc>
                  <a:spcPct val="180000"/>
                </a:lnSpc>
              </a:pPr>
              <a:r>
                <a:rPr lang="en-US" altLang="zh-CN" sz="1400"/>
                <a:t>	</a:t>
              </a:r>
              <a:r>
                <a:rPr lang="zh-CN" altLang="en-US" sz="1400"/>
                <a:t>非</a:t>
              </a:r>
              <a:r>
                <a:rPr lang="en-US" altLang="zh-CN" sz="1400"/>
                <a:t>0(</a:t>
              </a:r>
              <a:r>
                <a:rPr lang="zh-CN" altLang="en-US" sz="1400"/>
                <a:t>真</a:t>
              </a:r>
              <a:r>
                <a:rPr lang="en-US" altLang="zh-CN" sz="1400"/>
                <a:t>)</a:t>
              </a:r>
            </a:p>
            <a:p>
              <a:pPr defTabSz="179388">
                <a:lnSpc>
                  <a:spcPct val="180000"/>
                </a:lnSpc>
              </a:pPr>
              <a:r>
                <a:rPr lang="en-US" altLang="zh-CN" sz="1400"/>
                <a:t>		0(</a:t>
              </a:r>
              <a:r>
                <a:rPr lang="zh-CN" altLang="en-US" sz="1400"/>
                <a:t>假</a:t>
              </a:r>
              <a:r>
                <a:rPr lang="en-US" altLang="zh-CN" sz="1400"/>
                <a:t>)</a:t>
              </a:r>
            </a:p>
            <a:p>
              <a:pPr defTabSz="179388">
                <a:lnSpc>
                  <a:spcPct val="180000"/>
                </a:lnSpc>
              </a:pPr>
              <a:r>
                <a:rPr lang="en-US" altLang="zh-CN" sz="1400"/>
                <a:t>	</a:t>
              </a:r>
              <a:r>
                <a:rPr lang="zh-CN" altLang="en-US" sz="1400"/>
                <a:t>非</a:t>
              </a:r>
              <a:r>
                <a:rPr lang="en-US" altLang="zh-CN" sz="1400"/>
                <a:t>0(</a:t>
              </a:r>
              <a:r>
                <a:rPr lang="zh-CN" altLang="en-US" sz="1400"/>
                <a:t>真</a:t>
              </a:r>
              <a:r>
                <a:rPr lang="en-US" altLang="zh-CN" sz="1400"/>
                <a:t>)</a:t>
              </a:r>
            </a:p>
            <a:p>
              <a:pPr defTabSz="179388">
                <a:lnSpc>
                  <a:spcPct val="180000"/>
                </a:lnSpc>
              </a:pPr>
              <a:r>
                <a:rPr lang="en-US" altLang="zh-CN" sz="1400"/>
                <a:t>		0(</a:t>
              </a:r>
              <a:r>
                <a:rPr lang="zh-CN" altLang="en-US" sz="1400"/>
                <a:t>假</a:t>
              </a:r>
              <a:r>
                <a:rPr lang="en-US" altLang="zh-CN" sz="1400"/>
                <a:t>)</a:t>
              </a:r>
            </a:p>
            <a:p>
              <a:pPr defTabSz="179388">
                <a:lnSpc>
                  <a:spcPct val="180000"/>
                </a:lnSpc>
              </a:pPr>
              <a:r>
                <a:rPr lang="en-US" altLang="zh-CN" sz="1400"/>
                <a:t>	</a:t>
              </a:r>
              <a:r>
                <a:rPr lang="zh-CN" altLang="en-US" sz="1400"/>
                <a:t>非</a:t>
              </a:r>
              <a:r>
                <a:rPr lang="en-US" altLang="zh-CN" sz="1400"/>
                <a:t>0(</a:t>
              </a:r>
              <a:r>
                <a:rPr lang="zh-CN" altLang="en-US" sz="1400"/>
                <a:t>真</a:t>
              </a:r>
              <a:r>
                <a:rPr lang="en-US" altLang="zh-CN" sz="1400"/>
                <a:t>)</a:t>
              </a:r>
            </a:p>
            <a:p>
              <a:pPr defTabSz="179388">
                <a:lnSpc>
                  <a:spcPct val="180000"/>
                </a:lnSpc>
              </a:pPr>
              <a:r>
                <a:rPr lang="en-US" altLang="zh-CN" sz="1400"/>
                <a:t>1(</a:t>
              </a:r>
              <a:r>
                <a:rPr lang="zh-CN" altLang="en-US" sz="1400"/>
                <a:t>真</a:t>
              </a:r>
              <a:r>
                <a:rPr lang="en-US" altLang="zh-CN" sz="1400"/>
                <a:t>)				0(</a:t>
              </a:r>
              <a:r>
                <a:rPr lang="zh-CN" altLang="en-US" sz="1400"/>
                <a:t>假</a:t>
              </a:r>
              <a:r>
                <a:rPr lang="en-US" altLang="zh-CN" sz="1400"/>
                <a:t>)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073825" y="2842634"/>
            <a:ext cx="1923054" cy="3006963"/>
            <a:chOff x="2489920" y="3339548"/>
            <a:chExt cx="1923054" cy="3006963"/>
          </a:xfrm>
        </p:grpSpPr>
        <p:cxnSp>
          <p:nvCxnSpPr>
            <p:cNvPr id="38" name="直接箭头连接符 37"/>
            <p:cNvCxnSpPr/>
            <p:nvPr/>
          </p:nvCxnSpPr>
          <p:spPr>
            <a:xfrm>
              <a:off x="2802835" y="3339548"/>
              <a:ext cx="0" cy="3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流程图: 决策 38"/>
            <p:cNvSpPr/>
            <p:nvPr/>
          </p:nvSpPr>
          <p:spPr>
            <a:xfrm>
              <a:off x="2489920" y="3695048"/>
              <a:ext cx="625830" cy="43200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a</a:t>
              </a:r>
              <a:endParaRPr lang="zh-CN" altLang="en-US"/>
            </a:p>
          </p:txBody>
        </p:sp>
        <p:cxnSp>
          <p:nvCxnSpPr>
            <p:cNvPr id="40" name="直接箭头连接符 39"/>
            <p:cNvCxnSpPr/>
            <p:nvPr/>
          </p:nvCxnSpPr>
          <p:spPr>
            <a:xfrm>
              <a:off x="2802835" y="4127048"/>
              <a:ext cx="0" cy="3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流程图: 决策 40"/>
            <p:cNvSpPr/>
            <p:nvPr/>
          </p:nvSpPr>
          <p:spPr>
            <a:xfrm>
              <a:off x="2489920" y="4482548"/>
              <a:ext cx="625830" cy="43200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b</a:t>
              </a:r>
              <a:endParaRPr lang="zh-CN" altLang="en-US"/>
            </a:p>
          </p:txBody>
        </p:sp>
        <p:cxnSp>
          <p:nvCxnSpPr>
            <p:cNvPr id="42" name="直接箭头连接符 41"/>
            <p:cNvCxnSpPr/>
            <p:nvPr/>
          </p:nvCxnSpPr>
          <p:spPr>
            <a:xfrm>
              <a:off x="2802835" y="4914548"/>
              <a:ext cx="0" cy="3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流程图: 决策 42"/>
            <p:cNvSpPr/>
            <p:nvPr/>
          </p:nvSpPr>
          <p:spPr>
            <a:xfrm>
              <a:off x="2489920" y="5270048"/>
              <a:ext cx="625830" cy="43200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c</a:t>
              </a:r>
              <a:endParaRPr lang="zh-CN" altLang="en-US"/>
            </a:p>
          </p:txBody>
        </p:sp>
        <p:cxnSp>
          <p:nvCxnSpPr>
            <p:cNvPr id="44" name="直接箭头连接符 43"/>
            <p:cNvCxnSpPr/>
            <p:nvPr/>
          </p:nvCxnSpPr>
          <p:spPr>
            <a:xfrm>
              <a:off x="2802835" y="5702048"/>
              <a:ext cx="0" cy="3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任意多边形 44"/>
            <p:cNvSpPr/>
            <p:nvPr/>
          </p:nvSpPr>
          <p:spPr>
            <a:xfrm>
              <a:off x="3120887" y="3916017"/>
              <a:ext cx="904461" cy="2097157"/>
            </a:xfrm>
            <a:custGeom>
              <a:avLst/>
              <a:gdLst>
                <a:gd name="connsiteX0" fmla="*/ 0 w 904461"/>
                <a:gd name="connsiteY0" fmla="*/ 0 h 2097157"/>
                <a:gd name="connsiteX1" fmla="*/ 904461 w 904461"/>
                <a:gd name="connsiteY1" fmla="*/ 0 h 2097157"/>
                <a:gd name="connsiteX2" fmla="*/ 904461 w 904461"/>
                <a:gd name="connsiteY2" fmla="*/ 2097157 h 209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4461" h="2097157">
                  <a:moveTo>
                    <a:pt x="0" y="0"/>
                  </a:moveTo>
                  <a:lnTo>
                    <a:pt x="904461" y="0"/>
                  </a:lnTo>
                  <a:lnTo>
                    <a:pt x="904461" y="2097157"/>
                  </a:lnTo>
                </a:path>
              </a:pathLst>
            </a:cu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6" name="直接箭头连接符 45"/>
            <p:cNvCxnSpPr/>
            <p:nvPr/>
          </p:nvCxnSpPr>
          <p:spPr>
            <a:xfrm>
              <a:off x="3115750" y="5478811"/>
              <a:ext cx="9095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>
              <a:off x="3115750" y="4693620"/>
              <a:ext cx="9095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/>
            <p:cNvSpPr txBox="1"/>
            <p:nvPr/>
          </p:nvSpPr>
          <p:spPr>
            <a:xfrm>
              <a:off x="2608013" y="3539589"/>
              <a:ext cx="1804961" cy="2806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79388">
                <a:lnSpc>
                  <a:spcPct val="180000"/>
                </a:lnSpc>
              </a:pPr>
              <a:r>
                <a:rPr lang="en-US" altLang="zh-CN" sz="1400"/>
                <a:t>		</a:t>
              </a:r>
              <a:r>
                <a:rPr lang="zh-CN" altLang="en-US" sz="1400"/>
                <a:t>非</a:t>
              </a:r>
              <a:r>
                <a:rPr lang="en-US" altLang="zh-CN" sz="1400"/>
                <a:t>0(</a:t>
              </a:r>
              <a:r>
                <a:rPr lang="zh-CN" altLang="en-US" sz="1400"/>
                <a:t>真</a:t>
              </a:r>
              <a:r>
                <a:rPr lang="en-US" altLang="zh-CN" sz="1400"/>
                <a:t>)</a:t>
              </a:r>
            </a:p>
            <a:p>
              <a:pPr defTabSz="179388">
                <a:lnSpc>
                  <a:spcPct val="180000"/>
                </a:lnSpc>
              </a:pPr>
              <a:r>
                <a:rPr lang="en-US" altLang="zh-CN" sz="1400"/>
                <a:t>	0(</a:t>
              </a:r>
              <a:r>
                <a:rPr lang="zh-CN" altLang="en-US" sz="1400"/>
                <a:t>假</a:t>
              </a:r>
              <a:r>
                <a:rPr lang="en-US" altLang="zh-CN" sz="1400"/>
                <a:t>)</a:t>
              </a:r>
            </a:p>
            <a:p>
              <a:pPr defTabSz="179388">
                <a:lnSpc>
                  <a:spcPct val="180000"/>
                </a:lnSpc>
              </a:pPr>
              <a:r>
                <a:rPr lang="en-US" altLang="zh-CN" sz="1400"/>
                <a:t>		</a:t>
              </a:r>
              <a:r>
                <a:rPr lang="zh-CN" altLang="en-US" sz="1400"/>
                <a:t>非</a:t>
              </a:r>
              <a:r>
                <a:rPr lang="en-US" altLang="zh-CN" sz="1400"/>
                <a:t>0(</a:t>
              </a:r>
              <a:r>
                <a:rPr lang="zh-CN" altLang="en-US" sz="1400"/>
                <a:t>真</a:t>
              </a:r>
              <a:r>
                <a:rPr lang="en-US" altLang="zh-CN" sz="1400"/>
                <a:t>)</a:t>
              </a:r>
            </a:p>
            <a:p>
              <a:pPr defTabSz="179388">
                <a:lnSpc>
                  <a:spcPct val="180000"/>
                </a:lnSpc>
              </a:pPr>
              <a:r>
                <a:rPr lang="en-US" altLang="zh-CN" sz="1400"/>
                <a:t>	0(</a:t>
              </a:r>
              <a:r>
                <a:rPr lang="zh-CN" altLang="en-US" sz="1400"/>
                <a:t>假</a:t>
              </a:r>
              <a:r>
                <a:rPr lang="en-US" altLang="zh-CN" sz="1400"/>
                <a:t>)</a:t>
              </a:r>
            </a:p>
            <a:p>
              <a:pPr defTabSz="179388">
                <a:lnSpc>
                  <a:spcPct val="180000"/>
                </a:lnSpc>
              </a:pPr>
              <a:r>
                <a:rPr lang="en-US" altLang="zh-CN" sz="1400"/>
                <a:t>		</a:t>
              </a:r>
              <a:r>
                <a:rPr lang="zh-CN" altLang="en-US" sz="1400"/>
                <a:t>非</a:t>
              </a:r>
              <a:r>
                <a:rPr lang="en-US" altLang="zh-CN" sz="1400"/>
                <a:t>0(</a:t>
              </a:r>
              <a:r>
                <a:rPr lang="zh-CN" altLang="en-US" sz="1400"/>
                <a:t>真</a:t>
              </a:r>
              <a:r>
                <a:rPr lang="en-US" altLang="zh-CN" sz="1400"/>
                <a:t>)</a:t>
              </a:r>
            </a:p>
            <a:p>
              <a:pPr defTabSz="179388">
                <a:lnSpc>
                  <a:spcPct val="180000"/>
                </a:lnSpc>
              </a:pPr>
              <a:r>
                <a:rPr lang="en-US" altLang="zh-CN" sz="1400"/>
                <a:t>	0(</a:t>
              </a:r>
              <a:r>
                <a:rPr lang="zh-CN" altLang="en-US" sz="1400"/>
                <a:t>假</a:t>
              </a:r>
              <a:r>
                <a:rPr lang="en-US" altLang="zh-CN" sz="1400"/>
                <a:t>)</a:t>
              </a:r>
            </a:p>
            <a:p>
              <a:pPr defTabSz="179388">
                <a:lnSpc>
                  <a:spcPct val="180000"/>
                </a:lnSpc>
              </a:pPr>
              <a:r>
                <a:rPr lang="en-US" altLang="zh-CN" sz="1400"/>
                <a:t>0(</a:t>
              </a:r>
              <a:r>
                <a:rPr lang="zh-CN" altLang="en-US" sz="1400"/>
                <a:t>假</a:t>
              </a:r>
              <a:r>
                <a:rPr lang="en-US" altLang="zh-CN" sz="1400"/>
                <a:t>)				1(</a:t>
              </a:r>
              <a:r>
                <a:rPr lang="zh-CN" altLang="en-US" sz="1400"/>
                <a:t>真</a:t>
              </a:r>
              <a:r>
                <a:rPr lang="en-US" altLang="zh-CN" sz="1400"/>
                <a:t>)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54832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H_Desc_1"/>
          <p:cNvSpPr/>
          <p:nvPr>
            <p:custDataLst>
              <p:tags r:id="rId1"/>
            </p:custDataLst>
          </p:nvPr>
        </p:nvSpPr>
        <p:spPr>
          <a:xfrm>
            <a:off x="29044" y="470444"/>
            <a:ext cx="9153939" cy="865206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既然关系表达式和逻辑表达式的值是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和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，而且在判断一个量是否为“真”时，以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代表“假”，以非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代表“真”。那么就可以理解为什么在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if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语句中表达式可以是任何数值表达式。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9043" y="1553272"/>
            <a:ext cx="8976734" cy="2330624"/>
          </a:xfrm>
          <a:prstGeom prst="roundRect">
            <a:avLst>
              <a:gd name="adj" fmla="val 18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50000"/>
              </a:lnSpc>
            </a:pPr>
            <a:r>
              <a:rPr lang="en-US" altLang="zh-CN" sz="1600"/>
              <a:t>if (x!=0) </a:t>
            </a:r>
            <a:r>
              <a:rPr lang="zh-CN" altLang="en-US" sz="1600"/>
              <a:t>语句</a:t>
            </a:r>
            <a:r>
              <a:rPr lang="en-US" altLang="zh-CN" sz="1600"/>
              <a:t>1			</a:t>
            </a:r>
            <a:r>
              <a:rPr lang="en-US" altLang="zh-CN" sz="1600">
                <a:solidFill>
                  <a:srgbClr val="0070C0"/>
                </a:solidFill>
              </a:rPr>
              <a:t>//</a:t>
            </a:r>
            <a:r>
              <a:rPr lang="zh-CN" altLang="en-US" sz="1600">
                <a:solidFill>
                  <a:srgbClr val="0070C0"/>
                </a:solidFill>
              </a:rPr>
              <a:t>括号内的表达式是关系表达式，如果</a:t>
            </a:r>
            <a:r>
              <a:rPr lang="en-US" altLang="zh-CN" sz="1600">
                <a:solidFill>
                  <a:srgbClr val="0070C0"/>
                </a:solidFill>
              </a:rPr>
              <a:t>x</a:t>
            </a:r>
            <a:r>
              <a:rPr lang="zh-CN" altLang="en-US" sz="1600">
                <a:solidFill>
                  <a:srgbClr val="0070C0"/>
                </a:solidFill>
              </a:rPr>
              <a:t>不等于</a:t>
            </a:r>
            <a:r>
              <a:rPr lang="en-US" altLang="zh-CN" sz="1600">
                <a:solidFill>
                  <a:srgbClr val="0070C0"/>
                </a:solidFill>
              </a:rPr>
              <a:t>0</a:t>
            </a:r>
            <a:r>
              <a:rPr lang="zh-CN" altLang="en-US" sz="1600">
                <a:solidFill>
                  <a:srgbClr val="0070C0"/>
                </a:solidFill>
              </a:rPr>
              <a:t>，执行语句</a:t>
            </a:r>
            <a:r>
              <a:rPr lang="en-US" altLang="zh-CN" sz="1600">
                <a:solidFill>
                  <a:srgbClr val="0070C0"/>
                </a:solidFill>
              </a:rPr>
              <a:t>1</a:t>
            </a:r>
          </a:p>
          <a:p>
            <a:pPr defTabSz="363538">
              <a:lnSpc>
                <a:spcPct val="150000"/>
              </a:lnSpc>
            </a:pPr>
            <a:r>
              <a:rPr lang="en-US" altLang="zh-CN" sz="1600"/>
              <a:t>if (x&gt;0 &amp;&amp; y&gt;0) </a:t>
            </a:r>
            <a:r>
              <a:rPr lang="zh-CN" altLang="en-US" sz="1600"/>
              <a:t>语句</a:t>
            </a:r>
            <a:r>
              <a:rPr lang="en-US" altLang="zh-CN" sz="1600"/>
              <a:t>2	</a:t>
            </a:r>
            <a:r>
              <a:rPr lang="en-US" altLang="zh-CN" sz="1600">
                <a:solidFill>
                  <a:srgbClr val="0070C0"/>
                </a:solidFill>
              </a:rPr>
              <a:t>//</a:t>
            </a:r>
            <a:r>
              <a:rPr lang="zh-CN" altLang="en-US" sz="1600">
                <a:solidFill>
                  <a:srgbClr val="0070C0"/>
                </a:solidFill>
              </a:rPr>
              <a:t>表达式是逻辑表达式，如果</a:t>
            </a:r>
            <a:r>
              <a:rPr lang="en-US" altLang="zh-CN" sz="1600">
                <a:solidFill>
                  <a:srgbClr val="0070C0"/>
                </a:solidFill>
              </a:rPr>
              <a:t>x</a:t>
            </a:r>
            <a:r>
              <a:rPr lang="zh-CN" altLang="en-US" sz="1600">
                <a:solidFill>
                  <a:srgbClr val="0070C0"/>
                </a:solidFill>
              </a:rPr>
              <a:t>和</a:t>
            </a:r>
            <a:r>
              <a:rPr lang="en-US" altLang="zh-CN" sz="1600">
                <a:solidFill>
                  <a:srgbClr val="0070C0"/>
                </a:solidFill>
              </a:rPr>
              <a:t>y</a:t>
            </a:r>
            <a:r>
              <a:rPr lang="zh-CN" altLang="en-US" sz="1600">
                <a:solidFill>
                  <a:srgbClr val="0070C0"/>
                </a:solidFill>
              </a:rPr>
              <a:t>都大于</a:t>
            </a:r>
            <a:r>
              <a:rPr lang="en-US" altLang="zh-CN" sz="1600">
                <a:solidFill>
                  <a:srgbClr val="0070C0"/>
                </a:solidFill>
              </a:rPr>
              <a:t>0</a:t>
            </a:r>
            <a:r>
              <a:rPr lang="zh-CN" altLang="en-US" sz="1600">
                <a:solidFill>
                  <a:srgbClr val="0070C0"/>
                </a:solidFill>
              </a:rPr>
              <a:t>，执行语句</a:t>
            </a:r>
            <a:r>
              <a:rPr lang="en-US" altLang="zh-CN" sz="1600">
                <a:solidFill>
                  <a:srgbClr val="0070C0"/>
                </a:solidFill>
              </a:rPr>
              <a:t>2</a:t>
            </a:r>
          </a:p>
          <a:p>
            <a:pPr defTabSz="363538">
              <a:lnSpc>
                <a:spcPct val="150000"/>
              </a:lnSpc>
            </a:pPr>
            <a:r>
              <a:rPr lang="en-US" altLang="zh-CN" sz="1600"/>
              <a:t>if (x) </a:t>
            </a:r>
            <a:r>
              <a:rPr lang="zh-CN" altLang="en-US" sz="1600"/>
              <a:t>语句</a:t>
            </a:r>
            <a:r>
              <a:rPr lang="en-US" altLang="zh-CN" sz="1600"/>
              <a:t>3				</a:t>
            </a:r>
            <a:r>
              <a:rPr lang="en-US" altLang="zh-CN" sz="1600">
                <a:solidFill>
                  <a:srgbClr val="0070C0"/>
                </a:solidFill>
              </a:rPr>
              <a:t>//</a:t>
            </a:r>
            <a:r>
              <a:rPr lang="zh-CN" altLang="en-US" sz="1600">
                <a:solidFill>
                  <a:srgbClr val="0070C0"/>
                </a:solidFill>
              </a:rPr>
              <a:t>表达式是变量，如果</a:t>
            </a:r>
            <a:r>
              <a:rPr lang="en-US" altLang="zh-CN" sz="1600">
                <a:solidFill>
                  <a:srgbClr val="0070C0"/>
                </a:solidFill>
              </a:rPr>
              <a:t>x</a:t>
            </a:r>
            <a:r>
              <a:rPr lang="zh-CN" altLang="en-US" sz="1600">
                <a:solidFill>
                  <a:srgbClr val="0070C0"/>
                </a:solidFill>
              </a:rPr>
              <a:t>不等于</a:t>
            </a:r>
            <a:r>
              <a:rPr lang="en-US" altLang="zh-CN" sz="1600">
                <a:solidFill>
                  <a:srgbClr val="0070C0"/>
                </a:solidFill>
              </a:rPr>
              <a:t>0</a:t>
            </a:r>
            <a:r>
              <a:rPr lang="zh-CN" altLang="en-US" sz="1600">
                <a:solidFill>
                  <a:srgbClr val="0070C0"/>
                </a:solidFill>
              </a:rPr>
              <a:t>，则条件判断结果为真，执行语句</a:t>
            </a:r>
            <a:r>
              <a:rPr lang="en-US" altLang="zh-CN" sz="1600">
                <a:solidFill>
                  <a:srgbClr val="0070C0"/>
                </a:solidFill>
              </a:rPr>
              <a:t>3</a:t>
            </a:r>
          </a:p>
          <a:p>
            <a:pPr defTabSz="363538">
              <a:lnSpc>
                <a:spcPct val="150000"/>
              </a:lnSpc>
            </a:pPr>
            <a:r>
              <a:rPr lang="en-US" altLang="zh-CN" sz="1600"/>
              <a:t>if (1) </a:t>
            </a:r>
            <a:r>
              <a:rPr lang="zh-CN" altLang="en-US" sz="1600"/>
              <a:t>语句</a:t>
            </a:r>
            <a:r>
              <a:rPr lang="en-US" altLang="zh-CN" sz="1600"/>
              <a:t>4				</a:t>
            </a:r>
            <a:r>
              <a:rPr lang="en-US" altLang="zh-CN" sz="1600">
                <a:solidFill>
                  <a:srgbClr val="0070C0"/>
                </a:solidFill>
              </a:rPr>
              <a:t>//</a:t>
            </a:r>
            <a:r>
              <a:rPr lang="zh-CN" altLang="en-US" sz="1600">
                <a:solidFill>
                  <a:srgbClr val="0070C0"/>
                </a:solidFill>
              </a:rPr>
              <a:t>表达式是非</a:t>
            </a:r>
            <a:r>
              <a:rPr lang="en-US" altLang="zh-CN" sz="1600">
                <a:solidFill>
                  <a:srgbClr val="0070C0"/>
                </a:solidFill>
              </a:rPr>
              <a:t>0</a:t>
            </a:r>
            <a:r>
              <a:rPr lang="zh-CN" altLang="en-US" sz="1600">
                <a:solidFill>
                  <a:srgbClr val="0070C0"/>
                </a:solidFill>
              </a:rPr>
              <a:t>整数</a:t>
            </a:r>
            <a:r>
              <a:rPr lang="en-US" altLang="zh-CN" sz="1600">
                <a:solidFill>
                  <a:srgbClr val="0070C0"/>
                </a:solidFill>
              </a:rPr>
              <a:t>, </a:t>
            </a:r>
            <a:r>
              <a:rPr lang="zh-CN" altLang="en-US" sz="1600">
                <a:solidFill>
                  <a:srgbClr val="0070C0"/>
                </a:solidFill>
              </a:rPr>
              <a:t>条件判断结果为真，执行语句</a:t>
            </a:r>
            <a:r>
              <a:rPr lang="en-US" altLang="zh-CN" sz="1600">
                <a:solidFill>
                  <a:srgbClr val="0070C0"/>
                </a:solidFill>
              </a:rPr>
              <a:t>4</a:t>
            </a:r>
          </a:p>
          <a:p>
            <a:pPr defTabSz="363538">
              <a:lnSpc>
                <a:spcPct val="150000"/>
              </a:lnSpc>
            </a:pPr>
            <a:r>
              <a:rPr lang="en-US" altLang="zh-CN" sz="1600"/>
              <a:t>if (0) </a:t>
            </a:r>
            <a:r>
              <a:rPr lang="zh-CN" altLang="en-US" sz="1600"/>
              <a:t>语句</a:t>
            </a:r>
            <a:r>
              <a:rPr lang="en-US" altLang="zh-CN" sz="1600"/>
              <a:t>5				</a:t>
            </a:r>
            <a:r>
              <a:rPr lang="en-US" altLang="zh-CN" sz="1600">
                <a:solidFill>
                  <a:srgbClr val="0070C0"/>
                </a:solidFill>
              </a:rPr>
              <a:t>//</a:t>
            </a:r>
            <a:r>
              <a:rPr lang="zh-CN" altLang="en-US" sz="1600">
                <a:solidFill>
                  <a:srgbClr val="0070C0"/>
                </a:solidFill>
              </a:rPr>
              <a:t>表达式是整数</a:t>
            </a:r>
            <a:r>
              <a:rPr lang="en-US" altLang="zh-CN" sz="1600">
                <a:solidFill>
                  <a:srgbClr val="0070C0"/>
                </a:solidFill>
              </a:rPr>
              <a:t>0,</a:t>
            </a:r>
            <a:r>
              <a:rPr lang="zh-CN" altLang="en-US" sz="1600">
                <a:solidFill>
                  <a:srgbClr val="0070C0"/>
                </a:solidFill>
              </a:rPr>
              <a:t>条件判断结果为假，不执行语句</a:t>
            </a:r>
            <a:r>
              <a:rPr lang="en-US" altLang="zh-CN" sz="1600">
                <a:solidFill>
                  <a:srgbClr val="0070C0"/>
                </a:solidFill>
              </a:rPr>
              <a:t>5</a:t>
            </a:r>
            <a:r>
              <a:rPr lang="zh-CN" altLang="en-US" sz="1600">
                <a:solidFill>
                  <a:srgbClr val="0070C0"/>
                </a:solidFill>
              </a:rPr>
              <a:t>，接着执行下一语句</a:t>
            </a:r>
          </a:p>
          <a:p>
            <a:pPr defTabSz="363538">
              <a:lnSpc>
                <a:spcPct val="150000"/>
              </a:lnSpc>
            </a:pPr>
            <a:r>
              <a:rPr lang="en-US" altLang="zh-CN" sz="1600"/>
              <a:t>if(x+3.5) </a:t>
            </a:r>
            <a:r>
              <a:rPr lang="zh-CN" altLang="en-US" sz="1600"/>
              <a:t>语句</a:t>
            </a:r>
            <a:r>
              <a:rPr lang="en-US" altLang="zh-CN" sz="1600"/>
              <a:t>6			</a:t>
            </a:r>
            <a:r>
              <a:rPr lang="en-US" altLang="zh-CN" sz="1600">
                <a:solidFill>
                  <a:srgbClr val="0070C0"/>
                </a:solidFill>
              </a:rPr>
              <a:t>//</a:t>
            </a:r>
            <a:r>
              <a:rPr lang="zh-CN" altLang="en-US" sz="1600">
                <a:solidFill>
                  <a:srgbClr val="0070C0"/>
                </a:solidFill>
              </a:rPr>
              <a:t>表达式是实数表达式，若</a:t>
            </a:r>
            <a:r>
              <a:rPr lang="en-US" altLang="zh-CN" sz="1600">
                <a:solidFill>
                  <a:srgbClr val="0070C0"/>
                </a:solidFill>
              </a:rPr>
              <a:t>x+3.5</a:t>
            </a:r>
            <a:r>
              <a:rPr lang="zh-CN" altLang="en-US" sz="1600">
                <a:solidFill>
                  <a:srgbClr val="0070C0"/>
                </a:solidFill>
              </a:rPr>
              <a:t>不等于</a:t>
            </a:r>
            <a:r>
              <a:rPr lang="en-US" altLang="zh-CN" sz="1600">
                <a:solidFill>
                  <a:srgbClr val="0070C0"/>
                </a:solidFill>
              </a:rPr>
              <a:t>0</a:t>
            </a:r>
            <a:r>
              <a:rPr lang="zh-CN" altLang="en-US" sz="1600">
                <a:solidFill>
                  <a:srgbClr val="0070C0"/>
                </a:solidFill>
              </a:rPr>
              <a:t>，则条件判断结果为真，执行语句</a:t>
            </a:r>
            <a:r>
              <a:rPr lang="en-US" altLang="zh-CN" sz="160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5" name="MH_Text_1"/>
          <p:cNvSpPr/>
          <p:nvPr>
            <p:custDataLst>
              <p:tags r:id="rId2"/>
            </p:custDataLst>
          </p:nvPr>
        </p:nvSpPr>
        <p:spPr>
          <a:xfrm>
            <a:off x="29043" y="4170580"/>
            <a:ext cx="3271216" cy="2355818"/>
          </a:xfrm>
          <a:custGeom>
            <a:avLst/>
            <a:gdLst>
              <a:gd name="connsiteX0" fmla="*/ 0 w 2160000"/>
              <a:gd name="connsiteY0" fmla="*/ 1377240 h 1593240"/>
              <a:gd name="connsiteX1" fmla="*/ 54000 w 2160000"/>
              <a:gd name="connsiteY1" fmla="*/ 1377240 h 1593240"/>
              <a:gd name="connsiteX2" fmla="*/ 54000 w 2160000"/>
              <a:gd name="connsiteY2" fmla="*/ 1539240 h 1593240"/>
              <a:gd name="connsiteX3" fmla="*/ 2106000 w 2160000"/>
              <a:gd name="connsiteY3" fmla="*/ 1539240 h 1593240"/>
              <a:gd name="connsiteX4" fmla="*/ 2106000 w 2160000"/>
              <a:gd name="connsiteY4" fmla="*/ 1377240 h 1593240"/>
              <a:gd name="connsiteX5" fmla="*/ 2160000 w 2160000"/>
              <a:gd name="connsiteY5" fmla="*/ 1377240 h 1593240"/>
              <a:gd name="connsiteX6" fmla="*/ 2160000 w 2160000"/>
              <a:gd name="connsiteY6" fmla="*/ 1539240 h 1593240"/>
              <a:gd name="connsiteX7" fmla="*/ 2160000 w 2160000"/>
              <a:gd name="connsiteY7" fmla="*/ 1593240 h 1593240"/>
              <a:gd name="connsiteX8" fmla="*/ 2106000 w 2160000"/>
              <a:gd name="connsiteY8" fmla="*/ 1593240 h 1593240"/>
              <a:gd name="connsiteX9" fmla="*/ 54000 w 2160000"/>
              <a:gd name="connsiteY9" fmla="*/ 1593240 h 1593240"/>
              <a:gd name="connsiteX10" fmla="*/ 0 w 2160000"/>
              <a:gd name="connsiteY10" fmla="*/ 1593240 h 1593240"/>
              <a:gd name="connsiteX11" fmla="*/ 0 w 2160000"/>
              <a:gd name="connsiteY11" fmla="*/ 1539240 h 1593240"/>
              <a:gd name="connsiteX12" fmla="*/ 1800000 w 2160000"/>
              <a:gd name="connsiteY12" fmla="*/ 0 h 1593240"/>
              <a:gd name="connsiteX13" fmla="*/ 2106000 w 2160000"/>
              <a:gd name="connsiteY13" fmla="*/ 0 h 1593240"/>
              <a:gd name="connsiteX14" fmla="*/ 2160000 w 2160000"/>
              <a:gd name="connsiteY14" fmla="*/ 0 h 1593240"/>
              <a:gd name="connsiteX15" fmla="*/ 2160000 w 2160000"/>
              <a:gd name="connsiteY15" fmla="*/ 54000 h 1593240"/>
              <a:gd name="connsiteX16" fmla="*/ 2160000 w 2160000"/>
              <a:gd name="connsiteY16" fmla="*/ 216000 h 1593240"/>
              <a:gd name="connsiteX17" fmla="*/ 2106000 w 2160000"/>
              <a:gd name="connsiteY17" fmla="*/ 216000 h 1593240"/>
              <a:gd name="connsiteX18" fmla="*/ 2106000 w 2160000"/>
              <a:gd name="connsiteY18" fmla="*/ 54000 h 1593240"/>
              <a:gd name="connsiteX19" fmla="*/ 1800000 w 2160000"/>
              <a:gd name="connsiteY19" fmla="*/ 54000 h 1593240"/>
              <a:gd name="connsiteX20" fmla="*/ 0 w 2160000"/>
              <a:gd name="connsiteY20" fmla="*/ 0 h 1593240"/>
              <a:gd name="connsiteX21" fmla="*/ 54000 w 2160000"/>
              <a:gd name="connsiteY21" fmla="*/ 0 h 1593240"/>
              <a:gd name="connsiteX22" fmla="*/ 360000 w 2160000"/>
              <a:gd name="connsiteY22" fmla="*/ 0 h 1593240"/>
              <a:gd name="connsiteX23" fmla="*/ 360000 w 2160000"/>
              <a:gd name="connsiteY23" fmla="*/ 54000 h 1593240"/>
              <a:gd name="connsiteX24" fmla="*/ 54000 w 2160000"/>
              <a:gd name="connsiteY24" fmla="*/ 54000 h 1593240"/>
              <a:gd name="connsiteX25" fmla="*/ 54000 w 2160000"/>
              <a:gd name="connsiteY25" fmla="*/ 216000 h 1593240"/>
              <a:gd name="connsiteX26" fmla="*/ 0 w 2160000"/>
              <a:gd name="connsiteY26" fmla="*/ 216000 h 1593240"/>
              <a:gd name="connsiteX27" fmla="*/ 0 w 2160000"/>
              <a:gd name="connsiteY27" fmla="*/ 54000 h 1593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160000" h="1593240">
                <a:moveTo>
                  <a:pt x="0" y="1377240"/>
                </a:moveTo>
                <a:lnTo>
                  <a:pt x="54000" y="1377240"/>
                </a:lnTo>
                <a:lnTo>
                  <a:pt x="54000" y="1539240"/>
                </a:lnTo>
                <a:lnTo>
                  <a:pt x="2106000" y="1539240"/>
                </a:lnTo>
                <a:lnTo>
                  <a:pt x="2106000" y="1377240"/>
                </a:lnTo>
                <a:lnTo>
                  <a:pt x="2160000" y="1377240"/>
                </a:lnTo>
                <a:lnTo>
                  <a:pt x="2160000" y="1539240"/>
                </a:lnTo>
                <a:lnTo>
                  <a:pt x="2160000" y="1593240"/>
                </a:lnTo>
                <a:lnTo>
                  <a:pt x="2106000" y="1593240"/>
                </a:lnTo>
                <a:lnTo>
                  <a:pt x="54000" y="1593240"/>
                </a:lnTo>
                <a:lnTo>
                  <a:pt x="0" y="1593240"/>
                </a:lnTo>
                <a:lnTo>
                  <a:pt x="0" y="1539240"/>
                </a:lnTo>
                <a:close/>
                <a:moveTo>
                  <a:pt x="1800000" y="0"/>
                </a:moveTo>
                <a:lnTo>
                  <a:pt x="2106000" y="0"/>
                </a:lnTo>
                <a:lnTo>
                  <a:pt x="2160000" y="0"/>
                </a:lnTo>
                <a:lnTo>
                  <a:pt x="2160000" y="54000"/>
                </a:lnTo>
                <a:lnTo>
                  <a:pt x="2160000" y="216000"/>
                </a:lnTo>
                <a:lnTo>
                  <a:pt x="2106000" y="216000"/>
                </a:lnTo>
                <a:lnTo>
                  <a:pt x="2106000" y="54000"/>
                </a:lnTo>
                <a:lnTo>
                  <a:pt x="1800000" y="54000"/>
                </a:lnTo>
                <a:close/>
                <a:moveTo>
                  <a:pt x="0" y="0"/>
                </a:moveTo>
                <a:lnTo>
                  <a:pt x="54000" y="0"/>
                </a:lnTo>
                <a:lnTo>
                  <a:pt x="360000" y="0"/>
                </a:lnTo>
                <a:lnTo>
                  <a:pt x="360000" y="54000"/>
                </a:lnTo>
                <a:lnTo>
                  <a:pt x="54000" y="54000"/>
                </a:lnTo>
                <a:lnTo>
                  <a:pt x="54000" y="216000"/>
                </a:lnTo>
                <a:lnTo>
                  <a:pt x="0" y="216000"/>
                </a:lnTo>
                <a:lnTo>
                  <a:pt x="0" y="54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lIns="288000" tIns="360000" rIns="288000" bIns="360000" anchor="t">
            <a:no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判别用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year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表示的某一年是否闰年，可以用一个逻辑表达式来表示。闰年的条件是符合下面二者之一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: ①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能被４整除，但不能被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100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整除，如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2008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。②能被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400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整除，如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2000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zh-CN" altLang="en-US" sz="1600" dirty="0" err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MH_SubTitle_1"/>
          <p:cNvSpPr/>
          <p:nvPr>
            <p:custDataLst>
              <p:tags r:id="rId3"/>
            </p:custDataLst>
          </p:nvPr>
        </p:nvSpPr>
        <p:spPr>
          <a:xfrm>
            <a:off x="944720" y="3908643"/>
            <a:ext cx="1439863" cy="52387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sz="2400" b="1" ker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小例子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244393" y="5140904"/>
            <a:ext cx="5761384" cy="577902"/>
          </a:xfrm>
          <a:prstGeom prst="roundRect">
            <a:avLst>
              <a:gd name="adj" fmla="val 1381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 defTabSz="363538">
              <a:lnSpc>
                <a:spcPct val="150000"/>
              </a:lnSpc>
            </a:pPr>
            <a:r>
              <a:rPr lang="en-US" altLang="zh-CN" sz="1600" dirty="0"/>
              <a:t>(year % 4 == 0 &amp;&amp; year % 100 != 0) ‖ year % 400 == 0 </a:t>
            </a:r>
            <a:endParaRPr lang="en-US" altLang="zh-CN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399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061" y="57624"/>
            <a:ext cx="8687878" cy="1325563"/>
          </a:xfrm>
        </p:spPr>
        <p:txBody>
          <a:bodyPr/>
          <a:lstStyle/>
          <a:p>
            <a:r>
              <a:rPr lang="zh-CN" altLang="en-US" dirty="0"/>
              <a:t>条件运算符和条件表达式</a:t>
            </a:r>
          </a:p>
        </p:txBody>
      </p:sp>
      <p:sp>
        <p:nvSpPr>
          <p:cNvPr id="4" name="矩形 3"/>
          <p:cNvSpPr/>
          <p:nvPr/>
        </p:nvSpPr>
        <p:spPr>
          <a:xfrm>
            <a:off x="-33053" y="3278214"/>
            <a:ext cx="4389782" cy="43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表达式</a:t>
            </a:r>
            <a:r>
              <a:rPr lang="en-US" altLang="zh-CN" b="1"/>
              <a:t>1 ? </a:t>
            </a:r>
            <a:r>
              <a:rPr lang="zh-CN" altLang="en-US" b="1"/>
              <a:t>表达式</a:t>
            </a:r>
            <a:r>
              <a:rPr lang="en-US" altLang="zh-CN" b="1"/>
              <a:t>2 : </a:t>
            </a:r>
            <a:r>
              <a:rPr lang="zh-CN" altLang="en-US" b="1"/>
              <a:t>表达式</a:t>
            </a:r>
            <a:r>
              <a:rPr lang="en-US" altLang="zh-CN" b="1"/>
              <a:t>3</a:t>
            </a:r>
            <a:endParaRPr lang="zh-CN" altLang="en-US" b="1"/>
          </a:p>
        </p:txBody>
      </p:sp>
      <p:sp>
        <p:nvSpPr>
          <p:cNvPr id="15" name="MH_Desc_1"/>
          <p:cNvSpPr/>
          <p:nvPr>
            <p:custDataLst>
              <p:tags r:id="rId1"/>
            </p:custDataLst>
          </p:nvPr>
        </p:nvSpPr>
        <p:spPr>
          <a:xfrm>
            <a:off x="-33053" y="3950646"/>
            <a:ext cx="4389782" cy="2379731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 sz="1400">
                <a:solidFill>
                  <a:schemeClr val="tx1"/>
                </a:solidFill>
              </a:rPr>
              <a:t>条件运算符由两个符号</a:t>
            </a:r>
            <a:r>
              <a:rPr lang="en-US" altLang="zh-CN" sz="1400">
                <a:solidFill>
                  <a:schemeClr val="tx1"/>
                </a:solidFill>
              </a:rPr>
              <a:t>(?</a:t>
            </a:r>
            <a:r>
              <a:rPr lang="zh-CN" altLang="en-US" sz="1400">
                <a:solidFill>
                  <a:schemeClr val="tx1"/>
                </a:solidFill>
              </a:rPr>
              <a:t>和</a:t>
            </a:r>
            <a:r>
              <a:rPr lang="en-US" altLang="zh-CN" sz="1400">
                <a:solidFill>
                  <a:schemeClr val="tx1"/>
                </a:solidFill>
              </a:rPr>
              <a:t>:)</a:t>
            </a:r>
            <a:r>
              <a:rPr lang="zh-CN" altLang="en-US" sz="1400">
                <a:solidFill>
                  <a:schemeClr val="tx1"/>
                </a:solidFill>
              </a:rPr>
              <a:t>组成，必须一起使用。要求有</a:t>
            </a:r>
            <a:r>
              <a:rPr lang="en-US" altLang="zh-CN" sz="1400">
                <a:solidFill>
                  <a:schemeClr val="tx1"/>
                </a:solidFill>
              </a:rPr>
              <a:t>3</a:t>
            </a:r>
            <a:r>
              <a:rPr lang="zh-CN" altLang="en-US" sz="1400">
                <a:solidFill>
                  <a:schemeClr val="tx1"/>
                </a:solidFill>
              </a:rPr>
              <a:t>个操作对象，称为三目</a:t>
            </a:r>
            <a:r>
              <a:rPr lang="en-US" altLang="zh-CN" sz="1400">
                <a:solidFill>
                  <a:schemeClr val="tx1"/>
                </a:solidFill>
              </a:rPr>
              <a:t>(</a:t>
            </a:r>
            <a:r>
              <a:rPr lang="zh-CN" altLang="en-US" sz="1400">
                <a:solidFill>
                  <a:schemeClr val="tx1"/>
                </a:solidFill>
              </a:rPr>
              <a:t>元</a:t>
            </a:r>
            <a:r>
              <a:rPr lang="en-US" altLang="zh-CN" sz="1400">
                <a:solidFill>
                  <a:schemeClr val="tx1"/>
                </a:solidFill>
              </a:rPr>
              <a:t>)</a:t>
            </a:r>
            <a:r>
              <a:rPr lang="zh-CN" altLang="en-US" sz="1400">
                <a:solidFill>
                  <a:schemeClr val="tx1"/>
                </a:solidFill>
              </a:rPr>
              <a:t>运算符，它是Ｃ语言中唯一的一个三目运算符。</a:t>
            </a:r>
            <a:endParaRPr lang="en-US" altLang="zh-CN" sz="140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1400">
                <a:solidFill>
                  <a:schemeClr val="tx1"/>
                </a:solidFill>
              </a:rPr>
              <a:t>条件运算符的执行顺序</a:t>
            </a:r>
            <a:r>
              <a:rPr lang="en-US" altLang="zh-CN" sz="1400">
                <a:solidFill>
                  <a:schemeClr val="tx1"/>
                </a:solidFill>
              </a:rPr>
              <a:t>: </a:t>
            </a:r>
            <a:r>
              <a:rPr lang="zh-CN" altLang="en-US" sz="1400">
                <a:solidFill>
                  <a:schemeClr val="tx1"/>
                </a:solidFill>
              </a:rPr>
              <a:t>先求解表达式</a:t>
            </a:r>
            <a:r>
              <a:rPr lang="en-US" altLang="zh-CN" sz="1400">
                <a:solidFill>
                  <a:schemeClr val="tx1"/>
                </a:solidFill>
              </a:rPr>
              <a:t>1</a:t>
            </a:r>
            <a:r>
              <a:rPr lang="zh-CN" altLang="en-US" sz="1400">
                <a:solidFill>
                  <a:schemeClr val="tx1"/>
                </a:solidFill>
              </a:rPr>
              <a:t>，若为非</a:t>
            </a:r>
            <a:r>
              <a:rPr lang="en-US" altLang="zh-CN" sz="1400">
                <a:solidFill>
                  <a:schemeClr val="tx1"/>
                </a:solidFill>
              </a:rPr>
              <a:t>0(</a:t>
            </a:r>
            <a:r>
              <a:rPr lang="zh-CN" altLang="en-US" sz="1400">
                <a:solidFill>
                  <a:schemeClr val="tx1"/>
                </a:solidFill>
              </a:rPr>
              <a:t>真</a:t>
            </a:r>
            <a:r>
              <a:rPr lang="en-US" altLang="zh-CN" sz="1400">
                <a:solidFill>
                  <a:schemeClr val="tx1"/>
                </a:solidFill>
              </a:rPr>
              <a:t>)</a:t>
            </a:r>
            <a:r>
              <a:rPr lang="zh-CN" altLang="en-US" sz="1400">
                <a:solidFill>
                  <a:schemeClr val="tx1"/>
                </a:solidFill>
              </a:rPr>
              <a:t>则求解表达式２，此时表达式２的值就作为整个条件表达式的值。若表达式</a:t>
            </a:r>
            <a:r>
              <a:rPr lang="en-US" altLang="zh-CN" sz="1400">
                <a:solidFill>
                  <a:schemeClr val="tx1"/>
                </a:solidFill>
              </a:rPr>
              <a:t>1</a:t>
            </a:r>
            <a:r>
              <a:rPr lang="zh-CN" altLang="en-US" sz="1400">
                <a:solidFill>
                  <a:schemeClr val="tx1"/>
                </a:solidFill>
              </a:rPr>
              <a:t>的值为</a:t>
            </a:r>
            <a:r>
              <a:rPr lang="en-US" altLang="zh-CN" sz="1400">
                <a:solidFill>
                  <a:schemeClr val="tx1"/>
                </a:solidFill>
              </a:rPr>
              <a:t>0(</a:t>
            </a:r>
            <a:r>
              <a:rPr lang="zh-CN" altLang="en-US" sz="1400">
                <a:solidFill>
                  <a:schemeClr val="tx1"/>
                </a:solidFill>
              </a:rPr>
              <a:t>假</a:t>
            </a:r>
            <a:r>
              <a:rPr lang="en-US" altLang="zh-CN" sz="1400">
                <a:solidFill>
                  <a:schemeClr val="tx1"/>
                </a:solidFill>
              </a:rPr>
              <a:t>)</a:t>
            </a:r>
            <a:r>
              <a:rPr lang="zh-CN" altLang="en-US" sz="1400">
                <a:solidFill>
                  <a:schemeClr val="tx1"/>
                </a:solidFill>
              </a:rPr>
              <a:t>，则求解表达式３，表达式３的值就是整个条件表达式的值。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79514" y="1610669"/>
            <a:ext cx="1736036" cy="1631452"/>
          </a:xfrm>
          <a:prstGeom prst="roundRect">
            <a:avLst>
              <a:gd name="adj" fmla="val 643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50000"/>
              </a:lnSpc>
            </a:pPr>
            <a:r>
              <a:rPr lang="en-US" altLang="zh-CN" sz="1600"/>
              <a:t>if (a&gt;b)</a:t>
            </a:r>
          </a:p>
          <a:p>
            <a:pPr defTabSz="363538">
              <a:lnSpc>
                <a:spcPct val="150000"/>
              </a:lnSpc>
            </a:pPr>
            <a:r>
              <a:rPr lang="en-US" altLang="zh-CN" sz="1600"/>
              <a:t>	max=a;</a:t>
            </a:r>
          </a:p>
          <a:p>
            <a:pPr defTabSz="363538">
              <a:lnSpc>
                <a:spcPct val="150000"/>
              </a:lnSpc>
            </a:pPr>
            <a:r>
              <a:rPr lang="en-US" altLang="zh-CN" sz="1600"/>
              <a:t>else </a:t>
            </a:r>
          </a:p>
          <a:p>
            <a:pPr defTabSz="363538">
              <a:lnSpc>
                <a:spcPct val="150000"/>
              </a:lnSpc>
            </a:pPr>
            <a:r>
              <a:rPr lang="en-US" altLang="zh-CN" sz="1600"/>
              <a:t>	max=b;</a:t>
            </a:r>
            <a:endParaRPr lang="en-US" altLang="zh-CN" sz="1600">
              <a:solidFill>
                <a:srgbClr val="0070C0"/>
              </a:solidFill>
            </a:endParaRPr>
          </a:p>
        </p:txBody>
      </p:sp>
      <p:sp>
        <p:nvSpPr>
          <p:cNvPr id="18" name="KSO_Shape"/>
          <p:cNvSpPr>
            <a:spLocks/>
          </p:cNvSpPr>
          <p:nvPr/>
        </p:nvSpPr>
        <p:spPr bwMode="auto">
          <a:xfrm>
            <a:off x="1951312" y="2151352"/>
            <a:ext cx="463686" cy="592139"/>
          </a:xfrm>
          <a:custGeom>
            <a:avLst/>
            <a:gdLst>
              <a:gd name="T0" fmla="*/ 1408521 w 6822"/>
              <a:gd name="T1" fmla="*/ 897927 h 8720"/>
              <a:gd name="T2" fmla="*/ 500890 w 6822"/>
              <a:gd name="T3" fmla="*/ 1800397 h 8720"/>
              <a:gd name="T4" fmla="*/ 187060 w 6822"/>
              <a:gd name="T5" fmla="*/ 1487186 h 8720"/>
              <a:gd name="T6" fmla="*/ 505226 w 6822"/>
              <a:gd name="T7" fmla="*/ 1169432 h 8720"/>
              <a:gd name="T8" fmla="*/ 0 w 6822"/>
              <a:gd name="T9" fmla="*/ 1169432 h 8720"/>
              <a:gd name="T10" fmla="*/ 0 w 6822"/>
              <a:gd name="T11" fmla="*/ 1103569 h 8720"/>
              <a:gd name="T12" fmla="*/ 678659 w 6822"/>
              <a:gd name="T13" fmla="*/ 1103569 h 8720"/>
              <a:gd name="T14" fmla="*/ 285544 w 6822"/>
              <a:gd name="T15" fmla="*/ 1487186 h 8720"/>
              <a:gd name="T16" fmla="*/ 500890 w 6822"/>
              <a:gd name="T17" fmla="*/ 1702325 h 8720"/>
              <a:gd name="T18" fmla="*/ 1300539 w 6822"/>
              <a:gd name="T19" fmla="*/ 902470 h 8720"/>
              <a:gd name="T20" fmla="*/ 500890 w 6822"/>
              <a:gd name="T21" fmla="*/ 98072 h 8720"/>
              <a:gd name="T22" fmla="*/ 285544 w 6822"/>
              <a:gd name="T23" fmla="*/ 313211 h 8720"/>
              <a:gd name="T24" fmla="*/ 678659 w 6822"/>
              <a:gd name="T25" fmla="*/ 696828 h 8720"/>
              <a:gd name="T26" fmla="*/ 0 w 6822"/>
              <a:gd name="T27" fmla="*/ 696828 h 8720"/>
              <a:gd name="T28" fmla="*/ 0 w 6822"/>
              <a:gd name="T29" fmla="*/ 630965 h 8720"/>
              <a:gd name="T30" fmla="*/ 510181 w 6822"/>
              <a:gd name="T31" fmla="*/ 630965 h 8720"/>
              <a:gd name="T32" fmla="*/ 187060 w 6822"/>
              <a:gd name="T33" fmla="*/ 317754 h 8720"/>
              <a:gd name="T34" fmla="*/ 500890 w 6822"/>
              <a:gd name="T35" fmla="*/ 0 h 8720"/>
              <a:gd name="T36" fmla="*/ 1408521 w 6822"/>
              <a:gd name="T37" fmla="*/ 897927 h 872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6822" h="8720">
                <a:moveTo>
                  <a:pt x="6822" y="4349"/>
                </a:moveTo>
                <a:lnTo>
                  <a:pt x="2426" y="8720"/>
                </a:lnTo>
                <a:lnTo>
                  <a:pt x="906" y="7203"/>
                </a:lnTo>
                <a:lnTo>
                  <a:pt x="2447" y="5664"/>
                </a:lnTo>
                <a:lnTo>
                  <a:pt x="0" y="5664"/>
                </a:lnTo>
                <a:lnTo>
                  <a:pt x="0" y="5345"/>
                </a:lnTo>
                <a:lnTo>
                  <a:pt x="3287" y="5345"/>
                </a:lnTo>
                <a:lnTo>
                  <a:pt x="1383" y="7203"/>
                </a:lnTo>
                <a:lnTo>
                  <a:pt x="2426" y="8245"/>
                </a:lnTo>
                <a:lnTo>
                  <a:pt x="6299" y="4371"/>
                </a:lnTo>
                <a:lnTo>
                  <a:pt x="2426" y="475"/>
                </a:lnTo>
                <a:lnTo>
                  <a:pt x="1383" y="1517"/>
                </a:lnTo>
                <a:lnTo>
                  <a:pt x="3287" y="3375"/>
                </a:lnTo>
                <a:lnTo>
                  <a:pt x="0" y="3375"/>
                </a:lnTo>
                <a:lnTo>
                  <a:pt x="0" y="3056"/>
                </a:lnTo>
                <a:lnTo>
                  <a:pt x="2471" y="3056"/>
                </a:lnTo>
                <a:lnTo>
                  <a:pt x="906" y="1539"/>
                </a:lnTo>
                <a:lnTo>
                  <a:pt x="2426" y="0"/>
                </a:lnTo>
                <a:lnTo>
                  <a:pt x="6822" y="43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2534336" y="2147252"/>
            <a:ext cx="1934960" cy="596239"/>
          </a:xfrm>
          <a:prstGeom prst="roundRect">
            <a:avLst>
              <a:gd name="adj" fmla="val 1310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50000"/>
              </a:lnSpc>
            </a:pPr>
            <a:r>
              <a:rPr lang="en-US" altLang="zh-CN" sz="1600"/>
              <a:t>max=(a&gt;b) ? a : b;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4336138" y="3541220"/>
            <a:ext cx="4870174" cy="2847825"/>
            <a:chOff x="6420678" y="3346445"/>
            <a:chExt cx="4870174" cy="2847825"/>
          </a:xfrm>
        </p:grpSpPr>
        <p:cxnSp>
          <p:nvCxnSpPr>
            <p:cNvPr id="20" name="直接箭头连接符 19"/>
            <p:cNvCxnSpPr/>
            <p:nvPr/>
          </p:nvCxnSpPr>
          <p:spPr>
            <a:xfrm>
              <a:off x="8855841" y="3346445"/>
              <a:ext cx="0" cy="3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流程图: 决策 20"/>
            <p:cNvSpPr/>
            <p:nvPr/>
          </p:nvSpPr>
          <p:spPr>
            <a:xfrm>
              <a:off x="7941365" y="3706445"/>
              <a:ext cx="1828800" cy="746629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/>
                <a:t>表达式</a:t>
              </a:r>
              <a:r>
                <a:rPr lang="en-US" altLang="zh-CN" sz="1600"/>
                <a:t>1</a:t>
              </a:r>
              <a:endParaRPr lang="zh-CN" altLang="en-US" sz="1600"/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7275443" y="4079759"/>
              <a:ext cx="665922" cy="755374"/>
            </a:xfrm>
            <a:custGeom>
              <a:avLst/>
              <a:gdLst>
                <a:gd name="connsiteX0" fmla="*/ 665922 w 665922"/>
                <a:gd name="connsiteY0" fmla="*/ 0 h 755374"/>
                <a:gd name="connsiteX1" fmla="*/ 0 w 665922"/>
                <a:gd name="connsiteY1" fmla="*/ 0 h 755374"/>
                <a:gd name="connsiteX2" fmla="*/ 0 w 665922"/>
                <a:gd name="connsiteY2" fmla="*/ 755374 h 755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5922" h="755374">
                  <a:moveTo>
                    <a:pt x="665922" y="0"/>
                  </a:moveTo>
                  <a:lnTo>
                    <a:pt x="0" y="0"/>
                  </a:lnTo>
                  <a:lnTo>
                    <a:pt x="0" y="755374"/>
                  </a:lnTo>
                </a:path>
              </a:pathLst>
            </a:cu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6420678" y="4820696"/>
              <a:ext cx="1709530" cy="621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条件表达式</a:t>
              </a:r>
              <a:endParaRPr lang="en-US" altLang="zh-CN"/>
            </a:p>
            <a:p>
              <a:pPr algn="ctr"/>
              <a:r>
                <a:rPr lang="zh-CN" altLang="en-US"/>
                <a:t>取表达式</a:t>
              </a:r>
              <a:r>
                <a:rPr lang="en-US" altLang="zh-CN"/>
                <a:t>2</a:t>
              </a:r>
              <a:r>
                <a:rPr lang="zh-CN" altLang="en-US"/>
                <a:t>的值</a:t>
              </a:r>
            </a:p>
          </p:txBody>
        </p:sp>
        <p:sp>
          <p:nvSpPr>
            <p:cNvPr id="24" name="任意多边形 23"/>
            <p:cNvSpPr/>
            <p:nvPr/>
          </p:nvSpPr>
          <p:spPr>
            <a:xfrm flipH="1">
              <a:off x="9770165" y="4079759"/>
              <a:ext cx="665922" cy="755374"/>
            </a:xfrm>
            <a:custGeom>
              <a:avLst/>
              <a:gdLst>
                <a:gd name="connsiteX0" fmla="*/ 665922 w 665922"/>
                <a:gd name="connsiteY0" fmla="*/ 0 h 755374"/>
                <a:gd name="connsiteX1" fmla="*/ 0 w 665922"/>
                <a:gd name="connsiteY1" fmla="*/ 0 h 755374"/>
                <a:gd name="connsiteX2" fmla="*/ 0 w 665922"/>
                <a:gd name="connsiteY2" fmla="*/ 755374 h 755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5922" h="755374">
                  <a:moveTo>
                    <a:pt x="665922" y="0"/>
                  </a:moveTo>
                  <a:lnTo>
                    <a:pt x="0" y="0"/>
                  </a:lnTo>
                  <a:lnTo>
                    <a:pt x="0" y="755374"/>
                  </a:lnTo>
                </a:path>
              </a:pathLst>
            </a:cu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9581322" y="4847607"/>
              <a:ext cx="1709530" cy="621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条件表达式</a:t>
              </a:r>
              <a:endParaRPr lang="en-US" altLang="zh-CN"/>
            </a:p>
            <a:p>
              <a:pPr algn="ctr"/>
              <a:r>
                <a:rPr lang="zh-CN" altLang="en-US"/>
                <a:t>取表达式</a:t>
              </a:r>
              <a:r>
                <a:rPr lang="en-US" altLang="zh-CN"/>
                <a:t>3</a:t>
              </a:r>
              <a:r>
                <a:rPr lang="zh-CN" altLang="en-US"/>
                <a:t>的值</a:t>
              </a:r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7305261" y="5456583"/>
              <a:ext cx="1570382" cy="377687"/>
            </a:xfrm>
            <a:custGeom>
              <a:avLst/>
              <a:gdLst>
                <a:gd name="connsiteX0" fmla="*/ 0 w 1570382"/>
                <a:gd name="connsiteY0" fmla="*/ 0 h 377687"/>
                <a:gd name="connsiteX1" fmla="*/ 0 w 1570382"/>
                <a:gd name="connsiteY1" fmla="*/ 377687 h 377687"/>
                <a:gd name="connsiteX2" fmla="*/ 1570382 w 1570382"/>
                <a:gd name="connsiteY2" fmla="*/ 377687 h 377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70382" h="377687">
                  <a:moveTo>
                    <a:pt x="0" y="0"/>
                  </a:moveTo>
                  <a:lnTo>
                    <a:pt x="0" y="377687"/>
                  </a:lnTo>
                  <a:lnTo>
                    <a:pt x="1570382" y="377687"/>
                  </a:lnTo>
                </a:path>
              </a:pathLst>
            </a:cu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 flipH="1">
              <a:off x="8875642" y="5485903"/>
              <a:ext cx="1560443" cy="348367"/>
            </a:xfrm>
            <a:custGeom>
              <a:avLst/>
              <a:gdLst>
                <a:gd name="connsiteX0" fmla="*/ 0 w 1570382"/>
                <a:gd name="connsiteY0" fmla="*/ 0 h 377687"/>
                <a:gd name="connsiteX1" fmla="*/ 0 w 1570382"/>
                <a:gd name="connsiteY1" fmla="*/ 377687 h 377687"/>
                <a:gd name="connsiteX2" fmla="*/ 1570382 w 1570382"/>
                <a:gd name="connsiteY2" fmla="*/ 377687 h 377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70382" h="377687">
                  <a:moveTo>
                    <a:pt x="0" y="0"/>
                  </a:moveTo>
                  <a:lnTo>
                    <a:pt x="0" y="377687"/>
                  </a:lnTo>
                  <a:lnTo>
                    <a:pt x="1570382" y="377687"/>
                  </a:lnTo>
                </a:path>
              </a:pathLst>
            </a:cu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箭头连接符 27"/>
            <p:cNvCxnSpPr/>
            <p:nvPr/>
          </p:nvCxnSpPr>
          <p:spPr>
            <a:xfrm>
              <a:off x="8875642" y="5834270"/>
              <a:ext cx="0" cy="3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7275443" y="3706445"/>
              <a:ext cx="31606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47675"/>
              <a:r>
                <a:rPr lang="zh-CN" altLang="en-US"/>
                <a:t>真</a:t>
              </a:r>
              <a:r>
                <a:rPr lang="en-US" altLang="zh-CN"/>
                <a:t>(</a:t>
              </a:r>
              <a:r>
                <a:rPr lang="zh-CN" altLang="en-US"/>
                <a:t>非</a:t>
              </a:r>
              <a:r>
                <a:rPr lang="en-US" altLang="zh-CN"/>
                <a:t>0)				   </a:t>
              </a:r>
              <a:r>
                <a:rPr lang="zh-CN" altLang="en-US"/>
                <a:t>假</a:t>
              </a:r>
              <a:r>
                <a:rPr lang="en-US" altLang="zh-CN"/>
                <a:t>(0)</a:t>
              </a:r>
              <a:endParaRPr lang="zh-CN" altLang="en-US"/>
            </a:p>
          </p:txBody>
        </p:sp>
      </p:grpSp>
      <p:sp>
        <p:nvSpPr>
          <p:cNvPr id="31" name="圆角矩形 30"/>
          <p:cNvSpPr/>
          <p:nvPr/>
        </p:nvSpPr>
        <p:spPr>
          <a:xfrm>
            <a:off x="5098217" y="2086439"/>
            <a:ext cx="3448876" cy="596239"/>
          </a:xfrm>
          <a:prstGeom prst="roundRect">
            <a:avLst>
              <a:gd name="adj" fmla="val 1310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50000"/>
              </a:lnSpc>
            </a:pPr>
            <a:r>
              <a:rPr lang="en-US" altLang="zh-CN" sz="1600" dirty="0"/>
              <a:t>a&gt;b ? (max=a) : (max=b);  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表达式</a:t>
            </a:r>
            <a:r>
              <a:rPr lang="en-US" altLang="zh-CN" sz="1600" dirty="0">
                <a:solidFill>
                  <a:srgbClr val="008000"/>
                </a:solidFill>
              </a:rPr>
              <a:t>2</a:t>
            </a:r>
            <a:r>
              <a:rPr lang="zh-CN" altLang="en-US" sz="1600" dirty="0">
                <a:solidFill>
                  <a:srgbClr val="008000"/>
                </a:solidFill>
              </a:rPr>
              <a:t>和表达式</a:t>
            </a:r>
            <a:r>
              <a:rPr lang="en-US" altLang="zh-CN" sz="1600" dirty="0">
                <a:solidFill>
                  <a:srgbClr val="008000"/>
                </a:solidFill>
              </a:rPr>
              <a:t>3</a:t>
            </a:r>
            <a:r>
              <a:rPr lang="zh-CN" altLang="en-US" sz="1600" dirty="0">
                <a:solidFill>
                  <a:srgbClr val="008000"/>
                </a:solidFill>
              </a:rPr>
              <a:t>是赋值表达式</a:t>
            </a:r>
            <a:endParaRPr lang="en-US" altLang="zh-CN" sz="1600" dirty="0">
              <a:solidFill>
                <a:srgbClr val="00800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498769" y="2241729"/>
            <a:ext cx="44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或</a:t>
            </a:r>
          </a:p>
        </p:txBody>
      </p:sp>
    </p:spTree>
    <p:extLst>
      <p:ext uri="{BB962C8B-B14F-4D97-AF65-F5344CB8AC3E}">
        <p14:creationId xmlns:p14="http://schemas.microsoft.com/office/powerpoint/2010/main" val="2064585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6808" y="170149"/>
            <a:ext cx="6640961" cy="1325563"/>
          </a:xfrm>
        </p:spPr>
        <p:txBody>
          <a:bodyPr/>
          <a:lstStyle/>
          <a:p>
            <a:r>
              <a:rPr lang="zh-CN" altLang="en-US" dirty="0"/>
              <a:t>条件运算符和条件表达式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441599"/>
            <a:ext cx="9144000" cy="1131480"/>
          </a:xfrm>
        </p:spPr>
        <p:txBody>
          <a:bodyPr>
            <a:noAutofit/>
          </a:bodyPr>
          <a:lstStyle/>
          <a:p>
            <a:pPr marL="88900" indent="-88900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chemeClr val="accent1"/>
                </a:solidFill>
              </a:rPr>
              <a:t>【</a:t>
            </a:r>
            <a:r>
              <a:rPr lang="zh-CN" altLang="en-US" sz="2000" dirty="0">
                <a:solidFill>
                  <a:schemeClr val="accent1"/>
                </a:solidFill>
              </a:rPr>
              <a:t>例</a:t>
            </a:r>
            <a:r>
              <a:rPr lang="en-US" altLang="zh-CN" sz="2000" dirty="0">
                <a:solidFill>
                  <a:schemeClr val="accent1"/>
                </a:solidFill>
              </a:rPr>
              <a:t>4.4】</a:t>
            </a:r>
            <a:r>
              <a:rPr lang="zh-CN" altLang="en-US" sz="2000" dirty="0">
                <a:solidFill>
                  <a:schemeClr val="accent1"/>
                </a:solidFill>
              </a:rPr>
              <a:t>输入一个字符，判别它是否为大写字母，如果是，将它转换成小写字母；</a:t>
            </a:r>
            <a:endParaRPr lang="en-US" altLang="zh-CN" sz="2000" dirty="0">
              <a:solidFill>
                <a:schemeClr val="accent1"/>
              </a:solidFill>
            </a:endParaRPr>
          </a:p>
          <a:p>
            <a:pPr marL="88900" indent="-88900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chemeClr val="accent1"/>
                </a:solidFill>
              </a:rPr>
              <a:t>  </a:t>
            </a:r>
            <a:r>
              <a:rPr lang="zh-CN" altLang="en-US" sz="2000" dirty="0">
                <a:solidFill>
                  <a:schemeClr val="accent1"/>
                </a:solidFill>
              </a:rPr>
              <a:t>如果不是，不转换。然后输出最后得到的字符。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129130" y="3050647"/>
            <a:ext cx="4827620" cy="3360786"/>
          </a:xfrm>
          <a:prstGeom prst="roundRect">
            <a:avLst>
              <a:gd name="adj" fmla="val 18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b="1" dirty="0"/>
              <a:t>#include &lt;</a:t>
            </a:r>
            <a:r>
              <a:rPr lang="en-US" altLang="zh-CN" b="1" dirty="0" err="1"/>
              <a:t>stdio.h</a:t>
            </a:r>
            <a:r>
              <a:rPr lang="en-US" altLang="zh-CN" b="1" dirty="0"/>
              <a:t>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b="1" dirty="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b="1" dirty="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b="1" dirty="0"/>
              <a:t>	char </a:t>
            </a:r>
            <a:r>
              <a:rPr lang="en-US" altLang="zh-CN" b="1" dirty="0" err="1"/>
              <a:t>ch</a:t>
            </a:r>
            <a:r>
              <a:rPr lang="en-US" altLang="zh-CN" b="1" dirty="0"/>
              <a:t>;</a:t>
            </a:r>
          </a:p>
          <a:p>
            <a:pPr defTabSz="363538">
              <a:lnSpc>
                <a:spcPct val="120000"/>
              </a:lnSpc>
            </a:pPr>
            <a:r>
              <a:rPr lang="en-US" altLang="zh-CN" b="1" dirty="0"/>
              <a:t>	</a:t>
            </a:r>
            <a:r>
              <a:rPr lang="en-US" altLang="zh-CN" b="1" dirty="0" err="1"/>
              <a:t>scanf</a:t>
            </a:r>
            <a:r>
              <a:rPr lang="en-US" altLang="zh-CN" b="1" dirty="0"/>
              <a:t>("%c",&amp;</a:t>
            </a:r>
            <a:r>
              <a:rPr lang="en-US" altLang="zh-CN" b="1" dirty="0" err="1"/>
              <a:t>ch</a:t>
            </a:r>
            <a:r>
              <a:rPr lang="en-US" altLang="zh-CN" b="1" dirty="0"/>
              <a:t>);</a:t>
            </a:r>
          </a:p>
          <a:p>
            <a:pPr defTabSz="363538">
              <a:lnSpc>
                <a:spcPct val="120000"/>
              </a:lnSpc>
            </a:pPr>
            <a:r>
              <a:rPr lang="en-US" altLang="zh-CN" b="1" dirty="0"/>
              <a:t>	</a:t>
            </a:r>
            <a:r>
              <a:rPr lang="en-US" altLang="zh-CN" b="1" dirty="0" err="1"/>
              <a:t>ch</a:t>
            </a:r>
            <a:r>
              <a:rPr lang="en-US" altLang="zh-CN" b="1" dirty="0"/>
              <a:t>=(</a:t>
            </a:r>
            <a:r>
              <a:rPr lang="en-US" altLang="zh-CN" b="1" dirty="0" err="1"/>
              <a:t>ch</a:t>
            </a:r>
            <a:r>
              <a:rPr lang="en-US" altLang="zh-CN" b="1" dirty="0"/>
              <a:t>&gt;='A'&amp;&amp;</a:t>
            </a:r>
            <a:r>
              <a:rPr lang="en-US" altLang="zh-CN" b="1" dirty="0" err="1"/>
              <a:t>ch</a:t>
            </a:r>
            <a:r>
              <a:rPr lang="en-US" altLang="zh-CN" b="1" dirty="0"/>
              <a:t>&lt;='Z')?(ch+32):</a:t>
            </a:r>
            <a:r>
              <a:rPr lang="en-US" altLang="zh-CN" b="1" dirty="0" err="1"/>
              <a:t>ch</a:t>
            </a:r>
            <a:r>
              <a:rPr lang="en-US" altLang="zh-CN" b="1" dirty="0"/>
              <a:t>;</a:t>
            </a:r>
          </a:p>
          <a:p>
            <a:pPr defTabSz="363538">
              <a:lnSpc>
                <a:spcPct val="120000"/>
              </a:lnSpc>
            </a:pPr>
            <a:r>
              <a:rPr lang="en-US" altLang="zh-CN" b="1" dirty="0"/>
              <a:t>	</a:t>
            </a:r>
            <a:r>
              <a:rPr lang="en-US" altLang="zh-CN" b="1" dirty="0" err="1"/>
              <a:t>printf</a:t>
            </a:r>
            <a:r>
              <a:rPr lang="en-US" altLang="zh-CN" b="1" dirty="0"/>
              <a:t>("%c\n",</a:t>
            </a:r>
            <a:r>
              <a:rPr lang="en-US" altLang="zh-CN" b="1" dirty="0" err="1"/>
              <a:t>ch</a:t>
            </a:r>
            <a:r>
              <a:rPr lang="en-US" altLang="zh-CN" b="1" dirty="0"/>
              <a:t>);</a:t>
            </a:r>
          </a:p>
          <a:p>
            <a:pPr defTabSz="363538">
              <a:lnSpc>
                <a:spcPct val="120000"/>
              </a:lnSpc>
            </a:pPr>
            <a:r>
              <a:rPr lang="en-US" altLang="zh-CN" b="1" dirty="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b="1" dirty="0"/>
              <a:t>}</a:t>
            </a:r>
            <a:endParaRPr lang="en-US" altLang="zh-CN" b="1" dirty="0">
              <a:solidFill>
                <a:srgbClr val="008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03375" y="2526777"/>
            <a:ext cx="89711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解题思路</a:t>
            </a:r>
            <a:r>
              <a:rPr lang="en-US" altLang="zh-CN" b="1" dirty="0"/>
              <a:t>: </a:t>
            </a:r>
            <a:r>
              <a:rPr lang="zh-CN" altLang="en-US" dirty="0"/>
              <a:t> 用条件表达式来处理，当字母是大写时，转换成小写字母，否则不转换。</a:t>
            </a:r>
          </a:p>
        </p:txBody>
      </p:sp>
      <p:grpSp>
        <p:nvGrpSpPr>
          <p:cNvPr id="51" name="组合 50"/>
          <p:cNvGrpSpPr/>
          <p:nvPr/>
        </p:nvGrpSpPr>
        <p:grpSpPr>
          <a:xfrm>
            <a:off x="3984368" y="4994201"/>
            <a:ext cx="4949071" cy="1204785"/>
            <a:chOff x="8050697" y="5019262"/>
            <a:chExt cx="4949071" cy="120478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2" name="剪去单角的矩形 51"/>
            <p:cNvSpPr/>
            <p:nvPr/>
          </p:nvSpPr>
          <p:spPr>
            <a:xfrm>
              <a:off x="8050697" y="5019262"/>
              <a:ext cx="4949071" cy="1204785"/>
            </a:xfrm>
            <a:prstGeom prst="snip1Rect">
              <a:avLst>
                <a:gd name="adj" fmla="val 87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212" y="5064435"/>
              <a:ext cx="290352" cy="327244"/>
            </a:xfrm>
            <a:prstGeom prst="rect">
              <a:avLst/>
            </a:prstGeom>
          </p:spPr>
        </p:pic>
        <p:sp>
          <p:nvSpPr>
            <p:cNvPr id="54" name="文本框 53"/>
            <p:cNvSpPr txBox="1"/>
            <p:nvPr/>
          </p:nvSpPr>
          <p:spPr>
            <a:xfrm>
              <a:off x="8388005" y="5054496"/>
              <a:ext cx="452421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>
                  <a:solidFill>
                    <a:schemeClr val="bg1"/>
                  </a:solidFill>
                </a:rPr>
                <a:t>条件表达式“</a:t>
              </a:r>
              <a:r>
                <a:rPr lang="en-US" altLang="zh-CN" sz="1400">
                  <a:solidFill>
                    <a:schemeClr val="bg1"/>
                  </a:solidFill>
                </a:rPr>
                <a:t>(ch&gt;='A'&amp;&amp;ch&lt;='Z')?(ch+32):ch”</a:t>
              </a:r>
              <a:r>
                <a:rPr lang="zh-CN" altLang="en-US" sz="1400">
                  <a:solidFill>
                    <a:schemeClr val="bg1"/>
                  </a:solidFill>
                </a:rPr>
                <a:t>的作用是</a:t>
              </a:r>
              <a:r>
                <a:rPr lang="en-US" altLang="zh-CN" sz="1400">
                  <a:solidFill>
                    <a:schemeClr val="bg1"/>
                  </a:solidFill>
                </a:rPr>
                <a:t>: </a:t>
              </a:r>
              <a:r>
                <a:rPr lang="zh-CN" altLang="en-US" sz="1400">
                  <a:solidFill>
                    <a:schemeClr val="bg1"/>
                  </a:solidFill>
                </a:rPr>
                <a:t>如果字符变量</a:t>
              </a:r>
              <a:r>
                <a:rPr lang="en-US" altLang="zh-CN" sz="1400">
                  <a:solidFill>
                    <a:schemeClr val="bg1"/>
                  </a:solidFill>
                </a:rPr>
                <a:t>ch</a:t>
              </a:r>
              <a:r>
                <a:rPr lang="zh-CN" altLang="en-US" sz="1400">
                  <a:solidFill>
                    <a:schemeClr val="bg1"/>
                  </a:solidFill>
                </a:rPr>
                <a:t>的值为大写字母，则条件表达式的值为</a:t>
              </a:r>
              <a:r>
                <a:rPr lang="en-US" altLang="zh-CN" sz="1400">
                  <a:solidFill>
                    <a:schemeClr val="bg1"/>
                  </a:solidFill>
                </a:rPr>
                <a:t>(ch+32)</a:t>
              </a:r>
              <a:r>
                <a:rPr lang="zh-CN" altLang="en-US" sz="1400">
                  <a:solidFill>
                    <a:schemeClr val="bg1"/>
                  </a:solidFill>
                </a:rPr>
                <a:t>，即相应的小写字母，</a:t>
              </a:r>
              <a:r>
                <a:rPr lang="en-US" altLang="zh-CN" sz="1400">
                  <a:solidFill>
                    <a:schemeClr val="bg1"/>
                  </a:solidFill>
                </a:rPr>
                <a:t>32</a:t>
              </a:r>
              <a:r>
                <a:rPr lang="zh-CN" altLang="en-US" sz="1400">
                  <a:solidFill>
                    <a:schemeClr val="bg1"/>
                  </a:solidFill>
                </a:rPr>
                <a:t>是小写字母和大写字母</a:t>
              </a:r>
              <a:r>
                <a:rPr lang="en-US" altLang="zh-CN" sz="1400">
                  <a:solidFill>
                    <a:schemeClr val="bg1"/>
                  </a:solidFill>
                </a:rPr>
                <a:t>ASCII</a:t>
              </a:r>
              <a:r>
                <a:rPr lang="zh-CN" altLang="en-US" sz="1400">
                  <a:solidFill>
                    <a:schemeClr val="bg1"/>
                  </a:solidFill>
                </a:rPr>
                <a:t>的差值。如果</a:t>
              </a:r>
              <a:r>
                <a:rPr lang="en-US" altLang="zh-CN" sz="1400">
                  <a:solidFill>
                    <a:schemeClr val="bg1"/>
                  </a:solidFill>
                </a:rPr>
                <a:t>ch</a:t>
              </a:r>
              <a:r>
                <a:rPr lang="zh-CN" altLang="en-US" sz="1400">
                  <a:solidFill>
                    <a:schemeClr val="bg1"/>
                  </a:solidFill>
                </a:rPr>
                <a:t>的值不是大写字母，则条件表达式的值为</a:t>
              </a:r>
              <a:r>
                <a:rPr lang="en-US" altLang="zh-CN" sz="1400">
                  <a:solidFill>
                    <a:schemeClr val="bg1"/>
                  </a:solidFill>
                </a:rPr>
                <a:t>ch</a:t>
              </a:r>
              <a:r>
                <a:rPr lang="zh-CN" altLang="en-US" sz="1400">
                  <a:solidFill>
                    <a:schemeClr val="bg1"/>
                  </a:solidFill>
                </a:rPr>
                <a:t>，即不进行转换。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44299" y="2979461"/>
            <a:ext cx="346710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163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3872" y="108469"/>
            <a:ext cx="7886700" cy="1047231"/>
          </a:xfrm>
        </p:spPr>
        <p:txBody>
          <a:bodyPr/>
          <a:lstStyle/>
          <a:p>
            <a:r>
              <a:rPr lang="zh-CN" altLang="en-US" dirty="0"/>
              <a:t>三种基本结构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71072" y="2528888"/>
            <a:ext cx="762000" cy="6096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lIns="92075" tIns="46039" rIns="92075" bIns="46039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0" fontAlgn="t" hangingPunct="0">
              <a:defRPr/>
            </a:pPr>
            <a:r>
              <a:rPr lang="en-US" altLang="zh-CN" sz="18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71072" y="3595688"/>
            <a:ext cx="762000" cy="6096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lIns="92075" tIns="46039" rIns="92075" bIns="46039" anchor="ctr"/>
          <a:lstStyle/>
          <a:p>
            <a:pPr algn="ctr" eaLnBrk="0" fontAlgn="t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1152072" y="1690688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1152072" y="3138488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152072" y="4205288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66272" y="1839235"/>
            <a:ext cx="1371600" cy="2975653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13872" y="5192035"/>
            <a:ext cx="1752600" cy="462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9" rIns="92075" bIns="46039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0" fontAlgn="t" hangingPunct="0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顺序结构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2804440" y="3214687"/>
            <a:ext cx="762000" cy="6096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lIns="92075" tIns="46039" rIns="92075" bIns="46039" anchor="ctr"/>
          <a:lstStyle/>
          <a:p>
            <a:pPr algn="ctr" eaLnBrk="0" fontAlgn="t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4557040" y="3214687"/>
            <a:ext cx="762000" cy="6096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lIns="92075" tIns="46039" rIns="92075" bIns="46039" anchor="ctr"/>
          <a:lstStyle/>
          <a:p>
            <a:pPr algn="ctr" eaLnBrk="0" fontAlgn="t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3795040" y="1995487"/>
            <a:ext cx="609600" cy="914400"/>
          </a:xfrm>
          <a:prstGeom prst="diamond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lIns="92075" tIns="46039" rIns="92075" bIns="46039" anchor="ctr"/>
          <a:lstStyle/>
          <a:p>
            <a:pPr algn="ctr" eaLnBrk="0" fontAlgn="t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</a:p>
        </p:txBody>
      </p:sp>
      <p:sp>
        <p:nvSpPr>
          <p:cNvPr id="17" name="Freeform 8"/>
          <p:cNvSpPr>
            <a:spLocks/>
          </p:cNvSpPr>
          <p:nvPr/>
        </p:nvSpPr>
        <p:spPr bwMode="auto">
          <a:xfrm>
            <a:off x="3185440" y="2452687"/>
            <a:ext cx="611188" cy="763588"/>
          </a:xfrm>
          <a:custGeom>
            <a:avLst/>
            <a:gdLst>
              <a:gd name="T0" fmla="*/ 384 w 385"/>
              <a:gd name="T1" fmla="*/ 0 h 481"/>
              <a:gd name="T2" fmla="*/ 0 w 385"/>
              <a:gd name="T3" fmla="*/ 0 h 481"/>
              <a:gd name="T4" fmla="*/ 0 w 385"/>
              <a:gd name="T5" fmla="*/ 480 h 48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5" h="481">
                <a:moveTo>
                  <a:pt x="384" y="0"/>
                </a:moveTo>
                <a:lnTo>
                  <a:pt x="0" y="0"/>
                </a:lnTo>
                <a:lnTo>
                  <a:pt x="0" y="48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8" name="Freeform 9"/>
          <p:cNvSpPr>
            <a:spLocks/>
          </p:cNvSpPr>
          <p:nvPr/>
        </p:nvSpPr>
        <p:spPr bwMode="auto">
          <a:xfrm>
            <a:off x="4404640" y="2452687"/>
            <a:ext cx="534988" cy="763588"/>
          </a:xfrm>
          <a:custGeom>
            <a:avLst/>
            <a:gdLst>
              <a:gd name="T0" fmla="*/ 0 w 337"/>
              <a:gd name="T1" fmla="*/ 0 h 481"/>
              <a:gd name="T2" fmla="*/ 336 w 337"/>
              <a:gd name="T3" fmla="*/ 0 h 481"/>
              <a:gd name="T4" fmla="*/ 336 w 337"/>
              <a:gd name="T5" fmla="*/ 480 h 48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37" h="481">
                <a:moveTo>
                  <a:pt x="0" y="0"/>
                </a:moveTo>
                <a:lnTo>
                  <a:pt x="336" y="0"/>
                </a:lnTo>
                <a:lnTo>
                  <a:pt x="336" y="48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>
            <a:off x="4099840" y="169068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3109240" y="1995487"/>
            <a:ext cx="457200" cy="369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9" rIns="92075" bIns="46039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0" fontAlgn="t" hangingPunct="0">
              <a:spcBef>
                <a:spcPct val="50000"/>
              </a:spcBef>
              <a:defRPr/>
            </a:pPr>
            <a:r>
              <a:rPr lang="zh-CN" altLang="en-US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真</a:t>
            </a:r>
          </a:p>
        </p:txBody>
      </p: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4557040" y="1995487"/>
            <a:ext cx="457200" cy="369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9" rIns="92075" bIns="46039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0" fontAlgn="t" hangingPunct="0">
              <a:spcBef>
                <a:spcPct val="50000"/>
              </a:spcBef>
              <a:defRPr/>
            </a:pPr>
            <a:r>
              <a:rPr lang="zh-CN" altLang="en-US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假</a:t>
            </a:r>
          </a:p>
        </p:txBody>
      </p:sp>
      <p:sp>
        <p:nvSpPr>
          <p:cNvPr id="22" name="Freeform 13"/>
          <p:cNvSpPr>
            <a:spLocks/>
          </p:cNvSpPr>
          <p:nvPr/>
        </p:nvSpPr>
        <p:spPr bwMode="auto">
          <a:xfrm>
            <a:off x="3185440" y="3824289"/>
            <a:ext cx="1754188" cy="687388"/>
          </a:xfrm>
          <a:custGeom>
            <a:avLst/>
            <a:gdLst>
              <a:gd name="T0" fmla="*/ 0 w 1105"/>
              <a:gd name="T1" fmla="*/ 0 h 433"/>
              <a:gd name="T2" fmla="*/ 0 w 1105"/>
              <a:gd name="T3" fmla="*/ 432 h 433"/>
              <a:gd name="T4" fmla="*/ 1104 w 1105"/>
              <a:gd name="T5" fmla="*/ 432 h 433"/>
              <a:gd name="T6" fmla="*/ 1104 w 1105"/>
              <a:gd name="T7" fmla="*/ 0 h 43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05" h="433">
                <a:moveTo>
                  <a:pt x="0" y="0"/>
                </a:moveTo>
                <a:lnTo>
                  <a:pt x="0" y="432"/>
                </a:lnTo>
                <a:lnTo>
                  <a:pt x="1104" y="432"/>
                </a:lnTo>
                <a:lnTo>
                  <a:pt x="1104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3" name="Line 14"/>
          <p:cNvSpPr>
            <a:spLocks noChangeShapeType="1"/>
          </p:cNvSpPr>
          <p:nvPr/>
        </p:nvSpPr>
        <p:spPr bwMode="auto">
          <a:xfrm>
            <a:off x="4023640" y="4510088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3185440" y="5192035"/>
            <a:ext cx="1752600" cy="462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9" rIns="92075" bIns="46039">
            <a:spAutoFit/>
          </a:bodyPr>
          <a:lstStyle/>
          <a:p>
            <a:pPr algn="ctr" eaLnBrk="0" fontAlgn="t" hangingPunct="0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chemeClr val="accent1"/>
                </a:solidFill>
                <a:latin typeface="+mn-ea"/>
              </a:rPr>
              <a:t>选择结构</a:t>
            </a:r>
          </a:p>
        </p:txBody>
      </p:sp>
      <p:sp>
        <p:nvSpPr>
          <p:cNvPr id="26" name="AutoShape 6"/>
          <p:cNvSpPr>
            <a:spLocks noChangeArrowheads="1"/>
          </p:cNvSpPr>
          <p:nvPr/>
        </p:nvSpPr>
        <p:spPr bwMode="auto">
          <a:xfrm>
            <a:off x="7462158" y="2374900"/>
            <a:ext cx="609600" cy="914400"/>
          </a:xfrm>
          <a:prstGeom prst="diamond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lIns="92075" tIns="46039" rIns="92075" bIns="46039" anchor="ctr"/>
          <a:lstStyle/>
          <a:p>
            <a:pPr algn="ctr" eaLnBrk="0" fontAlgn="t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</a:p>
        </p:txBody>
      </p:sp>
      <p:sp>
        <p:nvSpPr>
          <p:cNvPr id="27" name="Line 7"/>
          <p:cNvSpPr>
            <a:spLocks noChangeShapeType="1"/>
          </p:cNvSpPr>
          <p:nvPr/>
        </p:nvSpPr>
        <p:spPr bwMode="auto">
          <a:xfrm>
            <a:off x="7766958" y="32893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8" name="Freeform 8"/>
          <p:cNvSpPr>
            <a:spLocks/>
          </p:cNvSpPr>
          <p:nvPr/>
        </p:nvSpPr>
        <p:spPr bwMode="auto">
          <a:xfrm>
            <a:off x="8071758" y="2832101"/>
            <a:ext cx="382588" cy="2211388"/>
          </a:xfrm>
          <a:custGeom>
            <a:avLst/>
            <a:gdLst>
              <a:gd name="T0" fmla="*/ 0 w 241"/>
              <a:gd name="T1" fmla="*/ 0 h 1393"/>
              <a:gd name="T2" fmla="*/ 240 w 241"/>
              <a:gd name="T3" fmla="*/ 0 h 1393"/>
              <a:gd name="T4" fmla="*/ 240 w 241"/>
              <a:gd name="T5" fmla="*/ 1392 h 139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1" h="1393">
                <a:moveTo>
                  <a:pt x="0" y="0"/>
                </a:moveTo>
                <a:lnTo>
                  <a:pt x="240" y="0"/>
                </a:lnTo>
                <a:lnTo>
                  <a:pt x="240" y="1392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9" name="Rectangle 9"/>
          <p:cNvSpPr>
            <a:spLocks noChangeArrowheads="1"/>
          </p:cNvSpPr>
          <p:nvPr/>
        </p:nvSpPr>
        <p:spPr bwMode="auto">
          <a:xfrm>
            <a:off x="8071758" y="2374901"/>
            <a:ext cx="457200" cy="369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9" rIns="92075" bIns="46039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0" fontAlgn="t" hangingPunct="0">
              <a:spcBef>
                <a:spcPct val="50000"/>
              </a:spcBef>
              <a:defRPr/>
            </a:pPr>
            <a:r>
              <a:rPr lang="zh-CN" altLang="en-US" sz="1800"/>
              <a:t>假</a:t>
            </a:r>
          </a:p>
        </p:txBody>
      </p:sp>
      <p:sp>
        <p:nvSpPr>
          <p:cNvPr id="30" name="Freeform 10"/>
          <p:cNvSpPr>
            <a:spLocks/>
          </p:cNvSpPr>
          <p:nvPr/>
        </p:nvSpPr>
        <p:spPr bwMode="auto">
          <a:xfrm>
            <a:off x="6928758" y="1993900"/>
            <a:ext cx="839788" cy="2576288"/>
          </a:xfrm>
          <a:custGeom>
            <a:avLst/>
            <a:gdLst>
              <a:gd name="T0" fmla="*/ 528 w 529"/>
              <a:gd name="T1" fmla="*/ 1567 h 1777"/>
              <a:gd name="T2" fmla="*/ 528 w 529"/>
              <a:gd name="T3" fmla="*/ 1776 h 1777"/>
              <a:gd name="T4" fmla="*/ 0 w 529"/>
              <a:gd name="T5" fmla="*/ 1776 h 1777"/>
              <a:gd name="T6" fmla="*/ 0 w 529"/>
              <a:gd name="T7" fmla="*/ 0 h 1777"/>
              <a:gd name="T8" fmla="*/ 480 w 529"/>
              <a:gd name="T9" fmla="*/ 0 h 177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29" h="1777">
                <a:moveTo>
                  <a:pt x="528" y="1567"/>
                </a:moveTo>
                <a:lnTo>
                  <a:pt x="528" y="1776"/>
                </a:lnTo>
                <a:lnTo>
                  <a:pt x="0" y="1776"/>
                </a:lnTo>
                <a:lnTo>
                  <a:pt x="0" y="0"/>
                </a:lnTo>
                <a:lnTo>
                  <a:pt x="48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1" name="Line 11"/>
          <p:cNvSpPr>
            <a:spLocks noChangeShapeType="1"/>
          </p:cNvSpPr>
          <p:nvPr/>
        </p:nvSpPr>
        <p:spPr bwMode="auto">
          <a:xfrm>
            <a:off x="7766958" y="16891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2" name="Rectangle 12"/>
          <p:cNvSpPr>
            <a:spLocks noChangeArrowheads="1"/>
          </p:cNvSpPr>
          <p:nvPr/>
        </p:nvSpPr>
        <p:spPr bwMode="auto">
          <a:xfrm>
            <a:off x="7385958" y="3365501"/>
            <a:ext cx="457200" cy="369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9" rIns="92075" bIns="46039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0" fontAlgn="t" hangingPunct="0">
              <a:spcBef>
                <a:spcPct val="50000"/>
              </a:spcBef>
              <a:defRPr/>
            </a:pPr>
            <a:r>
              <a:rPr lang="zh-CN" altLang="en-US" sz="1800" dirty="0"/>
              <a:t>真</a:t>
            </a:r>
          </a:p>
        </p:txBody>
      </p:sp>
      <p:sp>
        <p:nvSpPr>
          <p:cNvPr id="33" name="Rectangle 16"/>
          <p:cNvSpPr>
            <a:spLocks noChangeArrowheads="1"/>
          </p:cNvSpPr>
          <p:nvPr/>
        </p:nvSpPr>
        <p:spPr bwMode="auto">
          <a:xfrm>
            <a:off x="6762750" y="5192035"/>
            <a:ext cx="1752600" cy="462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9" rIns="92075" bIns="46039">
            <a:spAutoFit/>
          </a:bodyPr>
          <a:lstStyle/>
          <a:p>
            <a:pPr algn="ctr" eaLnBrk="0" fontAlgn="t" hangingPunct="0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chemeClr val="accent1"/>
                </a:solidFill>
                <a:latin typeface="+mn-ea"/>
              </a:rPr>
              <a:t>循环结构</a:t>
            </a:r>
          </a:p>
        </p:txBody>
      </p:sp>
      <p:sp>
        <p:nvSpPr>
          <p:cNvPr id="34" name="Rectangle 9"/>
          <p:cNvSpPr>
            <a:spLocks noChangeArrowheads="1"/>
          </p:cNvSpPr>
          <p:nvPr/>
        </p:nvSpPr>
        <p:spPr bwMode="auto">
          <a:xfrm>
            <a:off x="2658902" y="1839236"/>
            <a:ext cx="2879555" cy="2975653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" name="Rectangle 9"/>
          <p:cNvSpPr>
            <a:spLocks noChangeArrowheads="1"/>
          </p:cNvSpPr>
          <p:nvPr/>
        </p:nvSpPr>
        <p:spPr bwMode="auto">
          <a:xfrm>
            <a:off x="6183964" y="1877675"/>
            <a:ext cx="2879555" cy="2937215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" name="流程图: 接点 35"/>
          <p:cNvSpPr/>
          <p:nvPr/>
        </p:nvSpPr>
        <p:spPr>
          <a:xfrm>
            <a:off x="1093960" y="1788096"/>
            <a:ext cx="116227" cy="11622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流程图: 接点 36"/>
          <p:cNvSpPr/>
          <p:nvPr/>
        </p:nvSpPr>
        <p:spPr>
          <a:xfrm>
            <a:off x="1081262" y="4756834"/>
            <a:ext cx="116227" cy="11622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接点 37"/>
          <p:cNvSpPr/>
          <p:nvPr/>
        </p:nvSpPr>
        <p:spPr>
          <a:xfrm>
            <a:off x="4040882" y="1783333"/>
            <a:ext cx="116227" cy="11622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接点 38"/>
          <p:cNvSpPr/>
          <p:nvPr/>
        </p:nvSpPr>
        <p:spPr>
          <a:xfrm>
            <a:off x="3967342" y="4763126"/>
            <a:ext cx="116227" cy="11622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流程图: 接点 39"/>
          <p:cNvSpPr/>
          <p:nvPr/>
        </p:nvSpPr>
        <p:spPr>
          <a:xfrm>
            <a:off x="7698777" y="1825741"/>
            <a:ext cx="116227" cy="11622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接点 40"/>
          <p:cNvSpPr/>
          <p:nvPr/>
        </p:nvSpPr>
        <p:spPr>
          <a:xfrm>
            <a:off x="8398219" y="4756834"/>
            <a:ext cx="116227" cy="11622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7385958" y="3822700"/>
            <a:ext cx="762000" cy="6096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lIns="92075" tIns="46039" rIns="92075" bIns="46039" anchor="ctr"/>
          <a:lstStyle/>
          <a:p>
            <a:pPr algn="ctr" eaLnBrk="0" fontAlgn="t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D1822C9-1B69-4334-A6FB-0B2BB67C1A19}"/>
              </a:ext>
            </a:extLst>
          </p:cNvPr>
          <p:cNvSpPr txBox="1"/>
          <p:nvPr/>
        </p:nvSpPr>
        <p:spPr>
          <a:xfrm>
            <a:off x="466272" y="111396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例</a:t>
            </a:r>
            <a:r>
              <a:rPr lang="en-US" altLang="zh-CN" dirty="0"/>
              <a:t>3-9</a:t>
            </a:r>
            <a:r>
              <a:rPr lang="zh-CN" altLang="en-US" dirty="0"/>
              <a:t>、习题</a:t>
            </a:r>
            <a:r>
              <a:rPr lang="en-US" altLang="zh-CN" dirty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24267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01171"/>
            <a:ext cx="5922104" cy="1325563"/>
          </a:xfrm>
        </p:spPr>
        <p:txBody>
          <a:bodyPr/>
          <a:lstStyle/>
          <a:p>
            <a:r>
              <a:rPr lang="zh-CN" altLang="en-US" dirty="0"/>
              <a:t>选择结构的嵌套</a:t>
            </a:r>
          </a:p>
        </p:txBody>
      </p:sp>
      <p:sp>
        <p:nvSpPr>
          <p:cNvPr id="4" name="矩形 3"/>
          <p:cNvSpPr/>
          <p:nvPr/>
        </p:nvSpPr>
        <p:spPr>
          <a:xfrm>
            <a:off x="111080" y="2144916"/>
            <a:ext cx="3493354" cy="253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b="1"/>
              <a:t>if()</a:t>
            </a:r>
          </a:p>
          <a:p>
            <a:pPr>
              <a:lnSpc>
                <a:spcPct val="150000"/>
              </a:lnSpc>
            </a:pPr>
            <a:r>
              <a:rPr lang="en-US" altLang="zh-CN" b="1"/>
              <a:t>	if()  </a:t>
            </a:r>
            <a:r>
              <a:rPr lang="zh-CN" altLang="en-US" b="1"/>
              <a:t>语句</a:t>
            </a:r>
            <a:r>
              <a:rPr lang="en-US" altLang="zh-CN" b="1"/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b="1"/>
              <a:t>	else  </a:t>
            </a:r>
            <a:r>
              <a:rPr lang="zh-CN" altLang="en-US" b="1"/>
              <a:t>语句</a:t>
            </a:r>
            <a:r>
              <a:rPr lang="en-US" altLang="zh-CN" b="1"/>
              <a:t>2</a:t>
            </a:r>
          </a:p>
          <a:p>
            <a:pPr>
              <a:lnSpc>
                <a:spcPct val="150000"/>
              </a:lnSpc>
            </a:pPr>
            <a:r>
              <a:rPr lang="en-US" altLang="zh-CN" b="1"/>
              <a:t>else</a:t>
            </a:r>
          </a:p>
          <a:p>
            <a:pPr>
              <a:lnSpc>
                <a:spcPct val="150000"/>
              </a:lnSpc>
            </a:pPr>
            <a:r>
              <a:rPr lang="en-US" altLang="zh-CN" b="1"/>
              <a:t>	if()  </a:t>
            </a:r>
            <a:r>
              <a:rPr lang="zh-CN" altLang="en-US" b="1"/>
              <a:t>语句</a:t>
            </a:r>
            <a:r>
              <a:rPr lang="en-US" altLang="zh-CN" b="1"/>
              <a:t>3</a:t>
            </a:r>
          </a:p>
          <a:p>
            <a:pPr>
              <a:lnSpc>
                <a:spcPct val="150000"/>
              </a:lnSpc>
            </a:pPr>
            <a:r>
              <a:rPr lang="en-US" altLang="zh-CN" b="1"/>
              <a:t>	else  </a:t>
            </a:r>
            <a:r>
              <a:rPr lang="zh-CN" altLang="en-US" b="1"/>
              <a:t>语句</a:t>
            </a:r>
            <a:r>
              <a:rPr lang="en-US" altLang="zh-CN" b="1"/>
              <a:t>4</a:t>
            </a:r>
            <a:endParaRPr lang="zh-CN" altLang="en-US" b="1"/>
          </a:p>
        </p:txBody>
      </p:sp>
      <p:sp>
        <p:nvSpPr>
          <p:cNvPr id="3" name="右大括号 2"/>
          <p:cNvSpPr/>
          <p:nvPr/>
        </p:nvSpPr>
        <p:spPr>
          <a:xfrm>
            <a:off x="2340758" y="2701509"/>
            <a:ext cx="159026" cy="646043"/>
          </a:xfrm>
          <a:prstGeom prst="rightBrac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右大括号 32"/>
          <p:cNvSpPr/>
          <p:nvPr/>
        </p:nvSpPr>
        <p:spPr>
          <a:xfrm>
            <a:off x="2340758" y="3992481"/>
            <a:ext cx="159026" cy="646043"/>
          </a:xfrm>
          <a:prstGeom prst="rightBrac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677031" y="2839863"/>
            <a:ext cx="1015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</a:rPr>
              <a:t>内嵌</a:t>
            </a:r>
            <a:r>
              <a:rPr lang="en-US" altLang="zh-CN" b="1">
                <a:solidFill>
                  <a:schemeClr val="bg1"/>
                </a:solidFill>
              </a:rPr>
              <a:t>if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677032" y="4126170"/>
            <a:ext cx="1015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</a:rPr>
              <a:t>内嵌</a:t>
            </a:r>
            <a:r>
              <a:rPr lang="en-US" altLang="zh-CN" b="1">
                <a:solidFill>
                  <a:schemeClr val="bg1"/>
                </a:solidFill>
              </a:rPr>
              <a:t>if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35" name="MH_Other_1"/>
          <p:cNvSpPr/>
          <p:nvPr>
            <p:custDataLst>
              <p:tags r:id="rId1"/>
            </p:custDataLst>
          </p:nvPr>
        </p:nvSpPr>
        <p:spPr>
          <a:xfrm>
            <a:off x="3132655" y="1400601"/>
            <a:ext cx="774700" cy="522287"/>
          </a:xfrm>
          <a:custGeom>
            <a:avLst/>
            <a:gdLst>
              <a:gd name="connsiteX0" fmla="*/ 0 w 2429934"/>
              <a:gd name="connsiteY0" fmla="*/ 360367 h 372534"/>
              <a:gd name="connsiteX1" fmla="*/ 2429934 w 2429934"/>
              <a:gd name="connsiteY1" fmla="*/ 360367 h 372534"/>
              <a:gd name="connsiteX2" fmla="*/ 2429934 w 2429934"/>
              <a:gd name="connsiteY2" fmla="*/ 372534 h 372534"/>
              <a:gd name="connsiteX3" fmla="*/ 0 w 2429934"/>
              <a:gd name="connsiteY3" fmla="*/ 372534 h 372534"/>
              <a:gd name="connsiteX4" fmla="*/ 0 w 2429934"/>
              <a:gd name="connsiteY4" fmla="*/ 30167 h 372534"/>
              <a:gd name="connsiteX5" fmla="*/ 2429934 w 2429934"/>
              <a:gd name="connsiteY5" fmla="*/ 30167 h 372534"/>
              <a:gd name="connsiteX6" fmla="*/ 2429934 w 2429934"/>
              <a:gd name="connsiteY6" fmla="*/ 342367 h 372534"/>
              <a:gd name="connsiteX7" fmla="*/ 0 w 2429934"/>
              <a:gd name="connsiteY7" fmla="*/ 342367 h 372534"/>
              <a:gd name="connsiteX8" fmla="*/ 0 w 2429934"/>
              <a:gd name="connsiteY8" fmla="*/ 0 h 372534"/>
              <a:gd name="connsiteX9" fmla="*/ 2429934 w 2429934"/>
              <a:gd name="connsiteY9" fmla="*/ 0 h 372534"/>
              <a:gd name="connsiteX10" fmla="*/ 2429934 w 2429934"/>
              <a:gd name="connsiteY10" fmla="*/ 12167 h 372534"/>
              <a:gd name="connsiteX11" fmla="*/ 0 w 2429934"/>
              <a:gd name="connsiteY11" fmla="*/ 12167 h 372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29934" h="372534">
                <a:moveTo>
                  <a:pt x="0" y="360367"/>
                </a:moveTo>
                <a:lnTo>
                  <a:pt x="2429934" y="360367"/>
                </a:lnTo>
                <a:lnTo>
                  <a:pt x="2429934" y="372534"/>
                </a:lnTo>
                <a:lnTo>
                  <a:pt x="0" y="372534"/>
                </a:lnTo>
                <a:close/>
                <a:moveTo>
                  <a:pt x="0" y="30167"/>
                </a:moveTo>
                <a:lnTo>
                  <a:pt x="2429934" y="30167"/>
                </a:lnTo>
                <a:lnTo>
                  <a:pt x="2429934" y="342367"/>
                </a:lnTo>
                <a:lnTo>
                  <a:pt x="0" y="342367"/>
                </a:lnTo>
                <a:close/>
                <a:moveTo>
                  <a:pt x="0" y="0"/>
                </a:moveTo>
                <a:lnTo>
                  <a:pt x="2429934" y="0"/>
                </a:lnTo>
                <a:lnTo>
                  <a:pt x="2429934" y="12167"/>
                </a:lnTo>
                <a:lnTo>
                  <a:pt x="0" y="12167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>
                <a:solidFill>
                  <a:srgbClr val="FEFFFF"/>
                </a:solidFill>
              </a:rPr>
              <a:t>注意</a:t>
            </a:r>
          </a:p>
        </p:txBody>
      </p:sp>
      <p:sp>
        <p:nvSpPr>
          <p:cNvPr id="36" name="MH_SubTitle_1"/>
          <p:cNvSpPr/>
          <p:nvPr>
            <p:custDataLst>
              <p:tags r:id="rId2"/>
            </p:custDataLst>
          </p:nvPr>
        </p:nvSpPr>
        <p:spPr>
          <a:xfrm>
            <a:off x="4210276" y="1370135"/>
            <a:ext cx="4919175" cy="5244691"/>
          </a:xfrm>
          <a:prstGeom prst="rect">
            <a:avLst/>
          </a:prstGeom>
          <a:solidFill>
            <a:srgbClr val="FEFFFF"/>
          </a:solidFill>
          <a:ln w="9525">
            <a:solidFill>
              <a:srgbClr val="B2B2B2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b="1">
                <a:solidFill>
                  <a:srgbClr val="1C1C1C"/>
                </a:solidFill>
              </a:rPr>
              <a:t>if</a:t>
            </a:r>
            <a:r>
              <a:rPr lang="zh-CN" altLang="en-US" b="1">
                <a:solidFill>
                  <a:srgbClr val="1C1C1C"/>
                </a:solidFill>
              </a:rPr>
              <a:t>与</a:t>
            </a:r>
            <a:r>
              <a:rPr lang="en-US" altLang="zh-CN" b="1">
                <a:solidFill>
                  <a:srgbClr val="1C1C1C"/>
                </a:solidFill>
              </a:rPr>
              <a:t>else</a:t>
            </a:r>
            <a:r>
              <a:rPr lang="zh-CN" altLang="en-US" b="1">
                <a:solidFill>
                  <a:srgbClr val="1C1C1C"/>
                </a:solidFill>
              </a:rPr>
              <a:t>的配对关系。</a:t>
            </a:r>
            <a:endParaRPr lang="en-US" altLang="zh-CN" b="1">
              <a:solidFill>
                <a:srgbClr val="1C1C1C"/>
              </a:solidFill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>
                <a:solidFill>
                  <a:srgbClr val="1C1C1C"/>
                </a:solidFill>
              </a:rPr>
              <a:t>else</a:t>
            </a:r>
            <a:r>
              <a:rPr lang="zh-CN" altLang="en-US">
                <a:solidFill>
                  <a:srgbClr val="1C1C1C"/>
                </a:solidFill>
              </a:rPr>
              <a:t>总是与它上面的最近的未配对的</a:t>
            </a:r>
            <a:r>
              <a:rPr lang="en-US" altLang="zh-CN">
                <a:solidFill>
                  <a:srgbClr val="1C1C1C"/>
                </a:solidFill>
              </a:rPr>
              <a:t>if</a:t>
            </a:r>
            <a:r>
              <a:rPr lang="zh-CN" altLang="en-US">
                <a:solidFill>
                  <a:srgbClr val="1C1C1C"/>
                </a:solidFill>
              </a:rPr>
              <a:t>配对。</a:t>
            </a:r>
            <a:endParaRPr lang="en-US" altLang="zh-CN">
              <a:solidFill>
                <a:srgbClr val="1C1C1C"/>
              </a:solidFill>
            </a:endParaRPr>
          </a:p>
          <a:p>
            <a:pPr>
              <a:lnSpc>
                <a:spcPct val="130000"/>
              </a:lnSpc>
              <a:defRPr/>
            </a:pPr>
            <a:endParaRPr lang="en-US" altLang="zh-CN">
              <a:solidFill>
                <a:srgbClr val="1C1C1C"/>
              </a:solidFill>
            </a:endParaRPr>
          </a:p>
          <a:p>
            <a:pPr>
              <a:lnSpc>
                <a:spcPct val="130000"/>
              </a:lnSpc>
              <a:defRPr/>
            </a:pPr>
            <a:endParaRPr lang="en-US" altLang="zh-CN">
              <a:solidFill>
                <a:srgbClr val="1C1C1C"/>
              </a:solidFill>
            </a:endParaRPr>
          </a:p>
          <a:p>
            <a:pPr>
              <a:lnSpc>
                <a:spcPct val="130000"/>
              </a:lnSpc>
              <a:defRPr/>
            </a:pPr>
            <a:endParaRPr lang="en-US" altLang="zh-CN">
              <a:solidFill>
                <a:srgbClr val="1C1C1C"/>
              </a:solidFill>
            </a:endParaRPr>
          </a:p>
          <a:p>
            <a:pPr>
              <a:lnSpc>
                <a:spcPct val="130000"/>
              </a:lnSpc>
              <a:defRPr/>
            </a:pPr>
            <a:endParaRPr lang="en-US" altLang="zh-CN">
              <a:solidFill>
                <a:srgbClr val="1C1C1C"/>
              </a:solidFill>
            </a:endParaRPr>
          </a:p>
          <a:p>
            <a:pPr>
              <a:lnSpc>
                <a:spcPct val="130000"/>
              </a:lnSpc>
              <a:defRPr/>
            </a:pPr>
            <a:endParaRPr lang="en-US" altLang="zh-CN">
              <a:solidFill>
                <a:srgbClr val="1C1C1C"/>
              </a:solidFill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>
                <a:solidFill>
                  <a:srgbClr val="1C1C1C"/>
                </a:solidFill>
              </a:rPr>
              <a:t>如果</a:t>
            </a:r>
            <a:r>
              <a:rPr lang="en-US" altLang="zh-CN">
                <a:solidFill>
                  <a:srgbClr val="1C1C1C"/>
                </a:solidFill>
              </a:rPr>
              <a:t>if</a:t>
            </a:r>
            <a:r>
              <a:rPr lang="zh-CN" altLang="en-US">
                <a:solidFill>
                  <a:srgbClr val="1C1C1C"/>
                </a:solidFill>
              </a:rPr>
              <a:t>与</a:t>
            </a:r>
            <a:r>
              <a:rPr lang="en-US" altLang="zh-CN">
                <a:solidFill>
                  <a:srgbClr val="1C1C1C"/>
                </a:solidFill>
              </a:rPr>
              <a:t>else</a:t>
            </a:r>
            <a:r>
              <a:rPr lang="zh-CN" altLang="en-US">
                <a:solidFill>
                  <a:srgbClr val="1C1C1C"/>
                </a:solidFill>
              </a:rPr>
              <a:t>的数目不一样，为实现程序设计者的思想</a:t>
            </a:r>
            <a:r>
              <a:rPr lang="en-US" altLang="zh-CN">
                <a:solidFill>
                  <a:srgbClr val="1C1C1C"/>
                </a:solidFill>
              </a:rPr>
              <a:t>,</a:t>
            </a:r>
            <a:r>
              <a:rPr lang="zh-CN" altLang="en-US">
                <a:solidFill>
                  <a:srgbClr val="1C1C1C"/>
                </a:solidFill>
              </a:rPr>
              <a:t>可以加花括号来确定配对关系。</a:t>
            </a:r>
          </a:p>
        </p:txBody>
      </p:sp>
      <p:sp>
        <p:nvSpPr>
          <p:cNvPr id="37" name="MH_Other_2"/>
          <p:cNvSpPr/>
          <p:nvPr>
            <p:custDataLst>
              <p:tags r:id="rId3"/>
            </p:custDataLst>
          </p:nvPr>
        </p:nvSpPr>
        <p:spPr>
          <a:xfrm rot="16200000">
            <a:off x="8842375" y="6313201"/>
            <a:ext cx="301625" cy="301625"/>
          </a:xfrm>
          <a:prstGeom prst="rtTriangle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38" name="直接连接符 37"/>
          <p:cNvCxnSpPr/>
          <p:nvPr/>
        </p:nvCxnSpPr>
        <p:spPr>
          <a:xfrm>
            <a:off x="4005775" y="2178090"/>
            <a:ext cx="0" cy="2643803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3000">
                  <a:schemeClr val="accent1"/>
                </a:gs>
                <a:gs pos="6600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4300783" y="2233089"/>
            <a:ext cx="2067340" cy="1667238"/>
          </a:xfrm>
          <a:prstGeom prst="roundRect">
            <a:avLst>
              <a:gd name="adj" fmla="val 18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if()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/>
              <a:t>	if()	</a:t>
            </a:r>
            <a:r>
              <a:rPr lang="zh-CN" altLang="en-US" sz="1600"/>
              <a:t>语句</a:t>
            </a:r>
            <a:r>
              <a:rPr lang="en-US" altLang="zh-CN" sz="1600"/>
              <a:t>1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/>
              <a:t>else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/>
              <a:t>	if()	</a:t>
            </a:r>
            <a:r>
              <a:rPr lang="zh-CN" altLang="en-US" sz="1600"/>
              <a:t>语句</a:t>
            </a:r>
            <a:r>
              <a:rPr lang="en-US" altLang="zh-CN" sz="1600"/>
              <a:t>2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/>
              <a:t>else		</a:t>
            </a:r>
            <a:r>
              <a:rPr lang="zh-CN" altLang="en-US" sz="1600"/>
              <a:t>语句</a:t>
            </a:r>
            <a:r>
              <a:rPr lang="en-US" altLang="zh-CN" sz="1600"/>
              <a:t>3</a:t>
            </a:r>
          </a:p>
        </p:txBody>
      </p:sp>
      <p:sp>
        <p:nvSpPr>
          <p:cNvPr id="7" name="矩形 6"/>
          <p:cNvSpPr/>
          <p:nvPr/>
        </p:nvSpPr>
        <p:spPr>
          <a:xfrm>
            <a:off x="6445244" y="2252967"/>
            <a:ext cx="2616385" cy="1550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编程序者把else写在与第1个if(外层if)同一列上，意图是使else与第1个if对应，但实际上else是与第2个if配对，因为它们相距最近。</a:t>
            </a:r>
          </a:p>
        </p:txBody>
      </p:sp>
      <p:sp>
        <p:nvSpPr>
          <p:cNvPr id="40" name="圆角矩形 39"/>
          <p:cNvSpPr/>
          <p:nvPr/>
        </p:nvSpPr>
        <p:spPr>
          <a:xfrm>
            <a:off x="5334453" y="4763282"/>
            <a:ext cx="2782957" cy="1667238"/>
          </a:xfrm>
          <a:prstGeom prst="roundRect">
            <a:avLst>
              <a:gd name="adj" fmla="val 18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if()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/>
              <a:t>	if()	</a:t>
            </a:r>
            <a:r>
              <a:rPr lang="zh-CN" altLang="en-US" sz="1600"/>
              <a:t>语句</a:t>
            </a:r>
            <a:r>
              <a:rPr lang="en-US" altLang="zh-CN" sz="1600"/>
              <a:t>1		</a:t>
            </a:r>
            <a:r>
              <a:rPr lang="zh-CN" altLang="en-US" sz="1600"/>
              <a:t>内嵌</a:t>
            </a:r>
            <a:r>
              <a:rPr lang="en-US" altLang="zh-CN" sz="1600"/>
              <a:t>if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/>
              <a:t>}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/>
              <a:t>else		</a:t>
            </a:r>
            <a:r>
              <a:rPr lang="zh-CN" altLang="en-US" sz="1600"/>
              <a:t>语句</a:t>
            </a:r>
            <a:r>
              <a:rPr lang="en-US" altLang="zh-CN" sz="1600"/>
              <a:t>2</a:t>
            </a:r>
          </a:p>
        </p:txBody>
      </p:sp>
      <p:sp>
        <p:nvSpPr>
          <p:cNvPr id="41" name="右大括号 40"/>
          <p:cNvSpPr/>
          <p:nvPr/>
        </p:nvSpPr>
        <p:spPr>
          <a:xfrm>
            <a:off x="6964471" y="5196023"/>
            <a:ext cx="148558" cy="801756"/>
          </a:xfrm>
          <a:prstGeom prst="rightBrac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1710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3698"/>
            <a:ext cx="6630321" cy="1325563"/>
          </a:xfrm>
        </p:spPr>
        <p:txBody>
          <a:bodyPr/>
          <a:lstStyle/>
          <a:p>
            <a:r>
              <a:rPr lang="zh-CN" altLang="en-US" dirty="0"/>
              <a:t>条件运算符和条件表达式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-126345" y="1227287"/>
                <a:ext cx="5343176" cy="1836716"/>
              </a:xfrm>
            </p:spPr>
            <p:txBody>
              <a:bodyPr>
                <a:noAutofit/>
              </a:bodyPr>
              <a:lstStyle/>
              <a:p>
                <a:pPr marL="88900" indent="-88900">
                  <a:lnSpc>
                    <a:spcPct val="100000"/>
                  </a:lnSpc>
                  <a:buNone/>
                </a:pPr>
                <a:r>
                  <a:rPr lang="en-US" altLang="zh-CN" sz="2000" dirty="0">
                    <a:solidFill>
                      <a:schemeClr val="accent1"/>
                    </a:solidFill>
                  </a:rPr>
                  <a:t>【</a:t>
                </a:r>
                <a:r>
                  <a:rPr lang="zh-CN" altLang="en-US" sz="2000" dirty="0">
                    <a:solidFill>
                      <a:schemeClr val="accent1"/>
                    </a:solidFill>
                  </a:rPr>
                  <a:t>例</a:t>
                </a:r>
                <a:r>
                  <a:rPr lang="en-US" altLang="zh-CN" sz="2000" dirty="0">
                    <a:solidFill>
                      <a:schemeClr val="accent1"/>
                    </a:solidFill>
                  </a:rPr>
                  <a:t>4.5】</a:t>
                </a:r>
                <a:r>
                  <a:rPr lang="zh-CN" altLang="en-US" sz="2000" dirty="0">
                    <a:solidFill>
                      <a:schemeClr val="accent1"/>
                    </a:solidFill>
                  </a:rPr>
                  <a:t>有一阶跃函数：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CN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&lt;0)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=0)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&gt;0)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accent1"/>
                    </a:solidFill>
                  </a:rPr>
                  <a:t>    编一程序</a:t>
                </a:r>
                <a:r>
                  <a:rPr lang="en-US" altLang="zh-CN" sz="2000" dirty="0">
                    <a:solidFill>
                      <a:schemeClr val="accent1"/>
                    </a:solidFill>
                  </a:rPr>
                  <a:t>,</a:t>
                </a:r>
                <a:r>
                  <a:rPr lang="zh-CN" altLang="en-US" sz="2000" dirty="0">
                    <a:solidFill>
                      <a:schemeClr val="accent1"/>
                    </a:solidFill>
                  </a:rPr>
                  <a:t>输入一个</a:t>
                </a:r>
                <a:r>
                  <a:rPr lang="en-US" altLang="zh-CN" sz="2000" dirty="0">
                    <a:solidFill>
                      <a:schemeClr val="accent1"/>
                    </a:solidFill>
                  </a:rPr>
                  <a:t>x</a:t>
                </a:r>
                <a:r>
                  <a:rPr lang="zh-CN" altLang="en-US" sz="2000" dirty="0">
                    <a:solidFill>
                      <a:schemeClr val="accent1"/>
                    </a:solidFill>
                  </a:rPr>
                  <a:t>值，要求输出相应的</a:t>
                </a:r>
                <a:r>
                  <a:rPr lang="en-US" altLang="zh-CN" sz="2000" dirty="0">
                    <a:solidFill>
                      <a:schemeClr val="accent1"/>
                    </a:solidFill>
                  </a:rPr>
                  <a:t>y</a:t>
                </a:r>
                <a:r>
                  <a:rPr lang="zh-CN" altLang="en-US" sz="2000" dirty="0">
                    <a:solidFill>
                      <a:schemeClr val="accent1"/>
                    </a:solidFill>
                  </a:rPr>
                  <a:t>值。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26345" y="1227287"/>
                <a:ext cx="5343176" cy="1836716"/>
              </a:xfrm>
              <a:blipFill>
                <a:blip r:embed="rId7"/>
                <a:stretch>
                  <a:fillRect l="-1140" r="-3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圆角矩形 12"/>
          <p:cNvSpPr/>
          <p:nvPr/>
        </p:nvSpPr>
        <p:spPr>
          <a:xfrm>
            <a:off x="3945170" y="3135520"/>
            <a:ext cx="4615356" cy="3735121"/>
          </a:xfrm>
          <a:prstGeom prst="roundRect">
            <a:avLst>
              <a:gd name="adj" fmla="val 18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/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pPr defTabSz="363538"/>
            <a:r>
              <a:rPr lang="en-US" altLang="zh-CN" dirty="0"/>
              <a:t>int main()</a:t>
            </a:r>
          </a:p>
          <a:p>
            <a:pPr defTabSz="363538"/>
            <a:r>
              <a:rPr lang="en-US" altLang="zh-CN" dirty="0"/>
              <a:t>{</a:t>
            </a:r>
          </a:p>
          <a:p>
            <a:pPr defTabSz="363538"/>
            <a:r>
              <a:rPr lang="en-US" altLang="zh-CN" dirty="0"/>
              <a:t>	int </a:t>
            </a:r>
            <a:r>
              <a:rPr lang="en-US" altLang="zh-CN" dirty="0" err="1"/>
              <a:t>x,y</a:t>
            </a:r>
            <a:r>
              <a:rPr lang="en-US" altLang="zh-CN" dirty="0"/>
              <a:t>;</a:t>
            </a:r>
          </a:p>
          <a:p>
            <a:pPr defTabSz="363538"/>
            <a:r>
              <a:rPr lang="en-US" altLang="zh-CN" dirty="0"/>
              <a:t>	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d",&amp;x</a:t>
            </a:r>
            <a:r>
              <a:rPr lang="en-US" altLang="zh-CN" dirty="0"/>
              <a:t>);</a:t>
            </a:r>
          </a:p>
          <a:p>
            <a:pPr defTabSz="363538"/>
            <a:r>
              <a:rPr lang="en-US" altLang="zh-CN" dirty="0"/>
              <a:t>	if(x&lt;0)</a:t>
            </a:r>
          </a:p>
          <a:p>
            <a:pPr defTabSz="363538"/>
            <a:r>
              <a:rPr lang="en-US" altLang="zh-CN" dirty="0"/>
              <a:t>		y=-1;</a:t>
            </a:r>
          </a:p>
          <a:p>
            <a:pPr defTabSz="363538"/>
            <a:r>
              <a:rPr lang="en-US" altLang="zh-CN" dirty="0"/>
              <a:t>	if(x</a:t>
            </a:r>
            <a:r>
              <a:rPr lang="en-US" altLang="zh-CN" dirty="0">
                <a:solidFill>
                  <a:srgbClr val="FF0000"/>
                </a:solidFill>
              </a:rPr>
              <a:t>==</a:t>
            </a:r>
            <a:r>
              <a:rPr lang="en-US" altLang="zh-CN" dirty="0"/>
              <a:t>0)</a:t>
            </a:r>
          </a:p>
          <a:p>
            <a:pPr defTabSz="363538"/>
            <a:r>
              <a:rPr lang="en-US" altLang="zh-CN" dirty="0"/>
              <a:t>             y=0;</a:t>
            </a:r>
          </a:p>
          <a:p>
            <a:pPr defTabSz="363538"/>
            <a:r>
              <a:rPr lang="en-US" altLang="zh-CN" dirty="0"/>
              <a:t>	if(x&gt;0) </a:t>
            </a:r>
          </a:p>
          <a:p>
            <a:pPr defTabSz="363538"/>
            <a:r>
              <a:rPr lang="en-US" altLang="zh-CN" dirty="0"/>
              <a:t>             y=1;</a:t>
            </a:r>
          </a:p>
          <a:p>
            <a:pPr defTabSz="363538"/>
            <a:r>
              <a:rPr lang="en-US" altLang="zh-CN" dirty="0"/>
              <a:t>		</a:t>
            </a:r>
            <a:r>
              <a:rPr lang="en-US" altLang="zh-CN" dirty="0" err="1"/>
              <a:t>printf</a:t>
            </a:r>
            <a:r>
              <a:rPr lang="en-US" altLang="zh-CN" dirty="0"/>
              <a:t>("x=%</a:t>
            </a:r>
            <a:r>
              <a:rPr lang="en-US" altLang="zh-CN" dirty="0" err="1"/>
              <a:t>d,y</a:t>
            </a:r>
            <a:r>
              <a:rPr lang="en-US" altLang="zh-CN" dirty="0"/>
              <a:t>=%d\n",</a:t>
            </a:r>
            <a:r>
              <a:rPr lang="en-US" altLang="zh-CN" dirty="0" err="1"/>
              <a:t>x,y</a:t>
            </a:r>
            <a:r>
              <a:rPr lang="en-US" altLang="zh-CN" dirty="0"/>
              <a:t>);</a:t>
            </a:r>
          </a:p>
          <a:p>
            <a:pPr defTabSz="363538"/>
            <a:r>
              <a:rPr lang="en-US" altLang="zh-CN" dirty="0"/>
              <a:t>	return 0;</a:t>
            </a:r>
          </a:p>
          <a:p>
            <a:pPr defTabSz="363538"/>
            <a:r>
              <a:rPr lang="en-US" altLang="zh-CN" dirty="0"/>
              <a:t>}</a:t>
            </a:r>
            <a:endParaRPr lang="en-US" altLang="zh-CN" dirty="0">
              <a:solidFill>
                <a:srgbClr val="008000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104363" y="818541"/>
            <a:ext cx="4845060" cy="1082218"/>
            <a:chOff x="7315200" y="1214207"/>
            <a:chExt cx="1739348" cy="1082218"/>
          </a:xfrm>
        </p:grpSpPr>
        <p:cxnSp>
          <p:nvCxnSpPr>
            <p:cNvPr id="6" name="直接箭头连接符 5"/>
            <p:cNvCxnSpPr/>
            <p:nvPr/>
          </p:nvCxnSpPr>
          <p:spPr>
            <a:xfrm flipV="1">
              <a:off x="8120270" y="1214207"/>
              <a:ext cx="0" cy="10822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>
              <a:off x="7315200" y="1769165"/>
              <a:ext cx="17393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8120270" y="1542588"/>
              <a:ext cx="53671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7583557" y="2029605"/>
              <a:ext cx="53671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1000783" y="3465618"/>
            <a:ext cx="2823701" cy="3061270"/>
            <a:chOff x="4030664" y="1795463"/>
            <a:chExt cx="3717925" cy="4121151"/>
          </a:xfrm>
        </p:grpSpPr>
        <p:sp>
          <p:nvSpPr>
            <p:cNvPr id="26" name="MH_Text_1"/>
            <p:cNvSpPr>
              <a:spLocks noChangeAspect="1"/>
            </p:cNvSpPr>
            <p:nvPr>
              <p:custDataLst>
                <p:tags r:id="rId1"/>
              </p:custDataLst>
            </p:nvPr>
          </p:nvSpPr>
          <p:spPr>
            <a:xfrm>
              <a:off x="4030664" y="1916113"/>
              <a:ext cx="3717925" cy="4000501"/>
            </a:xfrm>
            <a:prstGeom prst="roundRect">
              <a:avLst>
                <a:gd name="adj" fmla="val 1429"/>
              </a:avLst>
            </a:prstGeom>
            <a:solidFill>
              <a:srgbClr val="F2F2F2"/>
            </a:solidFill>
            <a:ln w="3175">
              <a:solidFill>
                <a:srgbClr val="D5D5D5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288000" tIns="720000" rIns="288000" bIns="360000" anchor="ctr">
              <a:noAutofit/>
            </a:bodyPr>
            <a:lstStyle/>
            <a:p>
              <a:pPr algn="just"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zh-CN" altLang="en-US" sz="1400" b="1">
                  <a:solidFill>
                    <a:schemeClr val="accent1"/>
                  </a:solidFill>
                </a:rPr>
                <a:t>先后用</a:t>
              </a:r>
              <a:r>
                <a:rPr lang="en-US" altLang="zh-CN" sz="1400" b="1">
                  <a:solidFill>
                    <a:schemeClr val="accent1"/>
                  </a:solidFill>
                </a:rPr>
                <a:t>3</a:t>
              </a:r>
              <a:r>
                <a:rPr lang="zh-CN" altLang="en-US" sz="1400" b="1">
                  <a:solidFill>
                    <a:schemeClr val="accent1"/>
                  </a:solidFill>
                </a:rPr>
                <a:t>个独立的</a:t>
              </a:r>
              <a:r>
                <a:rPr lang="en-US" altLang="zh-CN" sz="1400" b="1">
                  <a:solidFill>
                    <a:schemeClr val="accent1"/>
                  </a:solidFill>
                </a:rPr>
                <a:t>if</a:t>
              </a:r>
              <a:r>
                <a:rPr lang="zh-CN" altLang="en-US" sz="1400" b="1">
                  <a:solidFill>
                    <a:schemeClr val="accent1"/>
                  </a:solidFill>
                </a:rPr>
                <a:t>语句处理</a:t>
              </a:r>
              <a:endParaRPr lang="en-US" altLang="zh-CN" sz="1400" b="1">
                <a:solidFill>
                  <a:schemeClr val="accent1"/>
                </a:solidFill>
              </a:endParaRPr>
            </a:p>
            <a:p>
              <a:pPr algn="just"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altLang="zh-CN" sz="1400">
                  <a:solidFill>
                    <a:srgbClr val="454545"/>
                  </a:solidFill>
                </a:rPr>
                <a:t>S1</a:t>
              </a:r>
              <a:r>
                <a:rPr lang="zh-CN" altLang="en-US" sz="1400">
                  <a:solidFill>
                    <a:srgbClr val="454545"/>
                  </a:solidFill>
                </a:rPr>
                <a:t>：输入</a:t>
              </a:r>
              <a:r>
                <a:rPr lang="en-US" altLang="zh-CN" sz="1400">
                  <a:solidFill>
                    <a:srgbClr val="454545"/>
                  </a:solidFill>
                </a:rPr>
                <a:t>x</a:t>
              </a:r>
            </a:p>
            <a:p>
              <a:pPr algn="just"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altLang="zh-CN" sz="1400">
                  <a:solidFill>
                    <a:srgbClr val="454545"/>
                  </a:solidFill>
                </a:rPr>
                <a:t>S2</a:t>
              </a:r>
              <a:r>
                <a:rPr lang="zh-CN" altLang="en-US" sz="1400">
                  <a:solidFill>
                    <a:srgbClr val="454545"/>
                  </a:solidFill>
                </a:rPr>
                <a:t>：若</a:t>
              </a:r>
              <a:r>
                <a:rPr lang="en-US" altLang="zh-CN" sz="1400">
                  <a:solidFill>
                    <a:srgbClr val="454545"/>
                  </a:solidFill>
                </a:rPr>
                <a:t>x&lt;0,</a:t>
              </a:r>
              <a:r>
                <a:rPr lang="zh-CN" altLang="en-US" sz="1400">
                  <a:solidFill>
                    <a:srgbClr val="454545"/>
                  </a:solidFill>
                </a:rPr>
                <a:t>则</a:t>
              </a:r>
              <a:r>
                <a:rPr lang="en-US" altLang="zh-CN" sz="1400">
                  <a:solidFill>
                    <a:srgbClr val="454545"/>
                  </a:solidFill>
                </a:rPr>
                <a:t>y =-1</a:t>
              </a:r>
            </a:p>
            <a:p>
              <a:pPr algn="just"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altLang="zh-CN" sz="1400">
                  <a:solidFill>
                    <a:srgbClr val="454545"/>
                  </a:solidFill>
                </a:rPr>
                <a:t>S3</a:t>
              </a:r>
              <a:r>
                <a:rPr lang="zh-CN" altLang="en-US" sz="1400">
                  <a:solidFill>
                    <a:srgbClr val="454545"/>
                  </a:solidFill>
                </a:rPr>
                <a:t>：若</a:t>
              </a:r>
              <a:r>
                <a:rPr lang="en-US" altLang="zh-CN" sz="1400">
                  <a:solidFill>
                    <a:srgbClr val="454545"/>
                  </a:solidFill>
                </a:rPr>
                <a:t>x=0,</a:t>
              </a:r>
              <a:r>
                <a:rPr lang="zh-CN" altLang="en-US" sz="1400">
                  <a:solidFill>
                    <a:srgbClr val="454545"/>
                  </a:solidFill>
                </a:rPr>
                <a:t>则</a:t>
              </a:r>
              <a:r>
                <a:rPr lang="en-US" altLang="zh-CN" sz="1400">
                  <a:solidFill>
                    <a:srgbClr val="454545"/>
                  </a:solidFill>
                </a:rPr>
                <a:t>y=0</a:t>
              </a:r>
            </a:p>
            <a:p>
              <a:pPr algn="just"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altLang="zh-CN" sz="1400">
                  <a:solidFill>
                    <a:srgbClr val="454545"/>
                  </a:solidFill>
                </a:rPr>
                <a:t>S4</a:t>
              </a:r>
              <a:r>
                <a:rPr lang="zh-CN" altLang="en-US" sz="1400">
                  <a:solidFill>
                    <a:srgbClr val="454545"/>
                  </a:solidFill>
                </a:rPr>
                <a:t>：若</a:t>
              </a:r>
              <a:r>
                <a:rPr lang="en-US" altLang="zh-CN" sz="1400">
                  <a:solidFill>
                    <a:srgbClr val="454545"/>
                  </a:solidFill>
                </a:rPr>
                <a:t>x&gt;0,</a:t>
              </a:r>
              <a:r>
                <a:rPr lang="zh-CN" altLang="en-US" sz="1400">
                  <a:solidFill>
                    <a:srgbClr val="454545"/>
                  </a:solidFill>
                </a:rPr>
                <a:t>则</a:t>
              </a:r>
              <a:r>
                <a:rPr lang="en-US" altLang="zh-CN" sz="1400">
                  <a:solidFill>
                    <a:srgbClr val="454545"/>
                  </a:solidFill>
                </a:rPr>
                <a:t>y=1</a:t>
              </a:r>
            </a:p>
            <a:p>
              <a:pPr algn="just"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altLang="zh-CN" sz="1400">
                  <a:solidFill>
                    <a:srgbClr val="454545"/>
                  </a:solidFill>
                </a:rPr>
                <a:t>S5</a:t>
              </a:r>
              <a:r>
                <a:rPr lang="zh-CN" altLang="en-US" sz="1400">
                  <a:solidFill>
                    <a:srgbClr val="454545"/>
                  </a:solidFill>
                </a:rPr>
                <a:t>：输出</a:t>
              </a:r>
              <a:r>
                <a:rPr lang="en-US" altLang="zh-CN" sz="1400">
                  <a:solidFill>
                    <a:srgbClr val="454545"/>
                  </a:solidFill>
                </a:rPr>
                <a:t>y</a:t>
              </a:r>
              <a:endParaRPr lang="zh-CN" altLang="en-US" sz="1400" dirty="0">
                <a:solidFill>
                  <a:srgbClr val="454545"/>
                </a:solidFill>
              </a:endParaRPr>
            </a:p>
          </p:txBody>
        </p:sp>
        <p:sp>
          <p:nvSpPr>
            <p:cNvPr id="27" name="MH_Other_1"/>
            <p:cNvSpPr/>
            <p:nvPr>
              <p:custDataLst>
                <p:tags r:id="rId2"/>
              </p:custDataLst>
            </p:nvPr>
          </p:nvSpPr>
          <p:spPr>
            <a:xfrm>
              <a:off x="4621214" y="1795463"/>
              <a:ext cx="276225" cy="120650"/>
            </a:xfrm>
            <a:custGeom>
              <a:avLst/>
              <a:gdLst>
                <a:gd name="connsiteX0" fmla="*/ 131005 w 311731"/>
                <a:gd name="connsiteY0" fmla="*/ 0 h 121823"/>
                <a:gd name="connsiteX1" fmla="*/ 180725 w 311731"/>
                <a:gd name="connsiteY1" fmla="*/ 0 h 121823"/>
                <a:gd name="connsiteX2" fmla="*/ 205433 w 311731"/>
                <a:gd name="connsiteY2" fmla="*/ 4162 h 121823"/>
                <a:gd name="connsiteX3" fmla="*/ 309453 w 311731"/>
                <a:gd name="connsiteY3" fmla="*/ 109253 h 121823"/>
                <a:gd name="connsiteX4" fmla="*/ 311731 w 311731"/>
                <a:gd name="connsiteY4" fmla="*/ 121823 h 121823"/>
                <a:gd name="connsiteX5" fmla="*/ 0 w 311731"/>
                <a:gd name="connsiteY5" fmla="*/ 121823 h 121823"/>
                <a:gd name="connsiteX6" fmla="*/ 2277 w 311731"/>
                <a:gd name="connsiteY6" fmla="*/ 109253 h 121823"/>
                <a:gd name="connsiteX7" fmla="*/ 106298 w 311731"/>
                <a:gd name="connsiteY7" fmla="*/ 4162 h 121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1731" h="121823">
                  <a:moveTo>
                    <a:pt x="131005" y="0"/>
                  </a:moveTo>
                  <a:lnTo>
                    <a:pt x="180725" y="0"/>
                  </a:lnTo>
                  <a:lnTo>
                    <a:pt x="205433" y="4162"/>
                  </a:lnTo>
                  <a:cubicBezTo>
                    <a:pt x="252408" y="20443"/>
                    <a:pt x="290475" y="59254"/>
                    <a:pt x="309453" y="109253"/>
                  </a:cubicBezTo>
                  <a:lnTo>
                    <a:pt x="311731" y="121823"/>
                  </a:lnTo>
                  <a:lnTo>
                    <a:pt x="0" y="121823"/>
                  </a:lnTo>
                  <a:lnTo>
                    <a:pt x="2277" y="109253"/>
                  </a:lnTo>
                  <a:cubicBezTo>
                    <a:pt x="21256" y="59254"/>
                    <a:pt x="59323" y="20443"/>
                    <a:pt x="106298" y="416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0"/>
                  </a:schemeClr>
                </a:gs>
                <a:gs pos="49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zh-CN" altLang="en-US" dirty="0"/>
            </a:p>
          </p:txBody>
        </p:sp>
        <p:sp>
          <p:nvSpPr>
            <p:cNvPr id="29" name="MH_Other_2"/>
            <p:cNvSpPr/>
            <p:nvPr>
              <p:custDataLst>
                <p:tags r:id="rId3"/>
              </p:custDataLst>
            </p:nvPr>
          </p:nvSpPr>
          <p:spPr>
            <a:xfrm>
              <a:off x="6948489" y="1795463"/>
              <a:ext cx="261937" cy="120650"/>
            </a:xfrm>
            <a:custGeom>
              <a:avLst/>
              <a:gdLst>
                <a:gd name="connsiteX0" fmla="*/ 145370 w 318081"/>
                <a:gd name="connsiteY0" fmla="*/ 0 h 130555"/>
                <a:gd name="connsiteX1" fmla="*/ 172710 w 318081"/>
                <a:gd name="connsiteY1" fmla="*/ 0 h 130555"/>
                <a:gd name="connsiteX2" fmla="*/ 209618 w 318081"/>
                <a:gd name="connsiteY2" fmla="*/ 6428 h 130555"/>
                <a:gd name="connsiteX3" fmla="*/ 315757 w 318081"/>
                <a:gd name="connsiteY3" fmla="*/ 117294 h 130555"/>
                <a:gd name="connsiteX4" fmla="*/ 318081 w 318081"/>
                <a:gd name="connsiteY4" fmla="*/ 130555 h 130555"/>
                <a:gd name="connsiteX5" fmla="*/ 0 w 318081"/>
                <a:gd name="connsiteY5" fmla="*/ 130555 h 130555"/>
                <a:gd name="connsiteX6" fmla="*/ 2324 w 318081"/>
                <a:gd name="connsiteY6" fmla="*/ 117294 h 130555"/>
                <a:gd name="connsiteX7" fmla="*/ 108463 w 318081"/>
                <a:gd name="connsiteY7" fmla="*/ 6428 h 130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8081" h="130555">
                  <a:moveTo>
                    <a:pt x="145370" y="0"/>
                  </a:moveTo>
                  <a:lnTo>
                    <a:pt x="172710" y="0"/>
                  </a:lnTo>
                  <a:lnTo>
                    <a:pt x="209618" y="6428"/>
                  </a:lnTo>
                  <a:cubicBezTo>
                    <a:pt x="257550" y="23604"/>
                    <a:pt x="296392" y="64548"/>
                    <a:pt x="315757" y="117294"/>
                  </a:cubicBezTo>
                  <a:lnTo>
                    <a:pt x="318081" y="130555"/>
                  </a:lnTo>
                  <a:lnTo>
                    <a:pt x="0" y="130555"/>
                  </a:lnTo>
                  <a:lnTo>
                    <a:pt x="2324" y="117294"/>
                  </a:lnTo>
                  <a:cubicBezTo>
                    <a:pt x="21689" y="64548"/>
                    <a:pt x="60531" y="23604"/>
                    <a:pt x="108463" y="642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0"/>
                  </a:schemeClr>
                </a:gs>
                <a:gs pos="49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zh-CN" altLang="en-US" dirty="0"/>
            </a:p>
          </p:txBody>
        </p:sp>
        <p:sp>
          <p:nvSpPr>
            <p:cNvPr id="30" name="MH_SubTitle_1"/>
            <p:cNvSpPr/>
            <p:nvPr>
              <p:custDataLst>
                <p:tags r:id="rId4"/>
              </p:custDataLst>
            </p:nvPr>
          </p:nvSpPr>
          <p:spPr>
            <a:xfrm>
              <a:off x="4760914" y="1795464"/>
              <a:ext cx="2308225" cy="649287"/>
            </a:xfrm>
            <a:custGeom>
              <a:avLst/>
              <a:gdLst>
                <a:gd name="connsiteX0" fmla="*/ 0 w 2600830"/>
                <a:gd name="connsiteY0" fmla="*/ 0 h 649288"/>
                <a:gd name="connsiteX1" fmla="*/ 2600830 w 2600830"/>
                <a:gd name="connsiteY1" fmla="*/ 0 h 649288"/>
                <a:gd name="connsiteX2" fmla="*/ 2520047 w 2600830"/>
                <a:gd name="connsiteY2" fmla="*/ 89402 h 649288"/>
                <a:gd name="connsiteX3" fmla="*/ 1945040 w 2600830"/>
                <a:gd name="connsiteY3" fmla="*/ 646112 h 649288"/>
                <a:gd name="connsiteX4" fmla="*/ 648052 w 2600830"/>
                <a:gd name="connsiteY4" fmla="*/ 649287 h 649288"/>
                <a:gd name="connsiteX5" fmla="*/ 77908 w 2600830"/>
                <a:gd name="connsiteY5" fmla="*/ 84156 h 649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00830" h="649288">
                  <a:moveTo>
                    <a:pt x="0" y="0"/>
                  </a:moveTo>
                  <a:lnTo>
                    <a:pt x="2600830" y="0"/>
                  </a:lnTo>
                  <a:lnTo>
                    <a:pt x="2520047" y="89402"/>
                  </a:lnTo>
                  <a:cubicBezTo>
                    <a:pt x="2351572" y="318525"/>
                    <a:pt x="2323328" y="645186"/>
                    <a:pt x="1945040" y="646112"/>
                  </a:cubicBezTo>
                  <a:lnTo>
                    <a:pt x="648052" y="649287"/>
                  </a:lnTo>
                  <a:cubicBezTo>
                    <a:pt x="269764" y="650213"/>
                    <a:pt x="245977" y="310819"/>
                    <a:pt x="77908" y="8415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2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r>
                <a:rPr lang="zh-CN" altLang="en-US" sz="2000" b="1" dirty="0">
                  <a:solidFill>
                    <a:schemeClr val="accent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算法步骤</a:t>
              </a:r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861098" y="2193548"/>
            <a:ext cx="3476625" cy="98107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191884" y="2212597"/>
            <a:ext cx="3028627" cy="942975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7122002" y="649209"/>
            <a:ext cx="3294506" cy="1205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/>
              <a:t>y</a:t>
            </a:r>
          </a:p>
          <a:p>
            <a:pPr>
              <a:lnSpc>
                <a:spcPct val="150000"/>
              </a:lnSpc>
            </a:pPr>
            <a:r>
              <a:rPr lang="en-US" altLang="zh-CN" sz="1400"/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sz="1400"/>
              <a:t>0			x</a:t>
            </a:r>
          </a:p>
          <a:p>
            <a:pPr>
              <a:lnSpc>
                <a:spcPts val="1000"/>
              </a:lnSpc>
            </a:pPr>
            <a:r>
              <a:rPr lang="en-US" altLang="zh-CN" sz="1400"/>
              <a:t>   -1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10814748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359" y="370387"/>
            <a:ext cx="6662221" cy="1325563"/>
          </a:xfrm>
        </p:spPr>
        <p:txBody>
          <a:bodyPr/>
          <a:lstStyle/>
          <a:p>
            <a:r>
              <a:rPr lang="zh-CN" altLang="en-US" dirty="0"/>
              <a:t>条件运算符和条件表达式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44359" y="1587398"/>
                <a:ext cx="5343176" cy="1836716"/>
              </a:xfrm>
            </p:spPr>
            <p:txBody>
              <a:bodyPr>
                <a:noAutofit/>
              </a:bodyPr>
              <a:lstStyle/>
              <a:p>
                <a:pPr marL="88900" indent="-88900">
                  <a:lnSpc>
                    <a:spcPct val="100000"/>
                  </a:lnSpc>
                  <a:buNone/>
                </a:pPr>
                <a:r>
                  <a:rPr lang="en-US" altLang="zh-CN" sz="2000">
                    <a:solidFill>
                      <a:schemeClr val="accent1"/>
                    </a:solidFill>
                  </a:rPr>
                  <a:t>【</a:t>
                </a:r>
                <a:r>
                  <a:rPr lang="zh-CN" altLang="en-US" sz="2000">
                    <a:solidFill>
                      <a:schemeClr val="accent1"/>
                    </a:solidFill>
                  </a:rPr>
                  <a:t>例</a:t>
                </a:r>
                <a:r>
                  <a:rPr lang="en-US" altLang="zh-CN" sz="2000">
                    <a:solidFill>
                      <a:schemeClr val="accent1"/>
                    </a:solidFill>
                  </a:rPr>
                  <a:t>4.5】</a:t>
                </a:r>
                <a:r>
                  <a:rPr lang="zh-CN" altLang="en-US" sz="2000">
                    <a:solidFill>
                      <a:schemeClr val="accent1"/>
                    </a:solidFill>
                  </a:rPr>
                  <a:t>有一阶跃函数：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CN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&lt;0)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=0)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&gt;0)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000">
                    <a:solidFill>
                      <a:schemeClr val="accent1"/>
                    </a:solidFill>
                  </a:rPr>
                  <a:t>    编一程序</a:t>
                </a:r>
                <a:r>
                  <a:rPr lang="en-US" altLang="zh-CN" sz="2000">
                    <a:solidFill>
                      <a:schemeClr val="accent1"/>
                    </a:solidFill>
                  </a:rPr>
                  <a:t>,</a:t>
                </a:r>
                <a:r>
                  <a:rPr lang="zh-CN" altLang="en-US" sz="2000">
                    <a:solidFill>
                      <a:schemeClr val="accent1"/>
                    </a:solidFill>
                  </a:rPr>
                  <a:t>输入一个</a:t>
                </a:r>
                <a:r>
                  <a:rPr lang="en-US" altLang="zh-CN" sz="2000">
                    <a:solidFill>
                      <a:schemeClr val="accent1"/>
                    </a:solidFill>
                  </a:rPr>
                  <a:t>x</a:t>
                </a:r>
                <a:r>
                  <a:rPr lang="zh-CN" altLang="en-US" sz="2000">
                    <a:solidFill>
                      <a:schemeClr val="accent1"/>
                    </a:solidFill>
                  </a:rPr>
                  <a:t>值，要求输出相应的</a:t>
                </a:r>
                <a:r>
                  <a:rPr lang="en-US" altLang="zh-CN" sz="2000">
                    <a:solidFill>
                      <a:schemeClr val="accent1"/>
                    </a:solidFill>
                  </a:rPr>
                  <a:t>y</a:t>
                </a:r>
                <a:r>
                  <a:rPr lang="zh-CN" altLang="en-US" sz="2000">
                    <a:solidFill>
                      <a:schemeClr val="accent1"/>
                    </a:solidFill>
                  </a:rPr>
                  <a:t>值。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4359" y="1587398"/>
                <a:ext cx="5343176" cy="1836716"/>
              </a:xfrm>
              <a:blipFill>
                <a:blip r:embed="rId7"/>
                <a:stretch>
                  <a:fillRect l="-1256" r="-3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7"/>
          <p:cNvGrpSpPr/>
          <p:nvPr/>
        </p:nvGrpSpPr>
        <p:grpSpPr>
          <a:xfrm>
            <a:off x="5104363" y="818541"/>
            <a:ext cx="4845060" cy="1082218"/>
            <a:chOff x="7315200" y="1214207"/>
            <a:chExt cx="1739348" cy="1082218"/>
          </a:xfrm>
        </p:grpSpPr>
        <p:cxnSp>
          <p:nvCxnSpPr>
            <p:cNvPr id="6" name="直接箭头连接符 5"/>
            <p:cNvCxnSpPr/>
            <p:nvPr/>
          </p:nvCxnSpPr>
          <p:spPr>
            <a:xfrm flipV="1">
              <a:off x="8120270" y="1214207"/>
              <a:ext cx="0" cy="10822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>
              <a:off x="7315200" y="1769165"/>
              <a:ext cx="17393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8120270" y="1542588"/>
              <a:ext cx="53671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7583557" y="2029605"/>
              <a:ext cx="53671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圆角矩形 30"/>
          <p:cNvSpPr/>
          <p:nvPr/>
        </p:nvSpPr>
        <p:spPr>
          <a:xfrm>
            <a:off x="5440397" y="2901695"/>
            <a:ext cx="3132853" cy="3745099"/>
          </a:xfrm>
          <a:prstGeom prst="roundRect">
            <a:avLst>
              <a:gd name="adj" fmla="val 18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/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pPr defTabSz="363538"/>
            <a:r>
              <a:rPr lang="en-US" altLang="zh-CN" dirty="0"/>
              <a:t>int main()</a:t>
            </a:r>
          </a:p>
          <a:p>
            <a:pPr defTabSz="363538"/>
            <a:r>
              <a:rPr lang="en-US" altLang="zh-CN" dirty="0"/>
              <a:t>{</a:t>
            </a:r>
          </a:p>
          <a:p>
            <a:pPr defTabSz="363538"/>
            <a:r>
              <a:rPr lang="en-US" altLang="zh-CN" dirty="0"/>
              <a:t>	int </a:t>
            </a:r>
            <a:r>
              <a:rPr lang="en-US" altLang="zh-CN" dirty="0" err="1"/>
              <a:t>x,y</a:t>
            </a:r>
            <a:r>
              <a:rPr lang="en-US" altLang="zh-CN" dirty="0"/>
              <a:t>;</a:t>
            </a:r>
          </a:p>
          <a:p>
            <a:pPr defTabSz="363538"/>
            <a:r>
              <a:rPr lang="en-US" altLang="zh-CN" dirty="0"/>
              <a:t>	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d",&amp;x</a:t>
            </a:r>
            <a:r>
              <a:rPr lang="en-US" altLang="zh-CN" dirty="0"/>
              <a:t>);</a:t>
            </a:r>
          </a:p>
          <a:p>
            <a:pPr defTabSz="363538"/>
            <a:r>
              <a:rPr lang="en-US" altLang="zh-CN" dirty="0"/>
              <a:t>	if(x&gt;=0)//</a:t>
            </a:r>
          </a:p>
          <a:p>
            <a:pPr defTabSz="363538"/>
            <a:r>
              <a:rPr lang="zh-CN" altLang="en-US" dirty="0"/>
              <a:t>		</a:t>
            </a:r>
            <a:r>
              <a:rPr lang="en-US" altLang="zh-CN" dirty="0"/>
              <a:t>if(x&gt;0) y=1;</a:t>
            </a:r>
          </a:p>
          <a:p>
            <a:pPr defTabSz="363538"/>
            <a:r>
              <a:rPr lang="en-US" altLang="zh-CN" dirty="0"/>
              <a:t>		else    y=0;</a:t>
            </a:r>
          </a:p>
          <a:p>
            <a:pPr defTabSz="363538"/>
            <a:r>
              <a:rPr lang="en-US" altLang="zh-CN" dirty="0"/>
              <a:t>	else 		y=-1;</a:t>
            </a:r>
          </a:p>
          <a:p>
            <a:pPr defTabSz="363538"/>
            <a:r>
              <a:rPr lang="en-US" altLang="zh-CN" dirty="0"/>
              <a:t>	</a:t>
            </a:r>
            <a:r>
              <a:rPr lang="en-US" altLang="zh-CN" dirty="0" err="1"/>
              <a:t>printf</a:t>
            </a:r>
            <a:r>
              <a:rPr lang="en-US" altLang="zh-CN" dirty="0"/>
              <a:t>("x=%</a:t>
            </a:r>
            <a:r>
              <a:rPr lang="en-US" altLang="zh-CN" dirty="0" err="1"/>
              <a:t>d,y</a:t>
            </a:r>
            <a:r>
              <a:rPr lang="en-US" altLang="zh-CN" dirty="0"/>
              <a:t>=%d\n",</a:t>
            </a:r>
            <a:r>
              <a:rPr lang="en-US" altLang="zh-CN" dirty="0" err="1"/>
              <a:t>x,y</a:t>
            </a:r>
            <a:r>
              <a:rPr lang="en-US" altLang="zh-CN" dirty="0"/>
              <a:t>);</a:t>
            </a:r>
          </a:p>
          <a:p>
            <a:pPr defTabSz="363538"/>
            <a:r>
              <a:rPr lang="en-US" altLang="zh-CN" dirty="0"/>
              <a:t>	return 0;</a:t>
            </a:r>
          </a:p>
          <a:p>
            <a:pPr defTabSz="363538"/>
            <a:r>
              <a:rPr lang="en-US" altLang="zh-CN" dirty="0"/>
              <a:t>}</a:t>
            </a:r>
            <a:endParaRPr lang="en-US" altLang="zh-CN" dirty="0">
              <a:solidFill>
                <a:srgbClr val="008000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105793" y="3379304"/>
            <a:ext cx="2814179" cy="3061270"/>
            <a:chOff x="4030664" y="1795463"/>
            <a:chExt cx="3717925" cy="4121151"/>
          </a:xfrm>
        </p:grpSpPr>
        <p:sp>
          <p:nvSpPr>
            <p:cNvPr id="33" name="MH_Text_1"/>
            <p:cNvSpPr>
              <a:spLocks noChangeAspect="1"/>
            </p:cNvSpPr>
            <p:nvPr>
              <p:custDataLst>
                <p:tags r:id="rId1"/>
              </p:custDataLst>
            </p:nvPr>
          </p:nvSpPr>
          <p:spPr>
            <a:xfrm>
              <a:off x="4030664" y="1916113"/>
              <a:ext cx="3717925" cy="4000501"/>
            </a:xfrm>
            <a:prstGeom prst="roundRect">
              <a:avLst>
                <a:gd name="adj" fmla="val 1429"/>
              </a:avLst>
            </a:prstGeom>
            <a:solidFill>
              <a:srgbClr val="F2F2F2"/>
            </a:solidFill>
            <a:ln w="3175">
              <a:solidFill>
                <a:srgbClr val="D5D5D5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288000" tIns="720000" rIns="288000" bIns="360000" anchor="ctr">
              <a:noAutofit/>
            </a:bodyPr>
            <a:lstStyle/>
            <a:p>
              <a:pPr algn="just"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zh-CN" altLang="en-US" sz="1400" b="1">
                  <a:solidFill>
                    <a:schemeClr val="accent1"/>
                  </a:solidFill>
                </a:rPr>
                <a:t>用一个嵌套的</a:t>
              </a:r>
              <a:r>
                <a:rPr lang="en-US" altLang="zh-CN" sz="1400" b="1">
                  <a:solidFill>
                    <a:schemeClr val="accent1"/>
                  </a:solidFill>
                </a:rPr>
                <a:t>if</a:t>
              </a:r>
              <a:r>
                <a:rPr lang="zh-CN" altLang="en-US" sz="1400" b="1">
                  <a:solidFill>
                    <a:schemeClr val="accent1"/>
                  </a:solidFill>
                </a:rPr>
                <a:t>语句处理</a:t>
              </a:r>
              <a:endParaRPr lang="en-US" altLang="zh-CN" sz="1400" b="1">
                <a:solidFill>
                  <a:schemeClr val="accent1"/>
                </a:solidFill>
              </a:endParaRPr>
            </a:p>
            <a:p>
              <a:pPr algn="just"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altLang="zh-CN" sz="1400">
                  <a:solidFill>
                    <a:srgbClr val="454545"/>
                  </a:solidFill>
                </a:rPr>
                <a:t>S1</a:t>
              </a:r>
              <a:r>
                <a:rPr lang="zh-CN" altLang="en-US" sz="1400">
                  <a:solidFill>
                    <a:srgbClr val="454545"/>
                  </a:solidFill>
                </a:rPr>
                <a:t>：输入</a:t>
              </a:r>
              <a:r>
                <a:rPr lang="en-US" altLang="zh-CN" sz="1400">
                  <a:solidFill>
                    <a:srgbClr val="454545"/>
                  </a:solidFill>
                </a:rPr>
                <a:t>x</a:t>
              </a:r>
            </a:p>
            <a:p>
              <a:pPr algn="just"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altLang="zh-CN" sz="1400">
                  <a:solidFill>
                    <a:srgbClr val="454545"/>
                  </a:solidFill>
                </a:rPr>
                <a:t>S2</a:t>
              </a:r>
              <a:r>
                <a:rPr lang="zh-CN" altLang="en-US" sz="1400">
                  <a:solidFill>
                    <a:srgbClr val="454545"/>
                  </a:solidFill>
                </a:rPr>
                <a:t>：若</a:t>
              </a:r>
              <a:r>
                <a:rPr lang="en-US" altLang="zh-CN" sz="1400">
                  <a:solidFill>
                    <a:srgbClr val="454545"/>
                  </a:solidFill>
                </a:rPr>
                <a:t>x&lt;0,</a:t>
              </a:r>
              <a:r>
                <a:rPr lang="zh-CN" altLang="en-US" sz="1400">
                  <a:solidFill>
                    <a:srgbClr val="454545"/>
                  </a:solidFill>
                </a:rPr>
                <a:t>则</a:t>
              </a:r>
              <a:r>
                <a:rPr lang="en-US" altLang="zh-CN" sz="1400">
                  <a:solidFill>
                    <a:srgbClr val="454545"/>
                  </a:solidFill>
                </a:rPr>
                <a:t>y=-1 </a:t>
              </a:r>
            </a:p>
            <a:p>
              <a:pPr algn="just"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altLang="zh-CN" sz="1400">
                  <a:solidFill>
                    <a:srgbClr val="454545"/>
                  </a:solidFill>
                </a:rPr>
                <a:t>S3</a:t>
              </a:r>
              <a:r>
                <a:rPr lang="zh-CN" altLang="en-US" sz="1400">
                  <a:solidFill>
                    <a:srgbClr val="454545"/>
                  </a:solidFill>
                </a:rPr>
                <a:t>：否则</a:t>
              </a:r>
            </a:p>
            <a:p>
              <a:pPr algn="just"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altLang="zh-CN" sz="1400">
                  <a:solidFill>
                    <a:srgbClr val="454545"/>
                  </a:solidFill>
                </a:rPr>
                <a:t>S4</a:t>
              </a:r>
              <a:r>
                <a:rPr lang="zh-CN" altLang="en-US" sz="1400">
                  <a:solidFill>
                    <a:srgbClr val="454545"/>
                  </a:solidFill>
                </a:rPr>
                <a:t>：若</a:t>
              </a:r>
              <a:r>
                <a:rPr lang="en-US" altLang="zh-CN" sz="1400">
                  <a:solidFill>
                    <a:srgbClr val="454545"/>
                  </a:solidFill>
                </a:rPr>
                <a:t>x=0,</a:t>
              </a:r>
              <a:r>
                <a:rPr lang="zh-CN" altLang="en-US" sz="1400">
                  <a:solidFill>
                    <a:srgbClr val="454545"/>
                  </a:solidFill>
                </a:rPr>
                <a:t>则</a:t>
              </a:r>
              <a:r>
                <a:rPr lang="en-US" altLang="zh-CN" sz="1400">
                  <a:solidFill>
                    <a:srgbClr val="454545"/>
                  </a:solidFill>
                </a:rPr>
                <a:t>y=0</a:t>
              </a:r>
            </a:p>
            <a:p>
              <a:pPr algn="just"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altLang="zh-CN" sz="1400">
                  <a:solidFill>
                    <a:srgbClr val="454545"/>
                  </a:solidFill>
                </a:rPr>
                <a:t>S5</a:t>
              </a:r>
              <a:r>
                <a:rPr lang="zh-CN" altLang="en-US" sz="1400">
                  <a:solidFill>
                    <a:srgbClr val="454545"/>
                  </a:solidFill>
                </a:rPr>
                <a:t>：否则</a:t>
              </a:r>
              <a:r>
                <a:rPr lang="en-US" altLang="zh-CN" sz="1400">
                  <a:solidFill>
                    <a:srgbClr val="454545"/>
                  </a:solidFill>
                </a:rPr>
                <a:t>(</a:t>
              </a:r>
              <a:r>
                <a:rPr lang="zh-CN" altLang="en-US" sz="1400">
                  <a:solidFill>
                    <a:srgbClr val="454545"/>
                  </a:solidFill>
                </a:rPr>
                <a:t>即</a:t>
              </a:r>
              <a:r>
                <a:rPr lang="en-US" altLang="zh-CN" sz="1400">
                  <a:solidFill>
                    <a:srgbClr val="454545"/>
                  </a:solidFill>
                </a:rPr>
                <a:t>x&gt;0),</a:t>
              </a:r>
              <a:r>
                <a:rPr lang="zh-CN" altLang="en-US" sz="1400">
                  <a:solidFill>
                    <a:srgbClr val="454545"/>
                  </a:solidFill>
                </a:rPr>
                <a:t>则</a:t>
              </a:r>
              <a:r>
                <a:rPr lang="en-US" altLang="zh-CN" sz="1400">
                  <a:solidFill>
                    <a:srgbClr val="454545"/>
                  </a:solidFill>
                </a:rPr>
                <a:t>y=1</a:t>
              </a:r>
            </a:p>
            <a:p>
              <a:pPr algn="just"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altLang="zh-CN" sz="1400">
                  <a:solidFill>
                    <a:srgbClr val="454545"/>
                  </a:solidFill>
                </a:rPr>
                <a:t>S6</a:t>
              </a:r>
              <a:r>
                <a:rPr lang="zh-CN" altLang="en-US" sz="1400">
                  <a:solidFill>
                    <a:srgbClr val="454545"/>
                  </a:solidFill>
                </a:rPr>
                <a:t>：输出</a:t>
              </a:r>
              <a:r>
                <a:rPr lang="en-US" altLang="zh-CN" sz="1400">
                  <a:solidFill>
                    <a:srgbClr val="454545"/>
                  </a:solidFill>
                </a:rPr>
                <a:t>y</a:t>
              </a:r>
              <a:endParaRPr lang="zh-CN" altLang="en-US" sz="1400" dirty="0">
                <a:solidFill>
                  <a:srgbClr val="454545"/>
                </a:solidFill>
              </a:endParaRPr>
            </a:p>
          </p:txBody>
        </p:sp>
        <p:sp>
          <p:nvSpPr>
            <p:cNvPr id="34" name="MH_Other_1"/>
            <p:cNvSpPr/>
            <p:nvPr>
              <p:custDataLst>
                <p:tags r:id="rId2"/>
              </p:custDataLst>
            </p:nvPr>
          </p:nvSpPr>
          <p:spPr>
            <a:xfrm>
              <a:off x="4621214" y="1795463"/>
              <a:ext cx="276225" cy="120650"/>
            </a:xfrm>
            <a:custGeom>
              <a:avLst/>
              <a:gdLst>
                <a:gd name="connsiteX0" fmla="*/ 131005 w 311731"/>
                <a:gd name="connsiteY0" fmla="*/ 0 h 121823"/>
                <a:gd name="connsiteX1" fmla="*/ 180725 w 311731"/>
                <a:gd name="connsiteY1" fmla="*/ 0 h 121823"/>
                <a:gd name="connsiteX2" fmla="*/ 205433 w 311731"/>
                <a:gd name="connsiteY2" fmla="*/ 4162 h 121823"/>
                <a:gd name="connsiteX3" fmla="*/ 309453 w 311731"/>
                <a:gd name="connsiteY3" fmla="*/ 109253 h 121823"/>
                <a:gd name="connsiteX4" fmla="*/ 311731 w 311731"/>
                <a:gd name="connsiteY4" fmla="*/ 121823 h 121823"/>
                <a:gd name="connsiteX5" fmla="*/ 0 w 311731"/>
                <a:gd name="connsiteY5" fmla="*/ 121823 h 121823"/>
                <a:gd name="connsiteX6" fmla="*/ 2277 w 311731"/>
                <a:gd name="connsiteY6" fmla="*/ 109253 h 121823"/>
                <a:gd name="connsiteX7" fmla="*/ 106298 w 311731"/>
                <a:gd name="connsiteY7" fmla="*/ 4162 h 121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1731" h="121823">
                  <a:moveTo>
                    <a:pt x="131005" y="0"/>
                  </a:moveTo>
                  <a:lnTo>
                    <a:pt x="180725" y="0"/>
                  </a:lnTo>
                  <a:lnTo>
                    <a:pt x="205433" y="4162"/>
                  </a:lnTo>
                  <a:cubicBezTo>
                    <a:pt x="252408" y="20443"/>
                    <a:pt x="290475" y="59254"/>
                    <a:pt x="309453" y="109253"/>
                  </a:cubicBezTo>
                  <a:lnTo>
                    <a:pt x="311731" y="121823"/>
                  </a:lnTo>
                  <a:lnTo>
                    <a:pt x="0" y="121823"/>
                  </a:lnTo>
                  <a:lnTo>
                    <a:pt x="2277" y="109253"/>
                  </a:lnTo>
                  <a:cubicBezTo>
                    <a:pt x="21256" y="59254"/>
                    <a:pt x="59323" y="20443"/>
                    <a:pt x="106298" y="416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0"/>
                  </a:schemeClr>
                </a:gs>
                <a:gs pos="49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zh-CN" altLang="en-US" dirty="0"/>
            </a:p>
          </p:txBody>
        </p:sp>
        <p:sp>
          <p:nvSpPr>
            <p:cNvPr id="35" name="MH_Other_2"/>
            <p:cNvSpPr/>
            <p:nvPr>
              <p:custDataLst>
                <p:tags r:id="rId3"/>
              </p:custDataLst>
            </p:nvPr>
          </p:nvSpPr>
          <p:spPr>
            <a:xfrm>
              <a:off x="6948489" y="1795463"/>
              <a:ext cx="261937" cy="120650"/>
            </a:xfrm>
            <a:custGeom>
              <a:avLst/>
              <a:gdLst>
                <a:gd name="connsiteX0" fmla="*/ 145370 w 318081"/>
                <a:gd name="connsiteY0" fmla="*/ 0 h 130555"/>
                <a:gd name="connsiteX1" fmla="*/ 172710 w 318081"/>
                <a:gd name="connsiteY1" fmla="*/ 0 h 130555"/>
                <a:gd name="connsiteX2" fmla="*/ 209618 w 318081"/>
                <a:gd name="connsiteY2" fmla="*/ 6428 h 130555"/>
                <a:gd name="connsiteX3" fmla="*/ 315757 w 318081"/>
                <a:gd name="connsiteY3" fmla="*/ 117294 h 130555"/>
                <a:gd name="connsiteX4" fmla="*/ 318081 w 318081"/>
                <a:gd name="connsiteY4" fmla="*/ 130555 h 130555"/>
                <a:gd name="connsiteX5" fmla="*/ 0 w 318081"/>
                <a:gd name="connsiteY5" fmla="*/ 130555 h 130555"/>
                <a:gd name="connsiteX6" fmla="*/ 2324 w 318081"/>
                <a:gd name="connsiteY6" fmla="*/ 117294 h 130555"/>
                <a:gd name="connsiteX7" fmla="*/ 108463 w 318081"/>
                <a:gd name="connsiteY7" fmla="*/ 6428 h 130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8081" h="130555">
                  <a:moveTo>
                    <a:pt x="145370" y="0"/>
                  </a:moveTo>
                  <a:lnTo>
                    <a:pt x="172710" y="0"/>
                  </a:lnTo>
                  <a:lnTo>
                    <a:pt x="209618" y="6428"/>
                  </a:lnTo>
                  <a:cubicBezTo>
                    <a:pt x="257550" y="23604"/>
                    <a:pt x="296392" y="64548"/>
                    <a:pt x="315757" y="117294"/>
                  </a:cubicBezTo>
                  <a:lnTo>
                    <a:pt x="318081" y="130555"/>
                  </a:lnTo>
                  <a:lnTo>
                    <a:pt x="0" y="130555"/>
                  </a:lnTo>
                  <a:lnTo>
                    <a:pt x="2324" y="117294"/>
                  </a:lnTo>
                  <a:cubicBezTo>
                    <a:pt x="21689" y="64548"/>
                    <a:pt x="60531" y="23604"/>
                    <a:pt x="108463" y="642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0"/>
                  </a:schemeClr>
                </a:gs>
                <a:gs pos="49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zh-CN" altLang="en-US" dirty="0"/>
            </a:p>
          </p:txBody>
        </p:sp>
        <p:sp>
          <p:nvSpPr>
            <p:cNvPr id="36" name="MH_SubTitle_1"/>
            <p:cNvSpPr/>
            <p:nvPr>
              <p:custDataLst>
                <p:tags r:id="rId4"/>
              </p:custDataLst>
            </p:nvPr>
          </p:nvSpPr>
          <p:spPr>
            <a:xfrm>
              <a:off x="4760914" y="1795464"/>
              <a:ext cx="2308225" cy="649287"/>
            </a:xfrm>
            <a:custGeom>
              <a:avLst/>
              <a:gdLst>
                <a:gd name="connsiteX0" fmla="*/ 0 w 2600830"/>
                <a:gd name="connsiteY0" fmla="*/ 0 h 649288"/>
                <a:gd name="connsiteX1" fmla="*/ 2600830 w 2600830"/>
                <a:gd name="connsiteY1" fmla="*/ 0 h 649288"/>
                <a:gd name="connsiteX2" fmla="*/ 2520047 w 2600830"/>
                <a:gd name="connsiteY2" fmla="*/ 89402 h 649288"/>
                <a:gd name="connsiteX3" fmla="*/ 1945040 w 2600830"/>
                <a:gd name="connsiteY3" fmla="*/ 646112 h 649288"/>
                <a:gd name="connsiteX4" fmla="*/ 648052 w 2600830"/>
                <a:gd name="connsiteY4" fmla="*/ 649287 h 649288"/>
                <a:gd name="connsiteX5" fmla="*/ 77908 w 2600830"/>
                <a:gd name="connsiteY5" fmla="*/ 84156 h 649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00830" h="649288">
                  <a:moveTo>
                    <a:pt x="0" y="0"/>
                  </a:moveTo>
                  <a:lnTo>
                    <a:pt x="2600830" y="0"/>
                  </a:lnTo>
                  <a:lnTo>
                    <a:pt x="2520047" y="89402"/>
                  </a:lnTo>
                  <a:cubicBezTo>
                    <a:pt x="2351572" y="318525"/>
                    <a:pt x="2323328" y="645186"/>
                    <a:pt x="1945040" y="646112"/>
                  </a:cubicBezTo>
                  <a:lnTo>
                    <a:pt x="648052" y="649287"/>
                  </a:lnTo>
                  <a:cubicBezTo>
                    <a:pt x="269764" y="650213"/>
                    <a:pt x="245977" y="310819"/>
                    <a:pt x="77908" y="8415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2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r>
                <a:rPr lang="zh-CN" altLang="en-US" sz="2000" b="1" dirty="0">
                  <a:solidFill>
                    <a:schemeClr val="accent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算法步骤</a:t>
              </a:r>
            </a:p>
          </p:txBody>
        </p:sp>
      </p:grpSp>
      <p:cxnSp>
        <p:nvCxnSpPr>
          <p:cNvPr id="37" name="直接连接符 36"/>
          <p:cNvCxnSpPr/>
          <p:nvPr/>
        </p:nvCxnSpPr>
        <p:spPr>
          <a:xfrm>
            <a:off x="4757396" y="3288421"/>
            <a:ext cx="0" cy="2971649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3000">
                  <a:schemeClr val="accent1"/>
                </a:gs>
                <a:gs pos="6600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7122002" y="649209"/>
            <a:ext cx="3294506" cy="1205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/>
              <a:t>y</a:t>
            </a:r>
          </a:p>
          <a:p>
            <a:pPr>
              <a:lnSpc>
                <a:spcPct val="150000"/>
              </a:lnSpc>
            </a:pPr>
            <a:r>
              <a:rPr lang="en-US" altLang="zh-CN" sz="1400"/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sz="1400"/>
              <a:t>0			x</a:t>
            </a:r>
          </a:p>
          <a:p>
            <a:pPr>
              <a:lnSpc>
                <a:spcPts val="1000"/>
              </a:lnSpc>
            </a:pPr>
            <a:r>
              <a:rPr lang="en-US" altLang="zh-CN" sz="1400"/>
              <a:t>   -1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2884164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532" y="155312"/>
            <a:ext cx="8527901" cy="989441"/>
          </a:xfrm>
        </p:spPr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switch</a:t>
            </a:r>
            <a:r>
              <a:rPr lang="zh-CN" altLang="en-US" dirty="0"/>
              <a:t>语句实现多分支选择结构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9532" y="966936"/>
            <a:ext cx="8974468" cy="832864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accent1"/>
                </a:solidFill>
              </a:rPr>
              <a:t>【</a:t>
            </a:r>
            <a:r>
              <a:rPr lang="zh-CN" altLang="en-US" sz="2000" dirty="0">
                <a:solidFill>
                  <a:schemeClr val="accent1"/>
                </a:solidFill>
              </a:rPr>
              <a:t>例</a:t>
            </a:r>
            <a:r>
              <a:rPr lang="en-US" altLang="zh-CN" sz="2000" dirty="0">
                <a:solidFill>
                  <a:schemeClr val="accent1"/>
                </a:solidFill>
              </a:rPr>
              <a:t>4.6】</a:t>
            </a:r>
            <a:r>
              <a:rPr lang="zh-CN" altLang="en-US" sz="2000" dirty="0">
                <a:solidFill>
                  <a:schemeClr val="accent1"/>
                </a:solidFill>
              </a:rPr>
              <a:t>要求按照考试成绩的等级输出百分制分数段，</a:t>
            </a:r>
            <a:r>
              <a:rPr lang="en-US" altLang="zh-CN" sz="2000" dirty="0">
                <a:solidFill>
                  <a:schemeClr val="accent1"/>
                </a:solidFill>
              </a:rPr>
              <a:t>A</a:t>
            </a:r>
            <a:r>
              <a:rPr lang="zh-CN" altLang="en-US" sz="2000" dirty="0">
                <a:solidFill>
                  <a:schemeClr val="accent1"/>
                </a:solidFill>
              </a:rPr>
              <a:t>等为</a:t>
            </a:r>
            <a:r>
              <a:rPr lang="en-US" altLang="zh-CN" sz="2000" dirty="0">
                <a:solidFill>
                  <a:schemeClr val="accent1"/>
                </a:solidFill>
              </a:rPr>
              <a:t>85</a:t>
            </a:r>
            <a:r>
              <a:rPr lang="zh-CN" altLang="en-US" sz="2000" dirty="0">
                <a:solidFill>
                  <a:schemeClr val="accent1"/>
                </a:solidFill>
              </a:rPr>
              <a:t>分以上，</a:t>
            </a:r>
            <a:r>
              <a:rPr lang="en-US" altLang="zh-CN" sz="2000" dirty="0">
                <a:solidFill>
                  <a:schemeClr val="accent1"/>
                </a:solidFill>
              </a:rPr>
              <a:t>B</a:t>
            </a:r>
            <a:r>
              <a:rPr lang="zh-CN" altLang="en-US" sz="2000" dirty="0">
                <a:solidFill>
                  <a:schemeClr val="accent1"/>
                </a:solidFill>
              </a:rPr>
              <a:t>等为</a:t>
            </a:r>
            <a:r>
              <a:rPr lang="en-US" altLang="zh-CN" sz="2000" dirty="0">
                <a:solidFill>
                  <a:schemeClr val="accent1"/>
                </a:solidFill>
              </a:rPr>
              <a:t>70</a:t>
            </a:r>
            <a:r>
              <a:rPr lang="zh-CN" altLang="en-US" sz="2000" dirty="0">
                <a:solidFill>
                  <a:schemeClr val="accent1"/>
                </a:solidFill>
              </a:rPr>
              <a:t>～</a:t>
            </a:r>
            <a:r>
              <a:rPr lang="en-US" altLang="zh-CN" sz="2000" dirty="0">
                <a:solidFill>
                  <a:schemeClr val="accent1"/>
                </a:solidFill>
              </a:rPr>
              <a:t>84</a:t>
            </a:r>
            <a:r>
              <a:rPr lang="zh-CN" altLang="en-US" sz="2000" dirty="0">
                <a:solidFill>
                  <a:schemeClr val="accent1"/>
                </a:solidFill>
              </a:rPr>
              <a:t>分，</a:t>
            </a:r>
            <a:r>
              <a:rPr lang="en-US" altLang="zh-CN" sz="2000" dirty="0">
                <a:solidFill>
                  <a:schemeClr val="accent1"/>
                </a:solidFill>
              </a:rPr>
              <a:t>C</a:t>
            </a:r>
            <a:r>
              <a:rPr lang="zh-CN" altLang="en-US" sz="2000" dirty="0">
                <a:solidFill>
                  <a:schemeClr val="accent1"/>
                </a:solidFill>
              </a:rPr>
              <a:t>等为</a:t>
            </a:r>
            <a:r>
              <a:rPr lang="en-US" altLang="zh-CN" sz="2000" dirty="0">
                <a:solidFill>
                  <a:schemeClr val="accent1"/>
                </a:solidFill>
              </a:rPr>
              <a:t>60</a:t>
            </a:r>
            <a:r>
              <a:rPr lang="zh-CN" altLang="en-US" sz="2000" dirty="0">
                <a:solidFill>
                  <a:schemeClr val="accent1"/>
                </a:solidFill>
              </a:rPr>
              <a:t>～</a:t>
            </a:r>
            <a:r>
              <a:rPr lang="en-US" altLang="zh-CN" sz="2000" dirty="0">
                <a:solidFill>
                  <a:schemeClr val="accent1"/>
                </a:solidFill>
              </a:rPr>
              <a:t>69</a:t>
            </a:r>
            <a:r>
              <a:rPr lang="zh-CN" altLang="en-US" sz="2000" dirty="0">
                <a:solidFill>
                  <a:schemeClr val="accent1"/>
                </a:solidFill>
              </a:rPr>
              <a:t>分，</a:t>
            </a:r>
            <a:r>
              <a:rPr lang="en-US" altLang="zh-CN" sz="2000" dirty="0">
                <a:solidFill>
                  <a:schemeClr val="accent1"/>
                </a:solidFill>
              </a:rPr>
              <a:t>D</a:t>
            </a:r>
            <a:r>
              <a:rPr lang="zh-CN" altLang="en-US" sz="2000" dirty="0">
                <a:solidFill>
                  <a:schemeClr val="accent1"/>
                </a:solidFill>
              </a:rPr>
              <a:t>等为 </a:t>
            </a:r>
            <a:r>
              <a:rPr lang="en-US" altLang="zh-CN" sz="2000" dirty="0">
                <a:solidFill>
                  <a:schemeClr val="accent1"/>
                </a:solidFill>
              </a:rPr>
              <a:t>60</a:t>
            </a:r>
            <a:r>
              <a:rPr lang="zh-CN" altLang="en-US" sz="2000" dirty="0">
                <a:solidFill>
                  <a:schemeClr val="accent1"/>
                </a:solidFill>
              </a:rPr>
              <a:t>分以下。成绩的等级由键盘输入。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82496" y="1806222"/>
            <a:ext cx="4787216" cy="4896466"/>
          </a:xfrm>
          <a:prstGeom prst="roundRect">
            <a:avLst>
              <a:gd name="adj" fmla="val 18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/>
            <a:r>
              <a:rPr lang="en-US" altLang="zh-CN" b="1"/>
              <a:t>#include &lt;stdio.h&gt;</a:t>
            </a:r>
          </a:p>
          <a:p>
            <a:pPr defTabSz="363538"/>
            <a:r>
              <a:rPr lang="en-US" altLang="zh-CN" b="1"/>
              <a:t>int main()</a:t>
            </a:r>
          </a:p>
          <a:p>
            <a:pPr defTabSz="363538"/>
            <a:r>
              <a:rPr lang="en-US" altLang="zh-CN" b="1"/>
              <a:t>{</a:t>
            </a:r>
          </a:p>
          <a:p>
            <a:pPr defTabSz="363538"/>
            <a:r>
              <a:rPr lang="en-US" altLang="zh-CN" b="1"/>
              <a:t>	char grade;</a:t>
            </a:r>
          </a:p>
          <a:p>
            <a:pPr defTabSz="363538"/>
            <a:r>
              <a:rPr lang="en-US" altLang="zh-CN" b="1"/>
              <a:t>	scanf("%c",&amp;grade);</a:t>
            </a:r>
          </a:p>
          <a:p>
            <a:pPr defTabSz="363538"/>
            <a:r>
              <a:rPr lang="en-US" altLang="zh-CN" b="1"/>
              <a:t>	printf("Your score:");</a:t>
            </a:r>
          </a:p>
          <a:p>
            <a:pPr defTabSz="363538"/>
            <a:r>
              <a:rPr lang="en-US" altLang="zh-CN" b="1"/>
              <a:t>	switch(grade)</a:t>
            </a:r>
          </a:p>
          <a:p>
            <a:pPr defTabSz="363538"/>
            <a:r>
              <a:rPr lang="en-US" altLang="zh-CN" b="1"/>
              <a:t>	{</a:t>
            </a:r>
          </a:p>
          <a:p>
            <a:pPr lvl="1" defTabSz="363538"/>
            <a:r>
              <a:rPr lang="en-US" altLang="zh-CN" b="1"/>
              <a:t>	case 'A': printf("85</a:t>
            </a:r>
            <a:r>
              <a:rPr lang="zh-CN" altLang="en-US" b="1"/>
              <a:t>～</a:t>
            </a:r>
            <a:r>
              <a:rPr lang="en-US" altLang="zh-CN" b="1"/>
              <a:t>100\n");break;</a:t>
            </a:r>
          </a:p>
          <a:p>
            <a:pPr lvl="1" defTabSz="363538"/>
            <a:r>
              <a:rPr lang="en-US" altLang="zh-CN" b="1"/>
              <a:t>	case 'B': printf("70</a:t>
            </a:r>
            <a:r>
              <a:rPr lang="zh-CN" altLang="en-US" b="1"/>
              <a:t>～</a:t>
            </a:r>
            <a:r>
              <a:rPr lang="en-US" altLang="zh-CN" b="1"/>
              <a:t>84\n");break;</a:t>
            </a:r>
          </a:p>
          <a:p>
            <a:pPr lvl="1" defTabSz="363538"/>
            <a:r>
              <a:rPr lang="en-US" altLang="zh-CN" b="1"/>
              <a:t>	case 'C': printf("60</a:t>
            </a:r>
            <a:r>
              <a:rPr lang="zh-CN" altLang="en-US" b="1"/>
              <a:t>～</a:t>
            </a:r>
            <a:r>
              <a:rPr lang="en-US" altLang="zh-CN" b="1"/>
              <a:t>69\n");break;</a:t>
            </a:r>
          </a:p>
          <a:p>
            <a:pPr lvl="1" defTabSz="363538"/>
            <a:r>
              <a:rPr lang="en-US" altLang="zh-CN" b="1"/>
              <a:t>	case 'D': printf("&lt;60\n");break;    </a:t>
            </a:r>
          </a:p>
          <a:p>
            <a:pPr lvl="1" defTabSz="363538"/>
            <a:r>
              <a:rPr lang="en-US" altLang="zh-CN" b="1"/>
              <a:t>	default:  printf("enter data error!\n");</a:t>
            </a:r>
          </a:p>
          <a:p>
            <a:pPr defTabSz="363538"/>
            <a:r>
              <a:rPr lang="en-US" altLang="zh-CN" b="1"/>
              <a:t>	}</a:t>
            </a:r>
          </a:p>
          <a:p>
            <a:pPr defTabSz="363538"/>
            <a:r>
              <a:rPr lang="en-US" altLang="zh-CN" b="1"/>
              <a:t>	return 0;</a:t>
            </a:r>
          </a:p>
          <a:p>
            <a:pPr defTabSz="363538"/>
            <a:r>
              <a:rPr lang="en-US" altLang="zh-CN" b="1"/>
              <a:t>}</a:t>
            </a:r>
            <a:endParaRPr lang="en-US" altLang="zh-CN" b="1">
              <a:solidFill>
                <a:srgbClr val="008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6842" y="2484620"/>
            <a:ext cx="3476625" cy="904875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4112433" y="4642551"/>
            <a:ext cx="4949071" cy="2066559"/>
            <a:chOff x="8050697" y="5019262"/>
            <a:chExt cx="4949071" cy="2066559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8" name="剪去单角的矩形 37"/>
            <p:cNvSpPr/>
            <p:nvPr/>
          </p:nvSpPr>
          <p:spPr>
            <a:xfrm>
              <a:off x="8050697" y="5019262"/>
              <a:ext cx="4949071" cy="2066559"/>
            </a:xfrm>
            <a:prstGeom prst="snip1Rect">
              <a:avLst>
                <a:gd name="adj" fmla="val 731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212" y="5064435"/>
              <a:ext cx="290352" cy="327244"/>
            </a:xfrm>
            <a:prstGeom prst="rect">
              <a:avLst/>
            </a:prstGeom>
          </p:spPr>
        </p:pic>
        <p:sp>
          <p:nvSpPr>
            <p:cNvPr id="40" name="文本框 39"/>
            <p:cNvSpPr txBox="1"/>
            <p:nvPr/>
          </p:nvSpPr>
          <p:spPr>
            <a:xfrm>
              <a:off x="8388005" y="5054496"/>
              <a:ext cx="4524214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>
                  <a:solidFill>
                    <a:schemeClr val="bg1"/>
                  </a:solidFill>
                </a:rPr>
                <a:t>等级</a:t>
              </a:r>
              <a:r>
                <a:rPr lang="en-US" altLang="zh-CN" sz="1400">
                  <a:solidFill>
                    <a:schemeClr val="bg1"/>
                  </a:solidFill>
                </a:rPr>
                <a:t>grade</a:t>
              </a:r>
              <a:r>
                <a:rPr lang="zh-CN" altLang="en-US" sz="1400">
                  <a:solidFill>
                    <a:schemeClr val="bg1"/>
                  </a:solidFill>
                </a:rPr>
                <a:t>定义为字符变量，从键盘输入一个大写字母，赋给变量</a:t>
              </a:r>
              <a:r>
                <a:rPr lang="en-US" altLang="zh-CN" sz="1400">
                  <a:solidFill>
                    <a:schemeClr val="bg1"/>
                  </a:solidFill>
                </a:rPr>
                <a:t>grade</a:t>
              </a:r>
              <a:r>
                <a:rPr lang="zh-CN" altLang="en-US" sz="1400">
                  <a:solidFill>
                    <a:schemeClr val="bg1"/>
                  </a:solidFill>
                </a:rPr>
                <a:t>，</a:t>
              </a:r>
              <a:r>
                <a:rPr lang="en-US" altLang="zh-CN" sz="1400">
                  <a:solidFill>
                    <a:schemeClr val="bg1"/>
                  </a:solidFill>
                </a:rPr>
                <a:t>switch</a:t>
              </a:r>
              <a:r>
                <a:rPr lang="zh-CN" altLang="en-US" sz="1400">
                  <a:solidFill>
                    <a:schemeClr val="bg1"/>
                  </a:solidFill>
                </a:rPr>
                <a:t>得到</a:t>
              </a:r>
              <a:r>
                <a:rPr lang="en-US" altLang="zh-CN" sz="1400">
                  <a:solidFill>
                    <a:schemeClr val="bg1"/>
                  </a:solidFill>
                </a:rPr>
                <a:t>grade</a:t>
              </a:r>
              <a:r>
                <a:rPr lang="zh-CN" altLang="en-US" sz="1400">
                  <a:solidFill>
                    <a:schemeClr val="bg1"/>
                  </a:solidFill>
                </a:rPr>
                <a:t>的值并把它和各</a:t>
              </a:r>
              <a:r>
                <a:rPr lang="en-US" altLang="zh-CN" sz="1400">
                  <a:solidFill>
                    <a:schemeClr val="bg1"/>
                  </a:solidFill>
                </a:rPr>
                <a:t>case</a:t>
              </a:r>
              <a:r>
                <a:rPr lang="zh-CN" altLang="en-US" sz="1400">
                  <a:solidFill>
                    <a:schemeClr val="bg1"/>
                  </a:solidFill>
                </a:rPr>
                <a:t>中给定的值</a:t>
              </a:r>
              <a:r>
                <a:rPr lang="en-US" altLang="zh-CN" sz="1400">
                  <a:solidFill>
                    <a:schemeClr val="bg1"/>
                  </a:solidFill>
                </a:rPr>
                <a:t>(′A′,′B′,′C′,′D′</a:t>
              </a:r>
              <a:r>
                <a:rPr lang="zh-CN" altLang="en-US" sz="1400">
                  <a:solidFill>
                    <a:schemeClr val="bg1"/>
                  </a:solidFill>
                </a:rPr>
                <a:t>之一</a:t>
              </a:r>
              <a:r>
                <a:rPr lang="en-US" altLang="zh-CN" sz="1400">
                  <a:solidFill>
                    <a:schemeClr val="bg1"/>
                  </a:solidFill>
                </a:rPr>
                <a:t>)</a:t>
              </a:r>
              <a:r>
                <a:rPr lang="zh-CN" altLang="en-US" sz="1400">
                  <a:solidFill>
                    <a:schemeClr val="bg1"/>
                  </a:solidFill>
                </a:rPr>
                <a:t>相比较，如果和其中之一相同</a:t>
              </a:r>
              <a:r>
                <a:rPr lang="en-US" altLang="zh-CN" sz="1400">
                  <a:solidFill>
                    <a:schemeClr val="bg1"/>
                  </a:solidFill>
                </a:rPr>
                <a:t>(</a:t>
              </a:r>
              <a:r>
                <a:rPr lang="zh-CN" altLang="en-US" sz="1400">
                  <a:solidFill>
                    <a:schemeClr val="bg1"/>
                  </a:solidFill>
                </a:rPr>
                <a:t>称为匹配</a:t>
              </a:r>
              <a:r>
                <a:rPr lang="en-US" altLang="zh-CN" sz="1400">
                  <a:solidFill>
                    <a:schemeClr val="bg1"/>
                  </a:solidFill>
                </a:rPr>
                <a:t>)</a:t>
              </a:r>
              <a:r>
                <a:rPr lang="zh-CN" altLang="en-US" sz="1400">
                  <a:solidFill>
                    <a:schemeClr val="bg1"/>
                  </a:solidFill>
                </a:rPr>
                <a:t>，则执行该</a:t>
              </a:r>
              <a:r>
                <a:rPr lang="en-US" altLang="zh-CN" sz="1400">
                  <a:solidFill>
                    <a:schemeClr val="bg1"/>
                  </a:solidFill>
                </a:rPr>
                <a:t>case</a:t>
              </a:r>
              <a:r>
                <a:rPr lang="zh-CN" altLang="en-US" sz="1400">
                  <a:solidFill>
                    <a:schemeClr val="bg1"/>
                  </a:solidFill>
                </a:rPr>
                <a:t>后面的语句</a:t>
              </a:r>
              <a:r>
                <a:rPr lang="en-US" altLang="zh-CN" sz="1400">
                  <a:solidFill>
                    <a:schemeClr val="bg1"/>
                  </a:solidFill>
                </a:rPr>
                <a:t>(</a:t>
              </a:r>
              <a:r>
                <a:rPr lang="zh-CN" altLang="en-US" sz="1400">
                  <a:solidFill>
                    <a:schemeClr val="bg1"/>
                  </a:solidFill>
                </a:rPr>
                <a:t>即</a:t>
              </a:r>
              <a:r>
                <a:rPr lang="en-US" altLang="zh-CN" sz="1400">
                  <a:solidFill>
                    <a:schemeClr val="bg1"/>
                  </a:solidFill>
                </a:rPr>
                <a:t>printf</a:t>
              </a:r>
              <a:r>
                <a:rPr lang="zh-CN" altLang="en-US" sz="1400">
                  <a:solidFill>
                    <a:schemeClr val="bg1"/>
                  </a:solidFill>
                </a:rPr>
                <a:t>语句</a:t>
              </a:r>
              <a:r>
                <a:rPr lang="en-US" altLang="zh-CN" sz="1400">
                  <a:solidFill>
                    <a:schemeClr val="bg1"/>
                  </a:solidFill>
                </a:rPr>
                <a:t>)</a:t>
              </a:r>
              <a:r>
                <a:rPr lang="zh-CN" altLang="en-US" sz="1400">
                  <a:solidFill>
                    <a:schemeClr val="bg1"/>
                  </a:solidFill>
                </a:rPr>
                <a:t>。</a:t>
              </a:r>
              <a:endParaRPr lang="en-US" altLang="zh-CN" sz="1400">
                <a:solidFill>
                  <a:schemeClr val="bg1"/>
                </a:solidFill>
              </a:endParaRPr>
            </a:p>
            <a:p>
              <a:r>
                <a:rPr lang="zh-CN" altLang="en-US" sz="1400">
                  <a:solidFill>
                    <a:schemeClr val="bg1"/>
                  </a:solidFill>
                </a:rPr>
                <a:t>如果输入的字符与</a:t>
              </a:r>
              <a:r>
                <a:rPr lang="en-US" altLang="zh-CN" sz="1400">
                  <a:solidFill>
                    <a:schemeClr val="bg1"/>
                  </a:solidFill>
                </a:rPr>
                <a:t>′A′,′B′,′C′,′D′</a:t>
              </a:r>
              <a:r>
                <a:rPr lang="zh-CN" altLang="en-US" sz="1400">
                  <a:solidFill>
                    <a:schemeClr val="bg1"/>
                  </a:solidFill>
                </a:rPr>
                <a:t>都不相同，就执行</a:t>
              </a:r>
              <a:r>
                <a:rPr lang="en-US" altLang="zh-CN" sz="1400">
                  <a:solidFill>
                    <a:schemeClr val="bg1"/>
                  </a:solidFill>
                </a:rPr>
                <a:t>default</a:t>
              </a:r>
              <a:r>
                <a:rPr lang="zh-CN" altLang="en-US" sz="1400">
                  <a:solidFill>
                    <a:schemeClr val="bg1"/>
                  </a:solidFill>
                </a:rPr>
                <a:t>后面的语句，</a:t>
              </a:r>
              <a:endParaRPr lang="en-US" altLang="zh-CN" sz="1400">
                <a:solidFill>
                  <a:schemeClr val="bg1"/>
                </a:solidFill>
              </a:endParaRPr>
            </a:p>
            <a:p>
              <a:r>
                <a:rPr lang="zh-CN" altLang="en-US" sz="1400" b="1">
                  <a:solidFill>
                    <a:srgbClr val="FFFF00"/>
                  </a:solidFill>
                </a:rPr>
                <a:t>注意在每个</a:t>
              </a:r>
              <a:r>
                <a:rPr lang="en-US" altLang="zh-CN" sz="1400" b="1">
                  <a:solidFill>
                    <a:srgbClr val="FFFF00"/>
                  </a:solidFill>
                </a:rPr>
                <a:t>case</a:t>
              </a:r>
              <a:r>
                <a:rPr lang="zh-CN" altLang="en-US" sz="1400" b="1">
                  <a:solidFill>
                    <a:srgbClr val="FFFF00"/>
                  </a:solidFill>
                </a:rPr>
                <a:t>后面后的语句中，最后都有一个</a:t>
              </a:r>
              <a:r>
                <a:rPr lang="en-US" altLang="zh-CN" sz="1400" b="1">
                  <a:solidFill>
                    <a:srgbClr val="FFFF00"/>
                  </a:solidFill>
                </a:rPr>
                <a:t>break</a:t>
              </a:r>
              <a:r>
                <a:rPr lang="zh-CN" altLang="en-US" sz="1400" b="1">
                  <a:solidFill>
                    <a:srgbClr val="FFFF00"/>
                  </a:solidFill>
                </a:rPr>
                <a:t>语句，它的作用是使流程转到</a:t>
              </a:r>
              <a:r>
                <a:rPr lang="en-US" altLang="zh-CN" sz="1400" b="1">
                  <a:solidFill>
                    <a:srgbClr val="FFFF00"/>
                  </a:solidFill>
                </a:rPr>
                <a:t>switch</a:t>
              </a:r>
              <a:r>
                <a:rPr lang="zh-CN" altLang="en-US" sz="1400" b="1">
                  <a:solidFill>
                    <a:srgbClr val="FFFF00"/>
                  </a:solidFill>
                </a:rPr>
                <a:t>语句的末尾</a:t>
              </a:r>
              <a:r>
                <a:rPr lang="en-US" altLang="zh-CN" sz="1400" b="1">
                  <a:solidFill>
                    <a:srgbClr val="FFFF00"/>
                  </a:solidFill>
                </a:rPr>
                <a:t>(</a:t>
              </a:r>
              <a:r>
                <a:rPr lang="zh-CN" altLang="en-US" sz="1400" b="1">
                  <a:solidFill>
                    <a:srgbClr val="FFFF00"/>
                  </a:solidFill>
                </a:rPr>
                <a:t>即右花括号处</a:t>
              </a:r>
              <a:r>
                <a:rPr lang="en-US" altLang="zh-CN" sz="1400" b="1">
                  <a:solidFill>
                    <a:srgbClr val="FFFF00"/>
                  </a:solidFill>
                </a:rPr>
                <a:t>)</a:t>
              </a:r>
              <a:r>
                <a:rPr lang="zh-CN" altLang="en-US" sz="1400" b="1">
                  <a:solidFill>
                    <a:srgbClr val="FFFF00"/>
                  </a:solidFill>
                </a:rPr>
                <a:t>。</a:t>
              </a:r>
              <a:endParaRPr lang="en-US" altLang="zh-CN" sz="1400" b="1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3650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644" y="122492"/>
            <a:ext cx="8918712" cy="1325563"/>
          </a:xfrm>
        </p:spPr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switch</a:t>
            </a:r>
            <a:r>
              <a:rPr lang="zh-CN" altLang="en-US" dirty="0"/>
              <a:t>语句实现多分支选择结构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0" y="1227162"/>
                <a:ext cx="2628372" cy="52248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200000"/>
                  </a:lnSpc>
                </a:pPr>
                <a:r>
                  <a:rPr lang="en-US" altLang="zh-CN" b="1"/>
                  <a:t>switch(</a:t>
                </a:r>
                <a:r>
                  <a:rPr lang="zh-CN" altLang="en-US" b="1"/>
                  <a:t>表达式</a:t>
                </a:r>
                <a:r>
                  <a:rPr lang="en-US" altLang="zh-CN" b="1"/>
                  <a:t>)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altLang="zh-CN" b="1"/>
                  <a:t>{</a:t>
                </a:r>
              </a:p>
              <a:p>
                <a:pPr lvl="1" defTabSz="536575">
                  <a:lnSpc>
                    <a:spcPct val="200000"/>
                  </a:lnSpc>
                </a:pPr>
                <a:r>
                  <a:rPr lang="en-US" altLang="zh-CN" b="1"/>
                  <a:t>case	</a:t>
                </a:r>
                <a:r>
                  <a:rPr lang="zh-CN" altLang="en-US" b="1"/>
                  <a:t>常量</a:t>
                </a:r>
                <a:r>
                  <a:rPr lang="en-US" altLang="zh-CN" b="1"/>
                  <a:t>1 : </a:t>
                </a:r>
                <a:r>
                  <a:rPr lang="zh-CN" altLang="en-US" b="1"/>
                  <a:t>语句</a:t>
                </a:r>
                <a:r>
                  <a:rPr lang="en-US" altLang="zh-CN" b="1"/>
                  <a:t>1</a:t>
                </a:r>
              </a:p>
              <a:p>
                <a:pPr lvl="1" defTabSz="536575">
                  <a:lnSpc>
                    <a:spcPct val="200000"/>
                  </a:lnSpc>
                </a:pPr>
                <a:r>
                  <a:rPr lang="en-US" altLang="zh-CN" b="1"/>
                  <a:t>case	</a:t>
                </a:r>
                <a:r>
                  <a:rPr lang="zh-CN" altLang="en-US" b="1"/>
                  <a:t>常量</a:t>
                </a:r>
                <a:r>
                  <a:rPr lang="en-US" altLang="zh-CN" b="1"/>
                  <a:t>2 : </a:t>
                </a:r>
                <a:r>
                  <a:rPr lang="zh-CN" altLang="en-US" b="1"/>
                  <a:t>语句</a:t>
                </a:r>
                <a:r>
                  <a:rPr lang="en-US" altLang="zh-CN" b="1"/>
                  <a:t>2</a:t>
                </a:r>
              </a:p>
              <a:p>
                <a:pPr lvl="1" defTabSz="536575">
                  <a:lnSpc>
                    <a:spcPct val="200000"/>
                  </a:lnSpc>
                </a:pPr>
                <a:r>
                  <a:rPr lang="en-US" altLang="zh-CN" b="1"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r>
                  <a:rPr lang="en-US" altLang="zh-CN" b="1"/>
                  <a:t>	   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r>
                  <a:rPr lang="en-US" altLang="zh-CN" b="1"/>
                  <a:t>		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CN" b="1"/>
              </a:p>
              <a:p>
                <a:pPr lvl="1" defTabSz="536575">
                  <a:lnSpc>
                    <a:spcPct val="200000"/>
                  </a:lnSpc>
                </a:pPr>
                <a:r>
                  <a:rPr lang="en-US" altLang="zh-CN" b="1"/>
                  <a:t>case	</a:t>
                </a:r>
                <a:r>
                  <a:rPr lang="zh-CN" altLang="en-US" b="1"/>
                  <a:t>常量</a:t>
                </a:r>
                <a:r>
                  <a:rPr lang="en-US" altLang="zh-CN" b="1"/>
                  <a:t>n : </a:t>
                </a:r>
                <a:r>
                  <a:rPr lang="zh-CN" altLang="en-US" b="1"/>
                  <a:t>语句</a:t>
                </a:r>
                <a:r>
                  <a:rPr lang="en-US" altLang="zh-CN" b="1"/>
                  <a:t>n</a:t>
                </a:r>
              </a:p>
              <a:p>
                <a:pPr lvl="1" defTabSz="536575">
                  <a:lnSpc>
                    <a:spcPct val="200000"/>
                  </a:lnSpc>
                </a:pPr>
                <a:r>
                  <a:rPr lang="en-US" altLang="zh-CN" b="1"/>
                  <a:t>default :	    </a:t>
                </a:r>
                <a:r>
                  <a:rPr lang="zh-CN" altLang="en-US" b="1"/>
                  <a:t>语句</a:t>
                </a:r>
                <a:r>
                  <a:rPr lang="en-US" altLang="zh-CN" b="1"/>
                  <a:t>n+1</a:t>
                </a:r>
              </a:p>
              <a:p>
                <a:pPr defTabSz="536575">
                  <a:lnSpc>
                    <a:spcPct val="200000"/>
                  </a:lnSpc>
                </a:pPr>
                <a:r>
                  <a:rPr lang="en-US" altLang="zh-CN" b="1"/>
                  <a:t>}</a:t>
                </a:r>
                <a:endParaRPr lang="zh-CN" altLang="en-US" b="1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27162"/>
                <a:ext cx="2628372" cy="5224814"/>
              </a:xfrm>
              <a:prstGeom prst="rect">
                <a:avLst/>
              </a:prstGeom>
              <a:blipFill>
                <a:blip r:embed="rId3"/>
                <a:stretch>
                  <a:fillRect l="-1617" r="-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MH_Desc_1"/>
          <p:cNvSpPr/>
          <p:nvPr>
            <p:custDataLst>
              <p:tags r:id="rId1"/>
            </p:custDataLst>
          </p:nvPr>
        </p:nvSpPr>
        <p:spPr>
          <a:xfrm>
            <a:off x="2741016" y="1227162"/>
            <a:ext cx="6190333" cy="522481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</a:rPr>
              <a:t>(1) </a:t>
            </a:r>
            <a:r>
              <a:rPr lang="zh-CN" altLang="en-US" dirty="0">
                <a:solidFill>
                  <a:schemeClr val="tx1"/>
                </a:solidFill>
              </a:rPr>
              <a:t>括号内的“表达式”，其值的类型应为</a:t>
            </a:r>
            <a:r>
              <a:rPr lang="zh-CN" altLang="en-US" dirty="0">
                <a:solidFill>
                  <a:srgbClr val="FF0000"/>
                </a:solidFill>
              </a:rPr>
              <a:t>整数类型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包括</a:t>
            </a:r>
            <a:r>
              <a:rPr lang="zh-CN" altLang="en-US" u="sng" dirty="0">
                <a:solidFill>
                  <a:schemeClr val="tx1"/>
                </a:solidFill>
              </a:rPr>
              <a:t>字符型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</a:rPr>
              <a:t>(2) </a:t>
            </a:r>
            <a:r>
              <a:rPr lang="zh-CN" altLang="en-US" dirty="0">
                <a:solidFill>
                  <a:schemeClr val="tx1"/>
                </a:solidFill>
              </a:rPr>
              <a:t>花括号内是一个复合语句，内包含多个以关键字</a:t>
            </a:r>
            <a:r>
              <a:rPr lang="en-US" altLang="zh-CN" dirty="0">
                <a:solidFill>
                  <a:schemeClr val="tx1"/>
                </a:solidFill>
              </a:rPr>
              <a:t>case</a:t>
            </a:r>
            <a:r>
              <a:rPr lang="zh-CN" altLang="en-US" dirty="0">
                <a:solidFill>
                  <a:schemeClr val="tx1"/>
                </a:solidFill>
              </a:rPr>
              <a:t>开头的语句行和最多一个以</a:t>
            </a:r>
            <a:r>
              <a:rPr lang="en-US" altLang="zh-CN" dirty="0">
                <a:solidFill>
                  <a:schemeClr val="tx1"/>
                </a:solidFill>
              </a:rPr>
              <a:t>default</a:t>
            </a:r>
            <a:r>
              <a:rPr lang="zh-CN" altLang="en-US" dirty="0">
                <a:solidFill>
                  <a:schemeClr val="tx1"/>
                </a:solidFill>
              </a:rPr>
              <a:t>开头的行。</a:t>
            </a:r>
            <a:r>
              <a:rPr lang="en-US" altLang="zh-CN" dirty="0">
                <a:solidFill>
                  <a:schemeClr val="tx1"/>
                </a:solidFill>
              </a:rPr>
              <a:t>case</a:t>
            </a:r>
            <a:r>
              <a:rPr lang="zh-CN" altLang="en-US" dirty="0">
                <a:solidFill>
                  <a:schemeClr val="tx1"/>
                </a:solidFill>
              </a:rPr>
              <a:t>后面跟一个常量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或常量表达式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，它们和</a:t>
            </a:r>
            <a:r>
              <a:rPr lang="en-US" altLang="zh-CN" dirty="0">
                <a:solidFill>
                  <a:schemeClr val="tx1"/>
                </a:solidFill>
              </a:rPr>
              <a:t>default</a:t>
            </a:r>
            <a:r>
              <a:rPr lang="zh-CN" altLang="en-US" dirty="0">
                <a:solidFill>
                  <a:schemeClr val="tx1"/>
                </a:solidFill>
              </a:rPr>
              <a:t>都是起标号作用，用来标志一个位置。执行</a:t>
            </a:r>
            <a:r>
              <a:rPr lang="en-US" altLang="zh-CN" dirty="0">
                <a:solidFill>
                  <a:schemeClr val="tx1"/>
                </a:solidFill>
              </a:rPr>
              <a:t>switch</a:t>
            </a:r>
            <a:r>
              <a:rPr lang="zh-CN" altLang="en-US" dirty="0">
                <a:solidFill>
                  <a:schemeClr val="tx1"/>
                </a:solidFill>
              </a:rPr>
              <a:t>语句时，先计算</a:t>
            </a:r>
            <a:r>
              <a:rPr lang="en-US" altLang="zh-CN" dirty="0">
                <a:solidFill>
                  <a:schemeClr val="tx1"/>
                </a:solidFill>
              </a:rPr>
              <a:t>switch</a:t>
            </a:r>
            <a:r>
              <a:rPr lang="zh-CN" altLang="en-US" dirty="0">
                <a:solidFill>
                  <a:schemeClr val="tx1"/>
                </a:solidFill>
              </a:rPr>
              <a:t>后面的“表达式”的值，然后将它与各</a:t>
            </a:r>
            <a:r>
              <a:rPr lang="en-US" altLang="zh-CN" dirty="0">
                <a:solidFill>
                  <a:schemeClr val="tx1"/>
                </a:solidFill>
              </a:rPr>
              <a:t>case</a:t>
            </a:r>
            <a:r>
              <a:rPr lang="zh-CN" altLang="en-US" dirty="0">
                <a:solidFill>
                  <a:schemeClr val="tx1"/>
                </a:solidFill>
              </a:rPr>
              <a:t>标号比较，如果与某一个</a:t>
            </a:r>
            <a:r>
              <a:rPr lang="en-US" altLang="zh-CN" dirty="0">
                <a:solidFill>
                  <a:schemeClr val="tx1"/>
                </a:solidFill>
              </a:rPr>
              <a:t>case</a:t>
            </a:r>
            <a:r>
              <a:rPr lang="zh-CN" altLang="en-US" dirty="0">
                <a:solidFill>
                  <a:schemeClr val="tx1"/>
                </a:solidFill>
              </a:rPr>
              <a:t>标号中的常量相同，流程就转到此</a:t>
            </a:r>
            <a:r>
              <a:rPr lang="en-US" altLang="zh-CN" dirty="0">
                <a:solidFill>
                  <a:schemeClr val="tx1"/>
                </a:solidFill>
              </a:rPr>
              <a:t>case</a:t>
            </a:r>
            <a:r>
              <a:rPr lang="zh-CN" altLang="en-US" dirty="0">
                <a:solidFill>
                  <a:schemeClr val="tx1"/>
                </a:solidFill>
              </a:rPr>
              <a:t>标号后面的语句。如果没有与</a:t>
            </a:r>
            <a:r>
              <a:rPr lang="en-US" altLang="zh-CN" dirty="0">
                <a:solidFill>
                  <a:schemeClr val="tx1"/>
                </a:solidFill>
              </a:rPr>
              <a:t>switch</a:t>
            </a:r>
            <a:r>
              <a:rPr lang="zh-CN" altLang="en-US" dirty="0">
                <a:solidFill>
                  <a:schemeClr val="tx1"/>
                </a:solidFill>
              </a:rPr>
              <a:t>表达式相匹配的</a:t>
            </a:r>
            <a:r>
              <a:rPr lang="en-US" altLang="zh-CN" dirty="0">
                <a:solidFill>
                  <a:schemeClr val="tx1"/>
                </a:solidFill>
              </a:rPr>
              <a:t>case</a:t>
            </a:r>
            <a:r>
              <a:rPr lang="zh-CN" altLang="en-US" dirty="0">
                <a:solidFill>
                  <a:schemeClr val="tx1"/>
                </a:solidFill>
              </a:rPr>
              <a:t>常量，流程转去执行</a:t>
            </a:r>
            <a:r>
              <a:rPr lang="en-US" altLang="zh-CN" dirty="0">
                <a:solidFill>
                  <a:schemeClr val="tx1"/>
                </a:solidFill>
              </a:rPr>
              <a:t>default</a:t>
            </a:r>
            <a:r>
              <a:rPr lang="zh-CN" altLang="en-US" dirty="0">
                <a:solidFill>
                  <a:schemeClr val="tx1"/>
                </a:solidFill>
              </a:rPr>
              <a:t>标号后面的语句。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</a:rPr>
              <a:t>(3) </a:t>
            </a:r>
            <a:r>
              <a:rPr lang="zh-CN" altLang="en-US" dirty="0">
                <a:solidFill>
                  <a:schemeClr val="tx1"/>
                </a:solidFill>
              </a:rPr>
              <a:t>可以没有</a:t>
            </a:r>
            <a:r>
              <a:rPr lang="en-US" altLang="zh-CN" dirty="0">
                <a:solidFill>
                  <a:schemeClr val="tx1"/>
                </a:solidFill>
              </a:rPr>
              <a:t>default</a:t>
            </a:r>
            <a:r>
              <a:rPr lang="zh-CN" altLang="en-US" dirty="0">
                <a:solidFill>
                  <a:schemeClr val="tx1"/>
                </a:solidFill>
              </a:rPr>
              <a:t>标号，此时如果没有与</a:t>
            </a:r>
            <a:r>
              <a:rPr lang="en-US" altLang="zh-CN" dirty="0">
                <a:solidFill>
                  <a:schemeClr val="tx1"/>
                </a:solidFill>
              </a:rPr>
              <a:t>switch</a:t>
            </a:r>
            <a:r>
              <a:rPr lang="zh-CN" altLang="en-US" dirty="0">
                <a:solidFill>
                  <a:schemeClr val="tx1"/>
                </a:solidFill>
              </a:rPr>
              <a:t>表达式相匹配的</a:t>
            </a:r>
            <a:r>
              <a:rPr lang="en-US" altLang="zh-CN" dirty="0">
                <a:solidFill>
                  <a:schemeClr val="tx1"/>
                </a:solidFill>
              </a:rPr>
              <a:t>case</a:t>
            </a:r>
            <a:r>
              <a:rPr lang="zh-CN" altLang="en-US" dirty="0">
                <a:solidFill>
                  <a:schemeClr val="tx1"/>
                </a:solidFill>
              </a:rPr>
              <a:t>常量，则不执行任何语句。</a:t>
            </a:r>
          </a:p>
        </p:txBody>
      </p:sp>
    </p:spTree>
    <p:extLst>
      <p:ext uri="{BB962C8B-B14F-4D97-AF65-F5344CB8AC3E}">
        <p14:creationId xmlns:p14="http://schemas.microsoft.com/office/powerpoint/2010/main" val="28949940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329" y="122493"/>
            <a:ext cx="8918712" cy="1325563"/>
          </a:xfrm>
        </p:spPr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switch</a:t>
            </a:r>
            <a:r>
              <a:rPr lang="zh-CN" altLang="en-US" dirty="0"/>
              <a:t>语句实现多分支选择结构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16959" y="1227162"/>
                <a:ext cx="2628372" cy="52248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200000"/>
                  </a:lnSpc>
                </a:pPr>
                <a:r>
                  <a:rPr lang="en-US" altLang="zh-CN" b="1" dirty="0"/>
                  <a:t>switch(</a:t>
                </a:r>
                <a:r>
                  <a:rPr lang="zh-CN" altLang="en-US" b="1" dirty="0"/>
                  <a:t>表达式</a:t>
                </a:r>
                <a:r>
                  <a:rPr lang="en-US" altLang="zh-CN" b="1" dirty="0"/>
                  <a:t>)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altLang="zh-CN" b="1" dirty="0"/>
                  <a:t>{</a:t>
                </a:r>
              </a:p>
              <a:p>
                <a:pPr lvl="1" defTabSz="536575">
                  <a:lnSpc>
                    <a:spcPct val="200000"/>
                  </a:lnSpc>
                </a:pPr>
                <a:r>
                  <a:rPr lang="en-US" altLang="zh-CN" b="1" dirty="0"/>
                  <a:t>case	</a:t>
                </a:r>
                <a:r>
                  <a:rPr lang="zh-CN" altLang="en-US" b="1" dirty="0"/>
                  <a:t>常量</a:t>
                </a:r>
                <a:r>
                  <a:rPr lang="en-US" altLang="zh-CN" b="1" dirty="0"/>
                  <a:t>1 : </a:t>
                </a:r>
                <a:r>
                  <a:rPr lang="zh-CN" altLang="en-US" b="1" dirty="0"/>
                  <a:t>语句</a:t>
                </a:r>
                <a:r>
                  <a:rPr lang="en-US" altLang="zh-CN" b="1" dirty="0"/>
                  <a:t>1</a:t>
                </a:r>
              </a:p>
              <a:p>
                <a:pPr lvl="1" defTabSz="536575">
                  <a:lnSpc>
                    <a:spcPct val="200000"/>
                  </a:lnSpc>
                </a:pPr>
                <a:r>
                  <a:rPr lang="en-US" altLang="zh-CN" b="1" dirty="0"/>
                  <a:t>case	</a:t>
                </a:r>
                <a:r>
                  <a:rPr lang="zh-CN" altLang="en-US" b="1" dirty="0"/>
                  <a:t>常量</a:t>
                </a:r>
                <a:r>
                  <a:rPr lang="en-US" altLang="zh-CN" b="1" dirty="0"/>
                  <a:t>2 : </a:t>
                </a:r>
                <a:r>
                  <a:rPr lang="zh-CN" altLang="en-US" b="1" dirty="0"/>
                  <a:t>语句</a:t>
                </a:r>
                <a:r>
                  <a:rPr lang="en-US" altLang="zh-CN" b="1" dirty="0"/>
                  <a:t>2</a:t>
                </a:r>
              </a:p>
              <a:p>
                <a:pPr lvl="1" defTabSz="536575">
                  <a:lnSpc>
                    <a:spcPct val="200000"/>
                  </a:lnSpc>
                </a:pPr>
                <a:r>
                  <a:rPr lang="en-US" altLang="zh-CN" b="1" dirty="0"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r>
                  <a:rPr lang="en-US" altLang="zh-CN" b="1" dirty="0"/>
                  <a:t>	   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r>
                  <a:rPr lang="en-US" altLang="zh-CN" b="1" dirty="0"/>
                  <a:t>		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CN" b="1" dirty="0"/>
              </a:p>
              <a:p>
                <a:pPr lvl="1" defTabSz="536575">
                  <a:lnSpc>
                    <a:spcPct val="200000"/>
                  </a:lnSpc>
                </a:pPr>
                <a:r>
                  <a:rPr lang="en-US" altLang="zh-CN" b="1" dirty="0"/>
                  <a:t>case	</a:t>
                </a:r>
                <a:r>
                  <a:rPr lang="zh-CN" altLang="en-US" b="1" dirty="0"/>
                  <a:t>常量</a:t>
                </a:r>
                <a:r>
                  <a:rPr lang="en-US" altLang="zh-CN" b="1" dirty="0"/>
                  <a:t>n : </a:t>
                </a:r>
                <a:r>
                  <a:rPr lang="zh-CN" altLang="en-US" b="1" dirty="0"/>
                  <a:t>语句</a:t>
                </a:r>
                <a:r>
                  <a:rPr lang="en-US" altLang="zh-CN" b="1" dirty="0"/>
                  <a:t>n</a:t>
                </a:r>
              </a:p>
              <a:p>
                <a:pPr lvl="1" defTabSz="536575">
                  <a:lnSpc>
                    <a:spcPct val="200000"/>
                  </a:lnSpc>
                </a:pPr>
                <a:r>
                  <a:rPr lang="en-US" altLang="zh-CN" b="1" dirty="0"/>
                  <a:t>default :	    </a:t>
                </a:r>
                <a:r>
                  <a:rPr lang="zh-CN" altLang="en-US" b="1" dirty="0"/>
                  <a:t>语句</a:t>
                </a:r>
                <a:r>
                  <a:rPr lang="en-US" altLang="zh-CN" b="1" dirty="0"/>
                  <a:t>n+1</a:t>
                </a:r>
              </a:p>
              <a:p>
                <a:pPr defTabSz="536575">
                  <a:lnSpc>
                    <a:spcPct val="200000"/>
                  </a:lnSpc>
                </a:pPr>
                <a:r>
                  <a:rPr lang="en-US" altLang="zh-CN" b="1" dirty="0"/>
                  <a:t>}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59" y="1227162"/>
                <a:ext cx="2628372" cy="5224814"/>
              </a:xfrm>
              <a:prstGeom prst="rect">
                <a:avLst/>
              </a:prstGeom>
              <a:blipFill>
                <a:blip r:embed="rId3"/>
                <a:stretch>
                  <a:fillRect l="-1617" r="-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MH_Desc_1"/>
          <p:cNvSpPr/>
          <p:nvPr>
            <p:custDataLst>
              <p:tags r:id="rId1"/>
            </p:custDataLst>
          </p:nvPr>
        </p:nvSpPr>
        <p:spPr>
          <a:xfrm>
            <a:off x="2745331" y="1227162"/>
            <a:ext cx="6073681" cy="522481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</a:rPr>
              <a:t>(4) </a:t>
            </a:r>
            <a:r>
              <a:rPr lang="zh-CN" altLang="en-US" dirty="0">
                <a:solidFill>
                  <a:schemeClr val="tx1"/>
                </a:solidFill>
              </a:rPr>
              <a:t>各个</a:t>
            </a:r>
            <a:r>
              <a:rPr lang="en-US" altLang="zh-CN" dirty="0">
                <a:solidFill>
                  <a:schemeClr val="tx1"/>
                </a:solidFill>
              </a:rPr>
              <a:t>case</a:t>
            </a:r>
            <a:r>
              <a:rPr lang="zh-CN" altLang="en-US" dirty="0">
                <a:solidFill>
                  <a:schemeClr val="tx1"/>
                </a:solidFill>
              </a:rPr>
              <a:t>标号出现次序不影响执行结果。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</a:rPr>
              <a:t>(5) </a:t>
            </a:r>
            <a:r>
              <a:rPr lang="zh-CN" altLang="en-US" dirty="0">
                <a:solidFill>
                  <a:schemeClr val="tx1"/>
                </a:solidFill>
              </a:rPr>
              <a:t>每一个</a:t>
            </a:r>
            <a:r>
              <a:rPr lang="en-US" altLang="zh-CN" dirty="0">
                <a:solidFill>
                  <a:schemeClr val="tx1"/>
                </a:solidFill>
              </a:rPr>
              <a:t>case</a:t>
            </a:r>
            <a:r>
              <a:rPr lang="zh-CN" altLang="en-US" dirty="0">
                <a:solidFill>
                  <a:schemeClr val="tx1"/>
                </a:solidFill>
              </a:rPr>
              <a:t>常量必须互不相同；否则就会出现互相矛盾的现象。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</a:rPr>
              <a:t>(6) case</a:t>
            </a:r>
            <a:r>
              <a:rPr lang="zh-CN" altLang="en-US" dirty="0">
                <a:solidFill>
                  <a:schemeClr val="tx1"/>
                </a:solidFill>
              </a:rPr>
              <a:t>标号只起标记的作用。在执行</a:t>
            </a:r>
            <a:r>
              <a:rPr lang="en-US" altLang="zh-CN" dirty="0">
                <a:solidFill>
                  <a:schemeClr val="tx1"/>
                </a:solidFill>
              </a:rPr>
              <a:t>switch</a:t>
            </a:r>
            <a:r>
              <a:rPr lang="zh-CN" altLang="en-US" dirty="0">
                <a:solidFill>
                  <a:schemeClr val="tx1"/>
                </a:solidFill>
              </a:rPr>
              <a:t>语句时，根据</a:t>
            </a:r>
            <a:r>
              <a:rPr lang="en-US" altLang="zh-CN" dirty="0">
                <a:solidFill>
                  <a:schemeClr val="tx1"/>
                </a:solidFill>
              </a:rPr>
              <a:t>switch</a:t>
            </a:r>
            <a:r>
              <a:rPr lang="zh-CN" altLang="en-US" dirty="0">
                <a:solidFill>
                  <a:schemeClr val="tx1"/>
                </a:solidFill>
              </a:rPr>
              <a:t>表达式的值找到匹配的入口标号，</a:t>
            </a:r>
            <a:r>
              <a:rPr lang="zh-CN" altLang="en-US" dirty="0">
                <a:solidFill>
                  <a:srgbClr val="FF0000"/>
                </a:solidFill>
              </a:rPr>
              <a:t>在执行完一个</a:t>
            </a:r>
            <a:r>
              <a:rPr lang="en-US" altLang="zh-CN" dirty="0">
                <a:solidFill>
                  <a:srgbClr val="FF0000"/>
                </a:solidFill>
              </a:rPr>
              <a:t>case</a:t>
            </a:r>
            <a:r>
              <a:rPr lang="zh-CN" altLang="en-US" dirty="0">
                <a:solidFill>
                  <a:srgbClr val="FF0000"/>
                </a:solidFill>
              </a:rPr>
              <a:t>标号后面的语句后，就从此标号开始执行下去，不再进行判断</a:t>
            </a:r>
            <a:r>
              <a:rPr lang="zh-CN" altLang="en-US" dirty="0">
                <a:solidFill>
                  <a:schemeClr val="tx1"/>
                </a:solidFill>
              </a:rPr>
              <a:t>。因此，一般情况下，在执行一个</a:t>
            </a:r>
            <a:r>
              <a:rPr lang="en-US" altLang="zh-CN" dirty="0">
                <a:solidFill>
                  <a:schemeClr val="tx1"/>
                </a:solidFill>
              </a:rPr>
              <a:t>case</a:t>
            </a:r>
            <a:r>
              <a:rPr lang="zh-CN" altLang="en-US" dirty="0">
                <a:solidFill>
                  <a:schemeClr val="tx1"/>
                </a:solidFill>
              </a:rPr>
              <a:t>子句后，应当用</a:t>
            </a:r>
            <a:r>
              <a:rPr lang="en-US" altLang="zh-CN" dirty="0">
                <a:solidFill>
                  <a:schemeClr val="tx1"/>
                </a:solidFill>
              </a:rPr>
              <a:t>break</a:t>
            </a:r>
            <a:r>
              <a:rPr lang="zh-CN" altLang="en-US" dirty="0">
                <a:solidFill>
                  <a:schemeClr val="tx1"/>
                </a:solidFill>
              </a:rPr>
              <a:t>语句使流程跳出</a:t>
            </a:r>
            <a:r>
              <a:rPr lang="en-US" altLang="zh-CN" dirty="0">
                <a:solidFill>
                  <a:schemeClr val="tx1"/>
                </a:solidFill>
              </a:rPr>
              <a:t>switch</a:t>
            </a:r>
            <a:r>
              <a:rPr lang="zh-CN" altLang="en-US" dirty="0">
                <a:solidFill>
                  <a:schemeClr val="tx1"/>
                </a:solidFill>
              </a:rPr>
              <a:t>结构。最后一个</a:t>
            </a:r>
            <a:r>
              <a:rPr lang="en-US" altLang="zh-CN" dirty="0">
                <a:solidFill>
                  <a:schemeClr val="tx1"/>
                </a:solidFill>
              </a:rPr>
              <a:t>case</a:t>
            </a:r>
            <a:r>
              <a:rPr lang="zh-CN" altLang="en-US" dirty="0">
                <a:solidFill>
                  <a:schemeClr val="tx1"/>
                </a:solidFill>
              </a:rPr>
              <a:t>子句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今为</a:t>
            </a:r>
            <a:r>
              <a:rPr lang="en-US" altLang="zh-CN" dirty="0">
                <a:solidFill>
                  <a:schemeClr val="tx1"/>
                </a:solidFill>
              </a:rPr>
              <a:t>default</a:t>
            </a:r>
            <a:r>
              <a:rPr lang="zh-CN" altLang="en-US" dirty="0">
                <a:solidFill>
                  <a:schemeClr val="tx1"/>
                </a:solidFill>
              </a:rPr>
              <a:t>子句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中可不加</a:t>
            </a:r>
            <a:r>
              <a:rPr lang="en-US" altLang="zh-CN" dirty="0">
                <a:solidFill>
                  <a:schemeClr val="tx1"/>
                </a:solidFill>
              </a:rPr>
              <a:t>break</a:t>
            </a:r>
            <a:r>
              <a:rPr lang="zh-CN" altLang="en-US" dirty="0">
                <a:solidFill>
                  <a:schemeClr val="tx1"/>
                </a:solidFill>
              </a:rPr>
              <a:t>语句。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</a:rPr>
              <a:t>(7) </a:t>
            </a:r>
            <a:r>
              <a:rPr lang="zh-CN" altLang="en-US" dirty="0">
                <a:solidFill>
                  <a:schemeClr val="tx1"/>
                </a:solidFill>
              </a:rPr>
              <a:t>在</a:t>
            </a:r>
            <a:r>
              <a:rPr lang="en-US" altLang="zh-CN" dirty="0">
                <a:solidFill>
                  <a:schemeClr val="tx1"/>
                </a:solidFill>
              </a:rPr>
              <a:t>case</a:t>
            </a:r>
            <a:r>
              <a:rPr lang="zh-CN" altLang="en-US" dirty="0">
                <a:solidFill>
                  <a:schemeClr val="tx1"/>
                </a:solidFill>
              </a:rPr>
              <a:t>子句中虽然包含了一个以上执行语句，但可以不必用花括号括起来，会自动顺序执行本</a:t>
            </a:r>
            <a:r>
              <a:rPr lang="en-US" altLang="zh-CN" dirty="0">
                <a:solidFill>
                  <a:schemeClr val="tx1"/>
                </a:solidFill>
              </a:rPr>
              <a:t>case</a:t>
            </a:r>
            <a:r>
              <a:rPr lang="zh-CN" altLang="en-US" dirty="0">
                <a:solidFill>
                  <a:schemeClr val="tx1"/>
                </a:solidFill>
              </a:rPr>
              <a:t>标号后面所有的语句。当然加上花括号也可以。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</a:rPr>
              <a:t>(8) </a:t>
            </a:r>
            <a:r>
              <a:rPr lang="zh-CN" altLang="en-US" dirty="0">
                <a:solidFill>
                  <a:schemeClr val="tx1"/>
                </a:solidFill>
              </a:rPr>
              <a:t>多个</a:t>
            </a:r>
            <a:r>
              <a:rPr lang="en-US" altLang="zh-CN" dirty="0">
                <a:solidFill>
                  <a:schemeClr val="tx1"/>
                </a:solidFill>
              </a:rPr>
              <a:t>case</a:t>
            </a:r>
            <a:r>
              <a:rPr lang="zh-CN" altLang="en-US" dirty="0">
                <a:solidFill>
                  <a:schemeClr val="tx1"/>
                </a:solidFill>
              </a:rPr>
              <a:t>标号可以共用一组执行语句。</a:t>
            </a:r>
          </a:p>
        </p:txBody>
      </p:sp>
    </p:spTree>
    <p:extLst>
      <p:ext uri="{BB962C8B-B14F-4D97-AF65-F5344CB8AC3E}">
        <p14:creationId xmlns:p14="http://schemas.microsoft.com/office/powerpoint/2010/main" val="39767340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180" y="174580"/>
            <a:ext cx="8727006" cy="1325563"/>
          </a:xfrm>
        </p:spPr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switch</a:t>
            </a:r>
            <a:r>
              <a:rPr lang="zh-CN" altLang="en-US" dirty="0"/>
              <a:t>语句实现多分支选择结构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1180" y="1406401"/>
            <a:ext cx="8841640" cy="832864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accent1"/>
                </a:solidFill>
              </a:rPr>
              <a:t>【</a:t>
            </a:r>
            <a:r>
              <a:rPr lang="zh-CN" altLang="en-US" sz="2000" dirty="0">
                <a:solidFill>
                  <a:schemeClr val="accent1"/>
                </a:solidFill>
              </a:rPr>
              <a:t>例</a:t>
            </a:r>
            <a:r>
              <a:rPr lang="en-US" altLang="zh-CN" sz="2000" dirty="0">
                <a:solidFill>
                  <a:schemeClr val="accent1"/>
                </a:solidFill>
              </a:rPr>
              <a:t>4.7】</a:t>
            </a:r>
            <a:r>
              <a:rPr lang="zh-CN" altLang="en-US" sz="2000" dirty="0">
                <a:solidFill>
                  <a:schemeClr val="accent1"/>
                </a:solidFill>
              </a:rPr>
              <a:t>用</a:t>
            </a:r>
            <a:r>
              <a:rPr lang="en-US" altLang="zh-CN" sz="2000" dirty="0">
                <a:solidFill>
                  <a:schemeClr val="accent1"/>
                </a:solidFill>
              </a:rPr>
              <a:t>switch</a:t>
            </a:r>
            <a:r>
              <a:rPr lang="zh-CN" altLang="en-US" sz="2000" dirty="0">
                <a:solidFill>
                  <a:schemeClr val="accent1"/>
                </a:solidFill>
              </a:rPr>
              <a:t>语句处理菜单命令。在许多应用程序中，用菜单对流程进行控制，例如从键盘输入一个</a:t>
            </a:r>
            <a:r>
              <a:rPr lang="en-US" altLang="zh-CN" sz="2000" dirty="0">
                <a:solidFill>
                  <a:schemeClr val="accent1"/>
                </a:solidFill>
              </a:rPr>
              <a:t>′A′</a:t>
            </a:r>
            <a:r>
              <a:rPr lang="zh-CN" altLang="en-US" sz="2000" dirty="0">
                <a:solidFill>
                  <a:schemeClr val="accent1"/>
                </a:solidFill>
              </a:rPr>
              <a:t>或</a:t>
            </a:r>
            <a:r>
              <a:rPr lang="en-US" altLang="zh-CN" sz="2000" dirty="0">
                <a:solidFill>
                  <a:schemeClr val="accent1"/>
                </a:solidFill>
              </a:rPr>
              <a:t>′a′</a:t>
            </a:r>
            <a:r>
              <a:rPr lang="zh-CN" altLang="en-US" sz="2000" dirty="0">
                <a:solidFill>
                  <a:schemeClr val="accent1"/>
                </a:solidFill>
              </a:rPr>
              <a:t>字符，就会执行</a:t>
            </a:r>
            <a:r>
              <a:rPr lang="en-US" altLang="zh-CN" sz="2000" dirty="0">
                <a:solidFill>
                  <a:schemeClr val="accent1"/>
                </a:solidFill>
              </a:rPr>
              <a:t>A</a:t>
            </a:r>
            <a:r>
              <a:rPr lang="zh-CN" altLang="en-US" sz="2000" dirty="0">
                <a:solidFill>
                  <a:schemeClr val="accent1"/>
                </a:solidFill>
              </a:rPr>
              <a:t>操作，输入一个</a:t>
            </a:r>
            <a:r>
              <a:rPr lang="en-US" altLang="zh-CN" sz="2000" dirty="0">
                <a:solidFill>
                  <a:schemeClr val="accent1"/>
                </a:solidFill>
              </a:rPr>
              <a:t>′B′</a:t>
            </a:r>
            <a:r>
              <a:rPr lang="zh-CN" altLang="en-US" sz="2000" dirty="0">
                <a:solidFill>
                  <a:schemeClr val="accent1"/>
                </a:solidFill>
              </a:rPr>
              <a:t>或</a:t>
            </a:r>
            <a:r>
              <a:rPr lang="en-US" altLang="zh-CN" sz="2000" dirty="0">
                <a:solidFill>
                  <a:schemeClr val="accent1"/>
                </a:solidFill>
              </a:rPr>
              <a:t>′b′</a:t>
            </a:r>
            <a:r>
              <a:rPr lang="zh-CN" altLang="en-US" sz="2000" dirty="0">
                <a:solidFill>
                  <a:schemeClr val="accent1"/>
                </a:solidFill>
              </a:rPr>
              <a:t>字符，就会执行</a:t>
            </a:r>
            <a:r>
              <a:rPr lang="en-US" altLang="zh-CN" sz="2000" dirty="0">
                <a:solidFill>
                  <a:schemeClr val="accent1"/>
                </a:solidFill>
              </a:rPr>
              <a:t>B</a:t>
            </a:r>
            <a:r>
              <a:rPr lang="zh-CN" altLang="en-US" sz="2000" dirty="0">
                <a:solidFill>
                  <a:schemeClr val="accent1"/>
                </a:solidFill>
              </a:rPr>
              <a:t>操作。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0" y="2951624"/>
            <a:ext cx="8992820" cy="3598912"/>
            <a:chOff x="1514272" y="3087811"/>
            <a:chExt cx="10217426" cy="359891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圆角矩形 12"/>
                <p:cNvSpPr/>
                <p:nvPr/>
              </p:nvSpPr>
              <p:spPr>
                <a:xfrm>
                  <a:off x="1514272" y="3087811"/>
                  <a:ext cx="10217426" cy="3569580"/>
                </a:xfrm>
                <a:prstGeom prst="roundRect">
                  <a:avLst>
                    <a:gd name="adj" fmla="val 1849"/>
                  </a:avLst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defTabSz="363538"/>
                  <a:r>
                    <a:rPr lang="en-US" altLang="zh-CN" sz="1400" dirty="0"/>
                    <a:t>#include &lt;</a:t>
                  </a:r>
                  <a:r>
                    <a:rPr lang="en-US" altLang="zh-CN" sz="1400" dirty="0" err="1"/>
                    <a:t>stdio.h</a:t>
                  </a:r>
                  <a:r>
                    <a:rPr lang="en-US" altLang="zh-CN" sz="1400" dirty="0"/>
                    <a:t>&gt;</a:t>
                  </a:r>
                </a:p>
                <a:p>
                  <a:pPr defTabSz="363538"/>
                  <a:r>
                    <a:rPr lang="en-US" altLang="zh-CN" sz="1400" dirty="0"/>
                    <a:t>int main()</a:t>
                  </a:r>
                </a:p>
                <a:p>
                  <a:pPr defTabSz="363538"/>
                  <a:r>
                    <a:rPr lang="en-US" altLang="zh-CN" sz="1400" dirty="0"/>
                    <a:t>{	void action1(</a:t>
                  </a:r>
                  <a:r>
                    <a:rPr lang="en-US" altLang="zh-CN" sz="1400" dirty="0" err="1"/>
                    <a:t>int,int</a:t>
                  </a:r>
                  <a:r>
                    <a:rPr lang="en-US" altLang="zh-CN" sz="1400" dirty="0"/>
                    <a:t>),action2(</a:t>
                  </a:r>
                  <a:r>
                    <a:rPr lang="en-US" altLang="zh-CN" sz="1400" dirty="0" err="1"/>
                    <a:t>int,int</a:t>
                  </a:r>
                  <a:r>
                    <a:rPr lang="en-US" altLang="zh-CN" sz="1400" dirty="0"/>
                    <a:t>);	</a:t>
                  </a:r>
                  <a:r>
                    <a:rPr lang="en-US" altLang="zh-CN" sz="1400" dirty="0">
                      <a:solidFill>
                        <a:srgbClr val="008000"/>
                      </a:solidFill>
                    </a:rPr>
                    <a:t>//</a:t>
                  </a:r>
                  <a:r>
                    <a:rPr lang="zh-CN" altLang="en-US" sz="1400" dirty="0">
                      <a:solidFill>
                        <a:srgbClr val="008000"/>
                      </a:solidFill>
                    </a:rPr>
                    <a:t>函数声明</a:t>
                  </a:r>
                </a:p>
                <a:p>
                  <a:pPr defTabSz="363538"/>
                  <a:r>
                    <a:rPr lang="zh-CN" altLang="en-US" sz="1400" dirty="0"/>
                    <a:t>	</a:t>
                  </a:r>
                  <a:r>
                    <a:rPr lang="en-US" altLang="zh-CN" sz="1400" dirty="0"/>
                    <a:t>char </a:t>
                  </a:r>
                  <a:r>
                    <a:rPr lang="en-US" altLang="zh-CN" sz="1400" dirty="0" err="1"/>
                    <a:t>ch</a:t>
                  </a:r>
                  <a:r>
                    <a:rPr lang="en-US" altLang="zh-CN" sz="1400" dirty="0"/>
                    <a:t>;</a:t>
                  </a:r>
                </a:p>
                <a:p>
                  <a:pPr defTabSz="363538"/>
                  <a:r>
                    <a:rPr lang="en-US" altLang="zh-CN" sz="1400" dirty="0"/>
                    <a:t>	int a=15,b=23;</a:t>
                  </a:r>
                </a:p>
                <a:p>
                  <a:pPr defTabSz="363538"/>
                  <a:r>
                    <a:rPr lang="en-US" altLang="zh-CN" sz="1400" dirty="0"/>
                    <a:t>	</a:t>
                  </a:r>
                  <a:r>
                    <a:rPr lang="en-US" altLang="zh-CN" sz="1400" dirty="0" err="1"/>
                    <a:t>ch</a:t>
                  </a:r>
                  <a:r>
                    <a:rPr lang="en-US" altLang="zh-CN" sz="1400" dirty="0"/>
                    <a:t>=</a:t>
                  </a:r>
                  <a:r>
                    <a:rPr lang="en-US" altLang="zh-CN" sz="1400" dirty="0" err="1"/>
                    <a:t>getchar</a:t>
                  </a:r>
                  <a:r>
                    <a:rPr lang="en-US" altLang="zh-CN" sz="1400" dirty="0"/>
                    <a:t>();</a:t>
                  </a:r>
                </a:p>
                <a:p>
                  <a:pPr defTabSz="363538"/>
                  <a:r>
                    <a:rPr lang="en-US" altLang="zh-CN" sz="1400" dirty="0"/>
                    <a:t>	switch(</a:t>
                  </a:r>
                  <a:r>
                    <a:rPr lang="en-US" altLang="zh-CN" sz="1400" dirty="0" err="1"/>
                    <a:t>ch</a:t>
                  </a:r>
                  <a:r>
                    <a:rPr lang="en-US" altLang="zh-CN" sz="1400" dirty="0"/>
                    <a:t>)</a:t>
                  </a:r>
                </a:p>
                <a:p>
                  <a:pPr defTabSz="363538"/>
                  <a:r>
                    <a:rPr lang="en-US" altLang="zh-CN" sz="1400" dirty="0"/>
                    <a:t>	{ 	case 'a':</a:t>
                  </a:r>
                </a:p>
                <a:p>
                  <a:pPr defTabSz="363538"/>
                  <a:r>
                    <a:rPr lang="en-US" altLang="zh-CN" sz="1400" dirty="0"/>
                    <a:t>		case 'A': action1(</a:t>
                  </a:r>
                  <a:r>
                    <a:rPr lang="en-US" altLang="zh-CN" sz="1400" dirty="0" err="1"/>
                    <a:t>a,b</a:t>
                  </a:r>
                  <a:r>
                    <a:rPr lang="en-US" altLang="zh-CN" sz="1400" dirty="0"/>
                    <a:t>);break;		</a:t>
                  </a:r>
                  <a:endParaRPr lang="zh-CN" altLang="en-US" sz="1400" dirty="0"/>
                </a:p>
                <a:p>
                  <a:pPr defTabSz="363538"/>
                  <a:r>
                    <a:rPr lang="zh-CN" altLang="en-US" sz="1400" dirty="0"/>
                    <a:t>		</a:t>
                  </a:r>
                  <a:r>
                    <a:rPr lang="en-US" altLang="zh-CN" sz="1400" dirty="0"/>
                    <a:t>case 'b':</a:t>
                  </a:r>
                </a:p>
                <a:p>
                  <a:pPr defTabSz="363538"/>
                  <a:r>
                    <a:rPr lang="en-US" altLang="zh-CN" sz="1400" dirty="0"/>
                    <a:t>		case 'B': action2(</a:t>
                  </a:r>
                  <a:r>
                    <a:rPr lang="en-US" altLang="zh-CN" sz="1400" dirty="0" err="1"/>
                    <a:t>a,b</a:t>
                  </a:r>
                  <a:r>
                    <a:rPr lang="en-US" altLang="zh-CN" sz="1400" dirty="0"/>
                    <a:t>);break;		</a:t>
                  </a:r>
                  <a:endParaRPr lang="zh-CN" altLang="en-US" sz="1400" dirty="0"/>
                </a:p>
                <a:p>
                  <a:pPr defTabSz="363538"/>
                  <a:r>
                    <a:rPr lang="zh-CN" altLang="en-US" sz="1400" dirty="0"/>
                    <a:t>		</a:t>
                  </a:r>
                  <a:r>
                    <a:rPr lang="en-US" altLang="zh-CN" sz="1400" dirty="0"/>
                    <a:t>	</a:t>
                  </a:r>
                  <a14:m>
                    <m:oMath xmlns:m="http://schemas.openxmlformats.org/officeDocument/2006/math">
                      <m:r>
                        <a:rPr lang="zh-CN" altLang="en-US" sz="1400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a14:m>
                  <a:endParaRPr lang="en-US" altLang="zh-CN" sz="1400" dirty="0"/>
                </a:p>
                <a:p>
                  <a:pPr defTabSz="363538"/>
                  <a:r>
                    <a:rPr lang="en-US" altLang="zh-CN" sz="1400" dirty="0"/>
                    <a:t>		default:  </a:t>
                  </a:r>
                  <a:r>
                    <a:rPr lang="en-US" altLang="zh-CN" sz="1400" dirty="0" err="1"/>
                    <a:t>putchar</a:t>
                  </a:r>
                  <a:r>
                    <a:rPr lang="en-US" altLang="zh-CN" sz="1400" dirty="0"/>
                    <a:t>('</a:t>
                  </a:r>
                  <a:r>
                    <a:rPr lang="en-US" altLang="zh-CN" sz="1400" dirty="0">
                      <a:solidFill>
                        <a:srgbClr val="FF0000"/>
                      </a:solidFill>
                    </a:rPr>
                    <a:t>\a</a:t>
                  </a:r>
                  <a:r>
                    <a:rPr lang="en-US" altLang="zh-CN" sz="1400" dirty="0"/>
                    <a:t>');			</a:t>
                  </a:r>
                  <a:endParaRPr lang="zh-CN" altLang="en-US" sz="1400" dirty="0"/>
                </a:p>
                <a:p>
                  <a:pPr defTabSz="363538"/>
                  <a:r>
                    <a:rPr lang="zh-CN" altLang="en-US" sz="1400" dirty="0"/>
                    <a:t>	</a:t>
                  </a:r>
                  <a:r>
                    <a:rPr lang="en-US" altLang="zh-CN" sz="1400" dirty="0"/>
                    <a:t>}</a:t>
                  </a:r>
                </a:p>
                <a:p>
                  <a:pPr defTabSz="363538"/>
                  <a:r>
                    <a:rPr lang="en-US" altLang="zh-CN" sz="1400" dirty="0"/>
                    <a:t>	return 0;</a:t>
                  </a:r>
                </a:p>
                <a:p>
                  <a:pPr defTabSz="363538"/>
                  <a:r>
                    <a:rPr lang="en-US" altLang="zh-CN" sz="1400" dirty="0"/>
                    <a:t>}</a:t>
                  </a:r>
                </a:p>
              </p:txBody>
            </p:sp>
          </mc:Choice>
          <mc:Fallback>
            <p:sp>
              <p:nvSpPr>
                <p:cNvPr id="13" name="圆角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4272" y="3087811"/>
                  <a:ext cx="10217426" cy="3569580"/>
                </a:xfrm>
                <a:prstGeom prst="roundRect">
                  <a:avLst>
                    <a:gd name="adj" fmla="val 1849"/>
                  </a:avLst>
                </a:prstGeom>
                <a:blipFill>
                  <a:blip r:embed="rId15"/>
                  <a:stretch>
                    <a:fillRect b="-34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矩形 4"/>
            <p:cNvSpPr/>
            <p:nvPr/>
          </p:nvSpPr>
          <p:spPr>
            <a:xfrm>
              <a:off x="7441940" y="3607273"/>
              <a:ext cx="3839818" cy="16004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363538"/>
              <a:r>
                <a:rPr lang="en-US" altLang="zh-CN" sz="1400" dirty="0"/>
                <a:t>void action1(int </a:t>
              </a:r>
              <a:r>
                <a:rPr lang="en-US" altLang="zh-CN" sz="1400" dirty="0" err="1"/>
                <a:t>x,int</a:t>
              </a:r>
              <a:r>
                <a:rPr lang="en-US" altLang="zh-CN" sz="1400" dirty="0"/>
                <a:t> y)		//</a:t>
              </a:r>
              <a:r>
                <a:rPr lang="zh-CN" altLang="en-US" sz="1400" dirty="0"/>
                <a:t>执行加法的函数</a:t>
              </a:r>
            </a:p>
            <a:p>
              <a:pPr defTabSz="363538"/>
              <a:r>
                <a:rPr lang="en-US" altLang="zh-CN" sz="1400" dirty="0"/>
                <a:t>{	</a:t>
              </a:r>
              <a:r>
                <a:rPr lang="en-US" altLang="zh-CN" sz="1400" dirty="0" err="1"/>
                <a:t>printf</a:t>
              </a:r>
              <a:r>
                <a:rPr lang="en-US" altLang="zh-CN" sz="1400" dirty="0"/>
                <a:t>("</a:t>
              </a:r>
              <a:r>
                <a:rPr lang="en-US" altLang="zh-CN" sz="1400" dirty="0" err="1"/>
                <a:t>x+y</a:t>
              </a:r>
              <a:r>
                <a:rPr lang="en-US" altLang="zh-CN" sz="1400" dirty="0"/>
                <a:t>=%d\n",</a:t>
              </a:r>
              <a:r>
                <a:rPr lang="en-US" altLang="zh-CN" sz="1400" dirty="0" err="1"/>
                <a:t>x+y</a:t>
              </a:r>
              <a:r>
                <a:rPr lang="en-US" altLang="zh-CN" sz="1400" dirty="0"/>
                <a:t>);</a:t>
              </a:r>
            </a:p>
            <a:p>
              <a:pPr defTabSz="363538"/>
              <a:r>
                <a:rPr lang="en-US" altLang="zh-CN" sz="1400" dirty="0"/>
                <a:t>}</a:t>
              </a:r>
            </a:p>
            <a:p>
              <a:pPr defTabSz="363538"/>
              <a:endParaRPr lang="en-US" altLang="zh-CN" sz="1400" dirty="0"/>
            </a:p>
            <a:p>
              <a:pPr defTabSz="363538"/>
              <a:r>
                <a:rPr lang="en-US" altLang="zh-CN" sz="1400" dirty="0"/>
                <a:t>void action2(int </a:t>
              </a:r>
              <a:r>
                <a:rPr lang="en-US" altLang="zh-CN" sz="1400" dirty="0" err="1"/>
                <a:t>x,int</a:t>
              </a:r>
              <a:r>
                <a:rPr lang="en-US" altLang="zh-CN" sz="1400" dirty="0"/>
                <a:t> y)		//</a:t>
              </a:r>
              <a:r>
                <a:rPr lang="zh-CN" altLang="en-US" sz="1400" dirty="0"/>
                <a:t>执行乘法的函数</a:t>
              </a:r>
            </a:p>
            <a:p>
              <a:pPr defTabSz="363538"/>
              <a:r>
                <a:rPr lang="en-US" altLang="zh-CN" sz="1400" dirty="0"/>
                <a:t>{	</a:t>
              </a:r>
              <a:r>
                <a:rPr lang="en-US" altLang="zh-CN" sz="1400" dirty="0" err="1"/>
                <a:t>printf</a:t>
              </a:r>
              <a:r>
                <a:rPr lang="en-US" altLang="zh-CN" sz="1400" dirty="0"/>
                <a:t>("x*y=%d\</a:t>
              </a:r>
              <a:r>
                <a:rPr lang="en-US" altLang="zh-CN" sz="1400" dirty="0" err="1"/>
                <a:t>n",x</a:t>
              </a:r>
              <a:r>
                <a:rPr lang="en-US" altLang="zh-CN" sz="1400" dirty="0"/>
                <a:t>*y);</a:t>
              </a:r>
            </a:p>
            <a:p>
              <a:pPr defTabSz="363538"/>
              <a:r>
                <a:rPr lang="en-US" altLang="zh-CN" sz="1400" dirty="0"/>
                <a:t>}</a:t>
              </a:r>
              <a:endParaRPr lang="en-US" altLang="zh-CN" sz="1400" dirty="0">
                <a:solidFill>
                  <a:srgbClr val="008000"/>
                </a:solidFill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7201704" y="3117143"/>
              <a:ext cx="0" cy="35695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组合 6"/>
            <p:cNvGrpSpPr/>
            <p:nvPr/>
          </p:nvGrpSpPr>
          <p:grpSpPr>
            <a:xfrm>
              <a:off x="7046025" y="3265774"/>
              <a:ext cx="325496" cy="260107"/>
              <a:chOff x="5926033" y="2245676"/>
              <a:chExt cx="325496" cy="260107"/>
            </a:xfrm>
          </p:grpSpPr>
          <p:sp>
            <p:nvSpPr>
              <p:cNvPr id="11" name="MH_Other_2"/>
              <p:cNvSpPr/>
              <p:nvPr>
                <p:custDataLst>
                  <p:tags r:id="rId7"/>
                </p:custDataLst>
              </p:nvPr>
            </p:nvSpPr>
            <p:spPr>
              <a:xfrm>
                <a:off x="6179613" y="2245676"/>
                <a:ext cx="71916" cy="80727"/>
              </a:xfrm>
              <a:prstGeom prst="ellipse">
                <a:avLst/>
              </a:prstGeom>
              <a:gradFill flip="none" rotWithShape="1">
                <a:gsLst>
                  <a:gs pos="51000">
                    <a:srgbClr val="525252"/>
                  </a:gs>
                  <a:gs pos="20000">
                    <a:srgbClr val="808080"/>
                  </a:gs>
                  <a:gs pos="86000">
                    <a:srgbClr val="A5A5A5"/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>
                <a:solidFill>
                  <a:srgbClr val="A9A9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anchor="ctr"/>
              <a:lstStyle/>
              <a:p>
                <a:pPr algn="ctr">
                  <a:defRPr/>
                </a:pPr>
                <a:endParaRPr lang="zh-CN" altLang="en-US" sz="1350"/>
              </a:p>
            </p:txBody>
          </p:sp>
          <p:sp>
            <p:nvSpPr>
              <p:cNvPr id="12" name="MH_Other_3"/>
              <p:cNvSpPr/>
              <p:nvPr>
                <p:custDataLst>
                  <p:tags r:id="rId8"/>
                </p:custDataLst>
              </p:nvPr>
            </p:nvSpPr>
            <p:spPr>
              <a:xfrm>
                <a:off x="5926033" y="2249677"/>
                <a:ext cx="71916" cy="80727"/>
              </a:xfrm>
              <a:prstGeom prst="ellipse">
                <a:avLst/>
              </a:prstGeom>
              <a:gradFill flip="none" rotWithShape="1">
                <a:gsLst>
                  <a:gs pos="51000">
                    <a:srgbClr val="525252"/>
                  </a:gs>
                  <a:gs pos="20000">
                    <a:srgbClr val="808080"/>
                  </a:gs>
                  <a:gs pos="86000">
                    <a:srgbClr val="A5A5A5"/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>
                <a:solidFill>
                  <a:srgbClr val="A9A9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anchor="ctr"/>
              <a:lstStyle/>
              <a:p>
                <a:pPr algn="ctr">
                  <a:defRPr/>
                </a:pPr>
                <a:endParaRPr lang="zh-CN" altLang="en-US" sz="1350"/>
              </a:p>
            </p:txBody>
          </p:sp>
          <p:sp>
            <p:nvSpPr>
              <p:cNvPr id="14" name="MH_Other_4"/>
              <p:cNvSpPr/>
              <p:nvPr>
                <p:custDataLst>
                  <p:tags r:id="rId9"/>
                </p:custDataLst>
              </p:nvPr>
            </p:nvSpPr>
            <p:spPr>
              <a:xfrm>
                <a:off x="5961064" y="2248959"/>
                <a:ext cx="269875" cy="53975"/>
              </a:xfrm>
              <a:prstGeom prst="rect">
                <a:avLst/>
              </a:prstGeom>
              <a:gradFill flip="none" rotWithShape="1">
                <a:gsLst>
                  <a:gs pos="57000">
                    <a:srgbClr val="D2D2D2"/>
                  </a:gs>
                  <a:gs pos="9000">
                    <a:srgbClr val="808080"/>
                  </a:gs>
                  <a:gs pos="98000">
                    <a:srgbClr val="AEAEAE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anchor="ctr"/>
              <a:lstStyle/>
              <a:p>
                <a:pPr algn="ctr">
                  <a:defRPr/>
                </a:pPr>
                <a:endParaRPr lang="zh-CN" altLang="en-US" sz="1350"/>
              </a:p>
            </p:txBody>
          </p:sp>
          <p:sp>
            <p:nvSpPr>
              <p:cNvPr id="15" name="MH_Other_5"/>
              <p:cNvSpPr/>
              <p:nvPr>
                <p:custDataLst>
                  <p:tags r:id="rId10"/>
                </p:custDataLst>
              </p:nvPr>
            </p:nvSpPr>
            <p:spPr>
              <a:xfrm>
                <a:off x="6179613" y="2421055"/>
                <a:ext cx="71916" cy="80727"/>
              </a:xfrm>
              <a:prstGeom prst="ellipse">
                <a:avLst/>
              </a:prstGeom>
              <a:gradFill flip="none" rotWithShape="1">
                <a:gsLst>
                  <a:gs pos="51000">
                    <a:srgbClr val="525252"/>
                  </a:gs>
                  <a:gs pos="20000">
                    <a:srgbClr val="808080"/>
                  </a:gs>
                  <a:gs pos="86000">
                    <a:srgbClr val="A5A5A5"/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>
                <a:solidFill>
                  <a:srgbClr val="A9A9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anchor="ctr"/>
              <a:lstStyle/>
              <a:p>
                <a:pPr algn="ctr">
                  <a:defRPr/>
                </a:pPr>
                <a:endParaRPr lang="zh-CN" altLang="en-US" sz="1350"/>
              </a:p>
            </p:txBody>
          </p:sp>
          <p:sp>
            <p:nvSpPr>
              <p:cNvPr id="16" name="MH_Other_6"/>
              <p:cNvSpPr/>
              <p:nvPr>
                <p:custDataLst>
                  <p:tags r:id="rId11"/>
                </p:custDataLst>
              </p:nvPr>
            </p:nvSpPr>
            <p:spPr>
              <a:xfrm>
                <a:off x="5926033" y="2425056"/>
                <a:ext cx="71916" cy="80727"/>
              </a:xfrm>
              <a:prstGeom prst="ellipse">
                <a:avLst/>
              </a:prstGeom>
              <a:gradFill flip="none" rotWithShape="1">
                <a:gsLst>
                  <a:gs pos="51000">
                    <a:srgbClr val="525252"/>
                  </a:gs>
                  <a:gs pos="20000">
                    <a:srgbClr val="808080"/>
                  </a:gs>
                  <a:gs pos="86000">
                    <a:srgbClr val="A5A5A5"/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>
                <a:solidFill>
                  <a:srgbClr val="A9A9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anchor="ctr"/>
              <a:lstStyle/>
              <a:p>
                <a:pPr algn="ctr">
                  <a:defRPr/>
                </a:pPr>
                <a:endParaRPr lang="zh-CN" altLang="en-US" sz="1350"/>
              </a:p>
            </p:txBody>
          </p:sp>
          <p:sp>
            <p:nvSpPr>
              <p:cNvPr id="17" name="MH_Other_7"/>
              <p:cNvSpPr/>
              <p:nvPr>
                <p:custDataLst>
                  <p:tags r:id="rId12"/>
                </p:custDataLst>
              </p:nvPr>
            </p:nvSpPr>
            <p:spPr>
              <a:xfrm>
                <a:off x="5961064" y="2423584"/>
                <a:ext cx="269875" cy="53975"/>
              </a:xfrm>
              <a:prstGeom prst="rect">
                <a:avLst/>
              </a:prstGeom>
              <a:gradFill flip="none" rotWithShape="1">
                <a:gsLst>
                  <a:gs pos="57000">
                    <a:srgbClr val="D2D2D2"/>
                  </a:gs>
                  <a:gs pos="9000">
                    <a:srgbClr val="808080"/>
                  </a:gs>
                  <a:gs pos="98000">
                    <a:srgbClr val="AEAEAE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anchor="ctr"/>
              <a:lstStyle/>
              <a:p>
                <a:pPr algn="ctr">
                  <a:defRPr/>
                </a:pPr>
                <a:endParaRPr lang="zh-CN" altLang="en-US" sz="1350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7052649" y="5541003"/>
              <a:ext cx="325496" cy="260106"/>
              <a:chOff x="5926033" y="5434781"/>
              <a:chExt cx="325496" cy="260106"/>
            </a:xfrm>
          </p:grpSpPr>
          <p:sp>
            <p:nvSpPr>
              <p:cNvPr id="18" name="MH_Other_8"/>
              <p:cNvSpPr/>
              <p:nvPr>
                <p:custDataLst>
                  <p:tags r:id="rId1"/>
                </p:custDataLst>
              </p:nvPr>
            </p:nvSpPr>
            <p:spPr>
              <a:xfrm>
                <a:off x="6179612" y="5434781"/>
                <a:ext cx="71917" cy="80727"/>
              </a:xfrm>
              <a:prstGeom prst="ellipse">
                <a:avLst/>
              </a:prstGeom>
              <a:gradFill flip="none" rotWithShape="1">
                <a:gsLst>
                  <a:gs pos="51000">
                    <a:srgbClr val="525252"/>
                  </a:gs>
                  <a:gs pos="20000">
                    <a:srgbClr val="808080"/>
                  </a:gs>
                  <a:gs pos="86000">
                    <a:srgbClr val="A5A5A5"/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>
                <a:solidFill>
                  <a:srgbClr val="A9A9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anchor="ctr"/>
              <a:lstStyle/>
              <a:p>
                <a:pPr algn="ctr">
                  <a:defRPr/>
                </a:pPr>
                <a:endParaRPr lang="zh-CN" altLang="en-US" sz="1350"/>
              </a:p>
            </p:txBody>
          </p:sp>
          <p:sp>
            <p:nvSpPr>
              <p:cNvPr id="19" name="MH_Other_9"/>
              <p:cNvSpPr/>
              <p:nvPr>
                <p:custDataLst>
                  <p:tags r:id="rId2"/>
                </p:custDataLst>
              </p:nvPr>
            </p:nvSpPr>
            <p:spPr>
              <a:xfrm>
                <a:off x="5926033" y="5438782"/>
                <a:ext cx="71917" cy="80727"/>
              </a:xfrm>
              <a:prstGeom prst="ellipse">
                <a:avLst/>
              </a:prstGeom>
              <a:gradFill flip="none" rotWithShape="1">
                <a:gsLst>
                  <a:gs pos="51000">
                    <a:srgbClr val="525252"/>
                  </a:gs>
                  <a:gs pos="20000">
                    <a:srgbClr val="808080"/>
                  </a:gs>
                  <a:gs pos="86000">
                    <a:srgbClr val="A5A5A5"/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>
                <a:solidFill>
                  <a:srgbClr val="A9A9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anchor="ctr"/>
              <a:lstStyle/>
              <a:p>
                <a:pPr algn="ctr">
                  <a:defRPr/>
                </a:pPr>
                <a:endParaRPr lang="zh-CN" altLang="en-US" sz="1350"/>
              </a:p>
            </p:txBody>
          </p:sp>
          <p:sp>
            <p:nvSpPr>
              <p:cNvPr id="20" name="MH_Other_10"/>
              <p:cNvSpPr/>
              <p:nvPr>
                <p:custDataLst>
                  <p:tags r:id="rId3"/>
                </p:custDataLst>
              </p:nvPr>
            </p:nvSpPr>
            <p:spPr>
              <a:xfrm>
                <a:off x="5961064" y="5448509"/>
                <a:ext cx="269875" cy="53975"/>
              </a:xfrm>
              <a:prstGeom prst="rect">
                <a:avLst/>
              </a:prstGeom>
              <a:gradFill flip="none" rotWithShape="1">
                <a:gsLst>
                  <a:gs pos="57000">
                    <a:srgbClr val="D2D2D2"/>
                  </a:gs>
                  <a:gs pos="9000">
                    <a:srgbClr val="808080"/>
                  </a:gs>
                  <a:gs pos="98000">
                    <a:srgbClr val="AEAEAE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anchor="ctr"/>
              <a:lstStyle/>
              <a:p>
                <a:pPr algn="ctr">
                  <a:defRPr/>
                </a:pPr>
                <a:endParaRPr lang="zh-CN" altLang="en-US" sz="1350"/>
              </a:p>
            </p:txBody>
          </p:sp>
          <p:sp>
            <p:nvSpPr>
              <p:cNvPr id="21" name="MH_Other_11"/>
              <p:cNvSpPr/>
              <p:nvPr>
                <p:custDataLst>
                  <p:tags r:id="rId4"/>
                </p:custDataLst>
              </p:nvPr>
            </p:nvSpPr>
            <p:spPr>
              <a:xfrm>
                <a:off x="6179612" y="5610159"/>
                <a:ext cx="71917" cy="80727"/>
              </a:xfrm>
              <a:prstGeom prst="ellipse">
                <a:avLst/>
              </a:prstGeom>
              <a:gradFill flip="none" rotWithShape="1">
                <a:gsLst>
                  <a:gs pos="51000">
                    <a:srgbClr val="525252"/>
                  </a:gs>
                  <a:gs pos="20000">
                    <a:srgbClr val="808080"/>
                  </a:gs>
                  <a:gs pos="86000">
                    <a:srgbClr val="A5A5A5"/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>
                <a:solidFill>
                  <a:srgbClr val="A9A9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anchor="ctr"/>
              <a:lstStyle/>
              <a:p>
                <a:pPr algn="ctr">
                  <a:defRPr/>
                </a:pPr>
                <a:endParaRPr lang="zh-CN" altLang="en-US" sz="1350"/>
              </a:p>
            </p:txBody>
          </p:sp>
          <p:sp>
            <p:nvSpPr>
              <p:cNvPr id="22" name="MH_Other_12"/>
              <p:cNvSpPr/>
              <p:nvPr>
                <p:custDataLst>
                  <p:tags r:id="rId5"/>
                </p:custDataLst>
              </p:nvPr>
            </p:nvSpPr>
            <p:spPr>
              <a:xfrm>
                <a:off x="5926033" y="5614160"/>
                <a:ext cx="71917" cy="80727"/>
              </a:xfrm>
              <a:prstGeom prst="ellipse">
                <a:avLst/>
              </a:prstGeom>
              <a:gradFill flip="none" rotWithShape="1">
                <a:gsLst>
                  <a:gs pos="51000">
                    <a:srgbClr val="525252"/>
                  </a:gs>
                  <a:gs pos="20000">
                    <a:srgbClr val="808080"/>
                  </a:gs>
                  <a:gs pos="86000">
                    <a:srgbClr val="A5A5A5"/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>
                <a:solidFill>
                  <a:srgbClr val="A9A9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anchor="ctr"/>
              <a:lstStyle/>
              <a:p>
                <a:pPr algn="ctr">
                  <a:defRPr/>
                </a:pPr>
                <a:endParaRPr lang="zh-CN" altLang="en-US" sz="1350"/>
              </a:p>
            </p:txBody>
          </p:sp>
          <p:sp>
            <p:nvSpPr>
              <p:cNvPr id="23" name="MH_Other_13"/>
              <p:cNvSpPr/>
              <p:nvPr>
                <p:custDataLst>
                  <p:tags r:id="rId6"/>
                </p:custDataLst>
              </p:nvPr>
            </p:nvSpPr>
            <p:spPr>
              <a:xfrm>
                <a:off x="5961064" y="5623134"/>
                <a:ext cx="269875" cy="53975"/>
              </a:xfrm>
              <a:prstGeom prst="rect">
                <a:avLst/>
              </a:prstGeom>
              <a:gradFill flip="none" rotWithShape="1">
                <a:gsLst>
                  <a:gs pos="57000">
                    <a:srgbClr val="D2D2D2"/>
                  </a:gs>
                  <a:gs pos="9000">
                    <a:srgbClr val="808080"/>
                  </a:gs>
                  <a:gs pos="98000">
                    <a:srgbClr val="AEAEAE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anchor="ctr"/>
              <a:lstStyle/>
              <a:p>
                <a:pPr algn="ctr">
                  <a:defRPr/>
                </a:pPr>
                <a:endParaRPr lang="zh-CN" altLang="en-US" sz="135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969998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3019181" y="2042013"/>
            <a:ext cx="2773016" cy="29925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" y="153839"/>
            <a:ext cx="5486399" cy="55591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选择结构程序综合举例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0513" y="1179438"/>
            <a:ext cx="2987683" cy="432331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accent1"/>
                </a:solidFill>
              </a:rPr>
              <a:t>【</a:t>
            </a:r>
            <a:r>
              <a:rPr lang="zh-CN" altLang="en-US" sz="2000" dirty="0">
                <a:solidFill>
                  <a:schemeClr val="accent1"/>
                </a:solidFill>
              </a:rPr>
              <a:t>例</a:t>
            </a:r>
            <a:r>
              <a:rPr lang="en-US" altLang="zh-CN" sz="2000" dirty="0">
                <a:solidFill>
                  <a:schemeClr val="accent1"/>
                </a:solidFill>
              </a:rPr>
              <a:t>4.8】</a:t>
            </a:r>
            <a:r>
              <a:rPr lang="zh-CN" altLang="en-US" sz="2000" dirty="0">
                <a:solidFill>
                  <a:schemeClr val="accent1"/>
                </a:solidFill>
              </a:rPr>
              <a:t>写一程序，判断某一年是否为闰年。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3040591" y="709749"/>
            <a:ext cx="2773016" cy="5864087"/>
          </a:xfrm>
          <a:prstGeom prst="roundRect">
            <a:avLst>
              <a:gd name="adj" fmla="val 1849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1" spcCol="324000" rtlCol="0" anchor="t"/>
          <a:lstStyle/>
          <a:p>
            <a:pPr defTabSz="363538"/>
            <a:r>
              <a:rPr lang="en-US" altLang="zh-CN" sz="1400" dirty="0"/>
              <a:t>#include &lt;</a:t>
            </a:r>
            <a:r>
              <a:rPr lang="en-US" altLang="zh-CN" sz="1400" dirty="0" err="1"/>
              <a:t>stdio.h</a:t>
            </a:r>
            <a:r>
              <a:rPr lang="en-US" altLang="zh-CN" sz="1400" dirty="0"/>
              <a:t>&gt;</a:t>
            </a:r>
          </a:p>
          <a:p>
            <a:pPr defTabSz="363538"/>
            <a:r>
              <a:rPr lang="en-US" altLang="zh-CN" sz="1400" dirty="0"/>
              <a:t>int main()	</a:t>
            </a:r>
          </a:p>
          <a:p>
            <a:pPr defTabSz="363538"/>
            <a:r>
              <a:rPr lang="en-US" altLang="zh-CN" sz="1400" dirty="0"/>
              <a:t>{</a:t>
            </a:r>
          </a:p>
          <a:p>
            <a:pPr defTabSz="363538"/>
            <a:r>
              <a:rPr lang="en-US" altLang="zh-CN" sz="1400" dirty="0"/>
              <a:t>	int </a:t>
            </a:r>
            <a:r>
              <a:rPr lang="en-US" altLang="zh-CN" sz="1400" dirty="0" err="1"/>
              <a:t>year,leap</a:t>
            </a:r>
            <a:r>
              <a:rPr lang="en-US" altLang="zh-CN" sz="1400" dirty="0"/>
              <a:t>;</a:t>
            </a:r>
          </a:p>
          <a:p>
            <a:pPr defTabSz="363538"/>
            <a:r>
              <a:rPr lang="en-US" altLang="zh-CN" sz="1400" dirty="0"/>
              <a:t>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("enter year:");</a:t>
            </a:r>
          </a:p>
          <a:p>
            <a:pPr defTabSz="363538"/>
            <a:r>
              <a:rPr lang="en-US" altLang="zh-CN" sz="1400" dirty="0"/>
              <a:t>	</a:t>
            </a:r>
            <a:r>
              <a:rPr lang="en-US" altLang="zh-CN" sz="1400" dirty="0" err="1"/>
              <a:t>scanf</a:t>
            </a:r>
            <a:r>
              <a:rPr lang="en-US" altLang="zh-CN" sz="1400" dirty="0"/>
              <a:t>("%</a:t>
            </a:r>
            <a:r>
              <a:rPr lang="en-US" altLang="zh-CN" sz="1400" dirty="0" err="1"/>
              <a:t>d",&amp;year</a:t>
            </a:r>
            <a:r>
              <a:rPr lang="en-US" altLang="zh-CN" sz="1400" dirty="0"/>
              <a:t>);</a:t>
            </a:r>
          </a:p>
          <a:p>
            <a:pPr defTabSz="363538"/>
            <a:r>
              <a:rPr lang="en-US" altLang="zh-CN" sz="1400" dirty="0"/>
              <a:t>	</a:t>
            </a:r>
            <a:r>
              <a:rPr lang="en-US" altLang="zh-CN" sz="1400" dirty="0">
                <a:solidFill>
                  <a:schemeClr val="accent6"/>
                </a:solidFill>
              </a:rPr>
              <a:t>if(year%4==0)</a:t>
            </a:r>
          </a:p>
          <a:p>
            <a:pPr defTabSz="363538"/>
            <a:r>
              <a:rPr lang="en-US" altLang="zh-CN" sz="1400" dirty="0">
                <a:solidFill>
                  <a:schemeClr val="accent6"/>
                </a:solidFill>
              </a:rPr>
              <a:t>	{</a:t>
            </a:r>
          </a:p>
          <a:p>
            <a:pPr defTabSz="363538"/>
            <a:r>
              <a:rPr lang="en-US" altLang="zh-CN" sz="1400" dirty="0">
                <a:solidFill>
                  <a:schemeClr val="accent6"/>
                </a:solidFill>
              </a:rPr>
              <a:t>		if(year%100==0)</a:t>
            </a:r>
          </a:p>
          <a:p>
            <a:pPr defTabSz="363538"/>
            <a:r>
              <a:rPr lang="en-US" altLang="zh-CN" sz="1400" dirty="0">
                <a:solidFill>
                  <a:schemeClr val="accent6"/>
                </a:solidFill>
              </a:rPr>
              <a:t>		{</a:t>
            </a:r>
          </a:p>
          <a:p>
            <a:pPr defTabSz="363538"/>
            <a:r>
              <a:rPr lang="en-US" altLang="zh-CN" sz="1400" dirty="0">
                <a:solidFill>
                  <a:schemeClr val="accent6"/>
                </a:solidFill>
              </a:rPr>
              <a:t>			if(year%400==0)</a:t>
            </a:r>
          </a:p>
          <a:p>
            <a:pPr defTabSz="363538"/>
            <a:r>
              <a:rPr lang="en-US" altLang="zh-CN" sz="1400" dirty="0">
                <a:solidFill>
                  <a:schemeClr val="accent6"/>
                </a:solidFill>
              </a:rPr>
              <a:t>				leap=1;</a:t>
            </a:r>
          </a:p>
          <a:p>
            <a:pPr defTabSz="363538"/>
            <a:r>
              <a:rPr lang="en-US" altLang="zh-CN" sz="1400" dirty="0">
                <a:solidFill>
                  <a:schemeClr val="accent6"/>
                </a:solidFill>
              </a:rPr>
              <a:t>			else</a:t>
            </a:r>
          </a:p>
          <a:p>
            <a:pPr defTabSz="363538"/>
            <a:r>
              <a:rPr lang="en-US" altLang="zh-CN" sz="1400" dirty="0">
                <a:solidFill>
                  <a:schemeClr val="accent6"/>
                </a:solidFill>
              </a:rPr>
              <a:t>				leap=0;</a:t>
            </a:r>
          </a:p>
          <a:p>
            <a:pPr defTabSz="363538"/>
            <a:r>
              <a:rPr lang="en-US" altLang="zh-CN" sz="1400" dirty="0">
                <a:solidFill>
                  <a:schemeClr val="accent6"/>
                </a:solidFill>
              </a:rPr>
              <a:t>		}</a:t>
            </a:r>
          </a:p>
          <a:p>
            <a:pPr defTabSz="363538"/>
            <a:r>
              <a:rPr lang="en-US" altLang="zh-CN" sz="1400" dirty="0">
                <a:solidFill>
                  <a:schemeClr val="accent6"/>
                </a:solidFill>
              </a:rPr>
              <a:t>		else</a:t>
            </a:r>
          </a:p>
          <a:p>
            <a:pPr defTabSz="363538"/>
            <a:r>
              <a:rPr lang="en-US" altLang="zh-CN" sz="1400" dirty="0">
                <a:solidFill>
                  <a:schemeClr val="accent6"/>
                </a:solidFill>
              </a:rPr>
              <a:t>			leap=1;</a:t>
            </a:r>
          </a:p>
          <a:p>
            <a:pPr defTabSz="363538"/>
            <a:r>
              <a:rPr lang="en-US" altLang="zh-CN" sz="1400" dirty="0">
                <a:solidFill>
                  <a:schemeClr val="accent6"/>
                </a:solidFill>
              </a:rPr>
              <a:t>	}</a:t>
            </a:r>
          </a:p>
          <a:p>
            <a:pPr defTabSz="363538"/>
            <a:r>
              <a:rPr lang="en-US" altLang="zh-CN" sz="1400" dirty="0">
                <a:solidFill>
                  <a:schemeClr val="accent6"/>
                </a:solidFill>
              </a:rPr>
              <a:t>	else</a:t>
            </a:r>
          </a:p>
          <a:p>
            <a:pPr defTabSz="363538"/>
            <a:r>
              <a:rPr lang="en-US" altLang="zh-CN" sz="1400" dirty="0">
                <a:solidFill>
                  <a:schemeClr val="accent6"/>
                </a:solidFill>
              </a:rPr>
              <a:t>		leap=0;</a:t>
            </a:r>
          </a:p>
          <a:p>
            <a:pPr defTabSz="363538"/>
            <a:r>
              <a:rPr lang="en-US" altLang="zh-CN" sz="1400" dirty="0"/>
              <a:t>	if(leap)</a:t>
            </a:r>
          </a:p>
          <a:p>
            <a:pPr defTabSz="363538"/>
            <a:r>
              <a:rPr lang="en-US" altLang="zh-CN" sz="1400" dirty="0"/>
              <a:t>	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("%d is ",year);</a:t>
            </a:r>
          </a:p>
          <a:p>
            <a:pPr defTabSz="363538"/>
            <a:r>
              <a:rPr lang="en-US" altLang="zh-CN" sz="1400" dirty="0"/>
              <a:t>	else</a:t>
            </a:r>
          </a:p>
          <a:p>
            <a:pPr defTabSz="363538"/>
            <a:r>
              <a:rPr lang="en-US" altLang="zh-CN" sz="1400" dirty="0"/>
              <a:t>	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("%d is not ",year);</a:t>
            </a:r>
          </a:p>
          <a:p>
            <a:pPr defTabSz="363538"/>
            <a:r>
              <a:rPr lang="en-US" altLang="zh-CN" sz="1400" dirty="0"/>
              <a:t>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("a leap year.\n");</a:t>
            </a:r>
          </a:p>
          <a:p>
            <a:pPr defTabSz="363538"/>
            <a:r>
              <a:rPr lang="en-US" altLang="zh-CN" sz="1400" dirty="0"/>
              <a:t>	return 0;</a:t>
            </a:r>
          </a:p>
          <a:p>
            <a:pPr defTabSz="363538"/>
            <a:r>
              <a:rPr lang="en-US" altLang="zh-CN" sz="1400" dirty="0"/>
              <a:t>}</a:t>
            </a: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0513" y="2176468"/>
            <a:ext cx="2773016" cy="94297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8780" y="4516371"/>
            <a:ext cx="2455686" cy="914400"/>
          </a:xfrm>
          <a:prstGeom prst="rect">
            <a:avLst/>
          </a:prstGeom>
        </p:spPr>
      </p:pic>
      <p:sp>
        <p:nvSpPr>
          <p:cNvPr id="29" name="圆角矩形 28"/>
          <p:cNvSpPr/>
          <p:nvPr/>
        </p:nvSpPr>
        <p:spPr>
          <a:xfrm>
            <a:off x="5907849" y="2108534"/>
            <a:ext cx="2773016" cy="1836807"/>
          </a:xfrm>
          <a:prstGeom prst="roundRect">
            <a:avLst>
              <a:gd name="adj" fmla="val 401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357188"/>
            <a:r>
              <a:rPr lang="en-US" altLang="zh-CN"/>
              <a:t>	</a:t>
            </a:r>
            <a:r>
              <a:rPr lang="en-US" altLang="zh-CN" sz="1400">
                <a:solidFill>
                  <a:schemeClr val="accent6"/>
                </a:solidFill>
              </a:rPr>
              <a:t>if(year%4!=0)</a:t>
            </a:r>
          </a:p>
          <a:p>
            <a:pPr defTabSz="357188"/>
            <a:r>
              <a:rPr lang="en-US" altLang="zh-CN" sz="1400">
                <a:solidFill>
                  <a:schemeClr val="accent6"/>
                </a:solidFill>
              </a:rPr>
              <a:t>		leap=0;</a:t>
            </a:r>
          </a:p>
          <a:p>
            <a:pPr defTabSz="357188"/>
            <a:r>
              <a:rPr lang="en-US" altLang="zh-CN" sz="1400">
                <a:solidFill>
                  <a:schemeClr val="accent6"/>
                </a:solidFill>
              </a:rPr>
              <a:t>	else if (year%100!=0)</a:t>
            </a:r>
          </a:p>
          <a:p>
            <a:pPr defTabSz="357188"/>
            <a:r>
              <a:rPr lang="en-US" altLang="zh-CN" sz="1400">
                <a:solidFill>
                  <a:schemeClr val="accent6"/>
                </a:solidFill>
              </a:rPr>
              <a:t>		leap=1;</a:t>
            </a:r>
          </a:p>
          <a:p>
            <a:pPr defTabSz="357188"/>
            <a:r>
              <a:rPr lang="en-US" altLang="zh-CN" sz="1400">
                <a:solidFill>
                  <a:schemeClr val="accent6"/>
                </a:solidFill>
              </a:rPr>
              <a:t>	else if(year%400!=0)</a:t>
            </a:r>
          </a:p>
          <a:p>
            <a:pPr defTabSz="357188"/>
            <a:r>
              <a:rPr lang="en-US" altLang="zh-CN" sz="1400">
                <a:solidFill>
                  <a:schemeClr val="accent6"/>
                </a:solidFill>
              </a:rPr>
              <a:t>		leap=0;</a:t>
            </a:r>
          </a:p>
          <a:p>
            <a:pPr defTabSz="357188"/>
            <a:r>
              <a:rPr lang="en-US" altLang="zh-CN" sz="1400">
                <a:solidFill>
                  <a:schemeClr val="accent6"/>
                </a:solidFill>
              </a:rPr>
              <a:t>	else</a:t>
            </a:r>
          </a:p>
          <a:p>
            <a:pPr defTabSz="357188"/>
            <a:r>
              <a:rPr lang="en-US" altLang="zh-CN" sz="1400">
                <a:solidFill>
                  <a:schemeClr val="accent6"/>
                </a:solidFill>
              </a:rPr>
              <a:t>		leap=1;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4892625" y="4294534"/>
            <a:ext cx="4251375" cy="1006433"/>
          </a:xfrm>
          <a:prstGeom prst="roundRect">
            <a:avLst>
              <a:gd name="adj" fmla="val 678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357188"/>
            <a:r>
              <a:rPr lang="en-US" altLang="zh-CN" sz="1400">
                <a:solidFill>
                  <a:schemeClr val="accent6"/>
                </a:solidFill>
              </a:rPr>
              <a:t>	if((year%4==0 &amp;&amp; year%100!=0) || (year%400==0))</a:t>
            </a:r>
          </a:p>
          <a:p>
            <a:pPr defTabSz="357188"/>
            <a:r>
              <a:rPr lang="en-US" altLang="zh-CN" sz="1400">
                <a:solidFill>
                  <a:schemeClr val="accent6"/>
                </a:solidFill>
              </a:rPr>
              <a:t>	  leap=1;</a:t>
            </a:r>
          </a:p>
          <a:p>
            <a:pPr defTabSz="357188"/>
            <a:r>
              <a:rPr lang="en-US" altLang="zh-CN" sz="1400">
                <a:solidFill>
                  <a:schemeClr val="accent6"/>
                </a:solidFill>
              </a:rPr>
              <a:t>	else</a:t>
            </a:r>
          </a:p>
          <a:p>
            <a:pPr defTabSz="357188"/>
            <a:r>
              <a:rPr lang="en-US" altLang="zh-CN" sz="1400">
                <a:solidFill>
                  <a:schemeClr val="accent6"/>
                </a:solidFill>
              </a:rPr>
              <a:t>	  leap=0;</a:t>
            </a:r>
          </a:p>
        </p:txBody>
      </p:sp>
    </p:spTree>
    <p:extLst>
      <p:ext uri="{BB962C8B-B14F-4D97-AF65-F5344CB8AC3E}">
        <p14:creationId xmlns:p14="http://schemas.microsoft.com/office/powerpoint/2010/main" val="126567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73" y="228052"/>
            <a:ext cx="6903680" cy="1032590"/>
          </a:xfrm>
        </p:spPr>
        <p:txBody>
          <a:bodyPr/>
          <a:lstStyle/>
          <a:p>
            <a:r>
              <a:rPr lang="en-US" altLang="zh-CN" dirty="0"/>
              <a:t>if</a:t>
            </a:r>
            <a:r>
              <a:rPr lang="zh-CN" altLang="en-US" dirty="0"/>
              <a:t>语句例题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005023"/>
            <a:ext cx="8814391" cy="168273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1800" dirty="0">
                <a:solidFill>
                  <a:schemeClr val="accent1"/>
                </a:solidFill>
              </a:rPr>
              <a:t>【</a:t>
            </a:r>
            <a:r>
              <a:rPr lang="zh-CN" altLang="en-US" sz="1800" dirty="0">
                <a:solidFill>
                  <a:schemeClr val="accent1"/>
                </a:solidFill>
              </a:rPr>
              <a:t>例</a:t>
            </a:r>
            <a:r>
              <a:rPr lang="en-US" altLang="zh-CN" sz="1800" dirty="0">
                <a:solidFill>
                  <a:schemeClr val="accent1"/>
                </a:solidFill>
              </a:rPr>
              <a:t>4.1】</a:t>
            </a:r>
            <a:r>
              <a:rPr lang="zh-CN" altLang="en-US" sz="1800" dirty="0">
                <a:solidFill>
                  <a:schemeClr val="accent1"/>
                </a:solidFill>
              </a:rPr>
              <a:t>在例</a:t>
            </a:r>
            <a:r>
              <a:rPr lang="en-US" altLang="zh-CN" sz="1800" dirty="0">
                <a:solidFill>
                  <a:schemeClr val="accent1"/>
                </a:solidFill>
              </a:rPr>
              <a:t>3.5</a:t>
            </a:r>
            <a:r>
              <a:rPr lang="zh-CN" altLang="en-US" sz="1800" dirty="0">
                <a:solidFill>
                  <a:schemeClr val="accent1"/>
                </a:solidFill>
              </a:rPr>
              <a:t>的基础上对程序进行改进。题目要求解得</a:t>
            </a:r>
            <a:r>
              <a:rPr lang="en-US" altLang="zh-CN" sz="1800" dirty="0">
                <a:solidFill>
                  <a:srgbClr val="FF0000"/>
                </a:solidFill>
              </a:rPr>
              <a:t>ax</a:t>
            </a:r>
            <a:r>
              <a:rPr lang="en-US" altLang="zh-CN" sz="1800" baseline="30000" dirty="0">
                <a:solidFill>
                  <a:srgbClr val="FF0000"/>
                </a:solidFill>
              </a:rPr>
              <a:t>2</a:t>
            </a:r>
            <a:r>
              <a:rPr lang="en-US" altLang="zh-CN" sz="1800" dirty="0">
                <a:solidFill>
                  <a:srgbClr val="FF0000"/>
                </a:solidFill>
              </a:rPr>
              <a:t>+bx+c=0</a:t>
            </a:r>
            <a:r>
              <a:rPr lang="zh-CN" altLang="en-US" sz="1800" dirty="0">
                <a:solidFill>
                  <a:srgbClr val="FF0000"/>
                </a:solidFill>
              </a:rPr>
              <a:t>方程的根</a:t>
            </a:r>
            <a:r>
              <a:rPr lang="zh-CN" altLang="en-US" sz="1800" dirty="0">
                <a:solidFill>
                  <a:schemeClr val="accent1"/>
                </a:solidFill>
              </a:rPr>
              <a:t>。由键盘输入</a:t>
            </a:r>
            <a:r>
              <a:rPr lang="en-US" altLang="zh-CN" sz="1800" dirty="0" err="1">
                <a:solidFill>
                  <a:schemeClr val="accent1"/>
                </a:solidFill>
              </a:rPr>
              <a:t>a,b,c</a:t>
            </a:r>
            <a:r>
              <a:rPr lang="zh-CN" altLang="en-US" sz="1800" dirty="0">
                <a:solidFill>
                  <a:schemeClr val="accent1"/>
                </a:solidFill>
              </a:rPr>
              <a:t>。假设</a:t>
            </a:r>
            <a:r>
              <a:rPr lang="en-US" altLang="zh-CN" sz="1800" dirty="0" err="1">
                <a:solidFill>
                  <a:schemeClr val="accent1"/>
                </a:solidFill>
              </a:rPr>
              <a:t>a,b,c</a:t>
            </a:r>
            <a:r>
              <a:rPr lang="zh-CN" altLang="en-US" sz="1800" dirty="0">
                <a:solidFill>
                  <a:schemeClr val="accent1"/>
                </a:solidFill>
              </a:rPr>
              <a:t>的值任意，并不保证</a:t>
            </a:r>
            <a:r>
              <a:rPr lang="en-US" altLang="zh-CN" sz="1800" dirty="0">
                <a:solidFill>
                  <a:schemeClr val="accent1"/>
                </a:solidFill>
              </a:rPr>
              <a:t>b</a:t>
            </a:r>
            <a:r>
              <a:rPr lang="en-US" altLang="zh-CN" sz="1800" baseline="30000" dirty="0">
                <a:solidFill>
                  <a:schemeClr val="accent1"/>
                </a:solidFill>
              </a:rPr>
              <a:t>2</a:t>
            </a:r>
            <a:r>
              <a:rPr lang="en-US" altLang="zh-CN" sz="1800" dirty="0">
                <a:solidFill>
                  <a:schemeClr val="accent1"/>
                </a:solidFill>
              </a:rPr>
              <a:t>-4ac</a:t>
            </a:r>
            <a:r>
              <a:rPr lang="zh-CN" altLang="en-US" sz="1800" dirty="0">
                <a:solidFill>
                  <a:schemeClr val="accent1"/>
                </a:solidFill>
              </a:rPr>
              <a:t>≥</a:t>
            </a:r>
            <a:r>
              <a:rPr lang="en-US" altLang="zh-CN" sz="1800" dirty="0">
                <a:solidFill>
                  <a:schemeClr val="accent1"/>
                </a:solidFill>
              </a:rPr>
              <a:t>0</a:t>
            </a:r>
            <a:r>
              <a:rPr lang="zh-CN" altLang="en-US" sz="1800" dirty="0">
                <a:solidFill>
                  <a:schemeClr val="accent1"/>
                </a:solidFill>
              </a:rPr>
              <a:t>。需要在程序中进行判别，如果</a:t>
            </a:r>
            <a:r>
              <a:rPr lang="en-US" altLang="zh-CN" sz="1800" dirty="0">
                <a:solidFill>
                  <a:schemeClr val="accent1"/>
                </a:solidFill>
              </a:rPr>
              <a:t>b</a:t>
            </a:r>
            <a:r>
              <a:rPr lang="en-US" altLang="zh-CN" sz="1800" baseline="30000" dirty="0">
                <a:solidFill>
                  <a:schemeClr val="accent1"/>
                </a:solidFill>
              </a:rPr>
              <a:t>2</a:t>
            </a:r>
            <a:r>
              <a:rPr lang="en-US" altLang="zh-CN" sz="1800" dirty="0">
                <a:solidFill>
                  <a:schemeClr val="accent1"/>
                </a:solidFill>
              </a:rPr>
              <a:t>-4ac≥0</a:t>
            </a:r>
            <a:r>
              <a:rPr lang="zh-CN" altLang="en-US" sz="1800" dirty="0">
                <a:solidFill>
                  <a:schemeClr val="accent1"/>
                </a:solidFill>
              </a:rPr>
              <a:t>，就计算并输出方程的两个实根，如果</a:t>
            </a:r>
            <a:r>
              <a:rPr lang="en-US" altLang="zh-CN" sz="1800" dirty="0">
                <a:solidFill>
                  <a:schemeClr val="accent1"/>
                </a:solidFill>
              </a:rPr>
              <a:t>b</a:t>
            </a:r>
            <a:r>
              <a:rPr lang="en-US" altLang="zh-CN" sz="1800" baseline="30000" dirty="0">
                <a:solidFill>
                  <a:schemeClr val="accent1"/>
                </a:solidFill>
              </a:rPr>
              <a:t>2</a:t>
            </a:r>
            <a:r>
              <a:rPr lang="en-US" altLang="zh-CN" sz="1800" dirty="0">
                <a:solidFill>
                  <a:schemeClr val="accent1"/>
                </a:solidFill>
              </a:rPr>
              <a:t>-4ac&lt;0</a:t>
            </a:r>
            <a:r>
              <a:rPr lang="zh-CN" altLang="en-US" sz="1800" dirty="0">
                <a:solidFill>
                  <a:schemeClr val="accent1"/>
                </a:solidFill>
              </a:rPr>
              <a:t>，就输出“此方程无实根”的信息。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724623" y="2816658"/>
            <a:ext cx="4288698" cy="3372058"/>
            <a:chOff x="7609305" y="1322491"/>
            <a:chExt cx="4833676" cy="3962601"/>
          </a:xfrm>
        </p:grpSpPr>
        <p:cxnSp>
          <p:nvCxnSpPr>
            <p:cNvPr id="24" name="直接箭头连接符 23"/>
            <p:cNvCxnSpPr/>
            <p:nvPr/>
          </p:nvCxnSpPr>
          <p:spPr>
            <a:xfrm>
              <a:off x="10039676" y="1505802"/>
              <a:ext cx="0" cy="407258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流程图: 可选过程 25"/>
            <p:cNvSpPr/>
            <p:nvPr/>
          </p:nvSpPr>
          <p:spPr>
            <a:xfrm>
              <a:off x="8902992" y="4885285"/>
              <a:ext cx="2417387" cy="399807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结束</a:t>
              </a:r>
            </a:p>
          </p:txBody>
        </p:sp>
        <p:sp>
          <p:nvSpPr>
            <p:cNvPr id="27" name="流程图: 数据 26"/>
            <p:cNvSpPr/>
            <p:nvPr/>
          </p:nvSpPr>
          <p:spPr>
            <a:xfrm>
              <a:off x="7609305" y="3948458"/>
              <a:ext cx="1587283" cy="389569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zh-CN" altLang="en-US" sz="1600">
                  <a:solidFill>
                    <a:schemeClr val="bg1"/>
                  </a:solidFill>
                </a:rPr>
                <a:t>输出</a:t>
              </a:r>
              <a:r>
                <a:rPr lang="en-US" altLang="zh-CN" sz="1600">
                  <a:solidFill>
                    <a:schemeClr val="bg1"/>
                  </a:solidFill>
                </a:rPr>
                <a:t>x</a:t>
              </a:r>
              <a:r>
                <a:rPr lang="en-US" altLang="zh-CN" sz="1600" baseline="-25000"/>
                <a:t>1</a:t>
              </a:r>
              <a:r>
                <a:rPr lang="en-US" altLang="zh-CN" sz="1600">
                  <a:solidFill>
                    <a:schemeClr val="bg1"/>
                  </a:solidFill>
                </a:rPr>
                <a:t>,x</a:t>
              </a:r>
              <a:r>
                <a:rPr lang="en-US" altLang="zh-CN" sz="1600" baseline="-25000"/>
                <a:t>2</a:t>
              </a:r>
              <a:endParaRPr lang="zh-CN" altLang="en-US" sz="1600" baseline="-25000" dirty="0"/>
            </a:p>
          </p:txBody>
        </p:sp>
        <p:cxnSp>
          <p:nvCxnSpPr>
            <p:cNvPr id="31" name="直接箭头连接符 30"/>
            <p:cNvCxnSpPr/>
            <p:nvPr/>
          </p:nvCxnSpPr>
          <p:spPr>
            <a:xfrm>
              <a:off x="10073078" y="2126054"/>
              <a:ext cx="0" cy="407258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11279583" y="2450529"/>
              <a:ext cx="409357" cy="3978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accent1"/>
                  </a:solidFill>
                </a:rPr>
                <a:t>Y</a:t>
              </a:r>
              <a:endParaRPr lang="zh-CN" altLang="en-US" sz="1600" dirty="0">
                <a:solidFill>
                  <a:schemeClr val="accent1"/>
                </a:solidFill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8493466" y="2451648"/>
              <a:ext cx="492042" cy="3978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accent1"/>
                  </a:solidFill>
                </a:rPr>
                <a:t>N</a:t>
              </a:r>
              <a:endParaRPr lang="zh-CN" altLang="en-US" sz="1600" dirty="0">
                <a:solidFill>
                  <a:schemeClr val="accent1"/>
                </a:solidFill>
              </a:endParaRPr>
            </a:p>
          </p:txBody>
        </p:sp>
        <p:sp>
          <p:nvSpPr>
            <p:cNvPr id="36" name="流程图: 过程 35"/>
            <p:cNvSpPr/>
            <p:nvPr/>
          </p:nvSpPr>
          <p:spPr>
            <a:xfrm>
              <a:off x="8834708" y="1923392"/>
              <a:ext cx="2444876" cy="346399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/>
                <a:t>计算</a:t>
              </a:r>
              <a:r>
                <a:rPr lang="en-US" altLang="zh-CN" sz="1600"/>
                <a:t>disc=b</a:t>
              </a:r>
              <a:r>
                <a:rPr lang="en-US" altLang="zh-CN" sz="1600" baseline="30000"/>
                <a:t>2</a:t>
              </a:r>
              <a:r>
                <a:rPr lang="en-US" altLang="zh-CN" sz="1600"/>
                <a:t>-4ac</a:t>
              </a:r>
              <a:endParaRPr lang="en-US" altLang="zh-CN" sz="1600" dirty="0"/>
            </a:p>
          </p:txBody>
        </p:sp>
        <p:cxnSp>
          <p:nvCxnSpPr>
            <p:cNvPr id="37" name="直接箭头连接符 36"/>
            <p:cNvCxnSpPr/>
            <p:nvPr/>
          </p:nvCxnSpPr>
          <p:spPr>
            <a:xfrm>
              <a:off x="8408604" y="3551185"/>
              <a:ext cx="0" cy="407258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流程图: 过程 37"/>
            <p:cNvSpPr/>
            <p:nvPr/>
          </p:nvSpPr>
          <p:spPr>
            <a:xfrm>
              <a:off x="7804563" y="3277901"/>
              <a:ext cx="1244356" cy="34639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/>
                <a:t>计算</a:t>
              </a:r>
              <a:r>
                <a:rPr lang="en-US" altLang="zh-CN" sz="1600"/>
                <a:t>x</a:t>
              </a:r>
              <a:r>
                <a:rPr lang="en-US" altLang="zh-CN" sz="1600" baseline="-25000"/>
                <a:t>1</a:t>
              </a:r>
              <a:r>
                <a:rPr lang="en-US" altLang="zh-CN" sz="1600"/>
                <a:t>,x</a:t>
              </a:r>
              <a:r>
                <a:rPr lang="en-US" altLang="zh-CN" sz="1600" baseline="-25000"/>
                <a:t>2</a:t>
              </a:r>
              <a:endParaRPr lang="zh-CN" altLang="en-US" sz="1600" baseline="-25000" dirty="0"/>
            </a:p>
          </p:txBody>
        </p:sp>
        <p:cxnSp>
          <p:nvCxnSpPr>
            <p:cNvPr id="41" name="直接箭头连接符 40"/>
            <p:cNvCxnSpPr/>
            <p:nvPr/>
          </p:nvCxnSpPr>
          <p:spPr>
            <a:xfrm>
              <a:off x="10111613" y="4484852"/>
              <a:ext cx="0" cy="407258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流程图: 数据 41"/>
            <p:cNvSpPr/>
            <p:nvPr/>
          </p:nvSpPr>
          <p:spPr>
            <a:xfrm>
              <a:off x="8808142" y="1322491"/>
              <a:ext cx="2463068" cy="361037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chemeClr val="bg1"/>
                  </a:solidFill>
                </a:rPr>
                <a:t>输入</a:t>
              </a:r>
              <a:r>
                <a:rPr lang="en-US" altLang="zh-CN" sz="1600">
                  <a:solidFill>
                    <a:schemeClr val="bg1"/>
                  </a:solidFill>
                </a:rPr>
                <a:t>a,b,c</a:t>
              </a:r>
              <a:endParaRPr lang="zh-CN" altLang="en-US" sz="16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43" name="流程图: 决策 42"/>
            <p:cNvSpPr/>
            <p:nvPr/>
          </p:nvSpPr>
          <p:spPr>
            <a:xfrm>
              <a:off x="8826335" y="2526644"/>
              <a:ext cx="2444875" cy="494404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/>
                <a:t>disc&lt;0</a:t>
              </a:r>
              <a:endParaRPr lang="zh-CN" altLang="en-US" sz="1600" dirty="0"/>
            </a:p>
          </p:txBody>
        </p:sp>
        <p:sp>
          <p:nvSpPr>
            <p:cNvPr id="44" name="任意多边形 43"/>
            <p:cNvSpPr/>
            <p:nvPr/>
          </p:nvSpPr>
          <p:spPr>
            <a:xfrm>
              <a:off x="8408604" y="2766630"/>
              <a:ext cx="471984" cy="487563"/>
            </a:xfrm>
            <a:custGeom>
              <a:avLst/>
              <a:gdLst>
                <a:gd name="connsiteX0" fmla="*/ 787941 w 787941"/>
                <a:gd name="connsiteY0" fmla="*/ 0 h 398834"/>
                <a:gd name="connsiteX1" fmla="*/ 0 w 787941"/>
                <a:gd name="connsiteY1" fmla="*/ 0 h 398834"/>
                <a:gd name="connsiteX2" fmla="*/ 0 w 787941"/>
                <a:gd name="connsiteY2" fmla="*/ 398834 h 39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7941" h="398834">
                  <a:moveTo>
                    <a:pt x="787941" y="0"/>
                  </a:moveTo>
                  <a:lnTo>
                    <a:pt x="0" y="0"/>
                  </a:lnTo>
                  <a:lnTo>
                    <a:pt x="0" y="398834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600"/>
            </a:p>
          </p:txBody>
        </p:sp>
        <p:sp>
          <p:nvSpPr>
            <p:cNvPr id="45" name="流程图: 数据 44"/>
            <p:cNvSpPr/>
            <p:nvPr/>
          </p:nvSpPr>
          <p:spPr>
            <a:xfrm>
              <a:off x="9481931" y="3551185"/>
              <a:ext cx="2961050" cy="389569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</a:rPr>
                <a:t>输出“此方程无根</a:t>
              </a:r>
              <a:r>
                <a:rPr lang="en-US" altLang="zh-CN" sz="1600" dirty="0">
                  <a:solidFill>
                    <a:schemeClr val="bg1"/>
                  </a:solidFill>
                </a:rPr>
                <a:t>”</a:t>
              </a:r>
              <a:endParaRPr lang="zh-CN" altLang="en-US" sz="16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46" name="任意多边形 45"/>
            <p:cNvSpPr/>
            <p:nvPr/>
          </p:nvSpPr>
          <p:spPr>
            <a:xfrm flipV="1">
              <a:off x="8408603" y="4291773"/>
              <a:ext cx="1703011" cy="193078"/>
            </a:xfrm>
            <a:custGeom>
              <a:avLst/>
              <a:gdLst>
                <a:gd name="connsiteX0" fmla="*/ 787941 w 787941"/>
                <a:gd name="connsiteY0" fmla="*/ 0 h 398834"/>
                <a:gd name="connsiteX1" fmla="*/ 0 w 787941"/>
                <a:gd name="connsiteY1" fmla="*/ 0 h 398834"/>
                <a:gd name="connsiteX2" fmla="*/ 0 w 787941"/>
                <a:gd name="connsiteY2" fmla="*/ 398834 h 39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7941" h="398834">
                  <a:moveTo>
                    <a:pt x="787941" y="0"/>
                  </a:moveTo>
                  <a:lnTo>
                    <a:pt x="0" y="0"/>
                  </a:lnTo>
                  <a:lnTo>
                    <a:pt x="0" y="398834"/>
                  </a:lnTo>
                </a:path>
              </a:pathLst>
            </a:custGeom>
            <a:ln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600"/>
            </a:p>
          </p:txBody>
        </p:sp>
        <p:sp>
          <p:nvSpPr>
            <p:cNvPr id="47" name="任意多边形 46"/>
            <p:cNvSpPr/>
            <p:nvPr/>
          </p:nvSpPr>
          <p:spPr>
            <a:xfrm flipH="1">
              <a:off x="11167157" y="2774631"/>
              <a:ext cx="521783" cy="768877"/>
            </a:xfrm>
            <a:custGeom>
              <a:avLst/>
              <a:gdLst>
                <a:gd name="connsiteX0" fmla="*/ 787941 w 787941"/>
                <a:gd name="connsiteY0" fmla="*/ 0 h 398834"/>
                <a:gd name="connsiteX1" fmla="*/ 0 w 787941"/>
                <a:gd name="connsiteY1" fmla="*/ 0 h 398834"/>
                <a:gd name="connsiteX2" fmla="*/ 0 w 787941"/>
                <a:gd name="connsiteY2" fmla="*/ 398834 h 39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7941" h="398834">
                  <a:moveTo>
                    <a:pt x="787941" y="0"/>
                  </a:moveTo>
                  <a:lnTo>
                    <a:pt x="0" y="0"/>
                  </a:lnTo>
                  <a:lnTo>
                    <a:pt x="0" y="398834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600"/>
            </a:p>
          </p:txBody>
        </p:sp>
        <p:sp>
          <p:nvSpPr>
            <p:cNvPr id="48" name="任意多边形 47"/>
            <p:cNvSpPr/>
            <p:nvPr/>
          </p:nvSpPr>
          <p:spPr>
            <a:xfrm flipH="1" flipV="1">
              <a:off x="10111613" y="3909730"/>
              <a:ext cx="1577324" cy="575122"/>
            </a:xfrm>
            <a:custGeom>
              <a:avLst/>
              <a:gdLst>
                <a:gd name="connsiteX0" fmla="*/ 787941 w 787941"/>
                <a:gd name="connsiteY0" fmla="*/ 0 h 398834"/>
                <a:gd name="connsiteX1" fmla="*/ 0 w 787941"/>
                <a:gd name="connsiteY1" fmla="*/ 0 h 398834"/>
                <a:gd name="connsiteX2" fmla="*/ 0 w 787941"/>
                <a:gd name="connsiteY2" fmla="*/ 398834 h 39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7941" h="398834">
                  <a:moveTo>
                    <a:pt x="787941" y="0"/>
                  </a:moveTo>
                  <a:lnTo>
                    <a:pt x="0" y="0"/>
                  </a:lnTo>
                  <a:lnTo>
                    <a:pt x="0" y="398834"/>
                  </a:lnTo>
                </a:path>
              </a:pathLst>
            </a:custGeom>
            <a:ln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600"/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7107" y="5090539"/>
            <a:ext cx="3552825" cy="9334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6613" y="3094321"/>
            <a:ext cx="3552825" cy="122872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1276B6C-03B2-4B75-8517-5530F98A3B0E}"/>
              </a:ext>
            </a:extLst>
          </p:cNvPr>
          <p:cNvSpPr/>
          <p:nvPr/>
        </p:nvSpPr>
        <p:spPr>
          <a:xfrm>
            <a:off x="7672251" y="1079864"/>
            <a:ext cx="209090" cy="305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1035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866" y="12056"/>
            <a:ext cx="6311831" cy="1325563"/>
          </a:xfrm>
        </p:spPr>
        <p:txBody>
          <a:bodyPr/>
          <a:lstStyle/>
          <a:p>
            <a:r>
              <a:rPr lang="zh-CN" altLang="en-US" dirty="0"/>
              <a:t>选择结构程序综合举例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411" y="1241626"/>
            <a:ext cx="5697239" cy="432331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accent1"/>
                </a:solidFill>
              </a:rPr>
              <a:t>【</a:t>
            </a:r>
            <a:r>
              <a:rPr lang="zh-CN" altLang="en-US" sz="2000" dirty="0">
                <a:solidFill>
                  <a:schemeClr val="accent1"/>
                </a:solidFill>
              </a:rPr>
              <a:t>例</a:t>
            </a:r>
            <a:r>
              <a:rPr lang="en-US" altLang="zh-CN" sz="2000" dirty="0">
                <a:solidFill>
                  <a:schemeClr val="accent1"/>
                </a:solidFill>
              </a:rPr>
              <a:t>4.9】</a:t>
            </a:r>
            <a:r>
              <a:rPr lang="zh-CN" altLang="en-US" sz="2000" dirty="0">
                <a:solidFill>
                  <a:schemeClr val="accent1"/>
                </a:solidFill>
              </a:rPr>
              <a:t>求</a:t>
            </a:r>
            <a:r>
              <a:rPr lang="en-US" altLang="zh-CN" sz="2000" dirty="0">
                <a:solidFill>
                  <a:schemeClr val="accent1"/>
                </a:solidFill>
              </a:rPr>
              <a:t>ax</a:t>
            </a:r>
            <a:r>
              <a:rPr lang="en-US" altLang="zh-CN" sz="2000" baseline="30000" dirty="0">
                <a:solidFill>
                  <a:schemeClr val="accent1"/>
                </a:solidFill>
              </a:rPr>
              <a:t>2</a:t>
            </a:r>
            <a:r>
              <a:rPr lang="en-US" altLang="zh-CN" sz="2000" dirty="0">
                <a:solidFill>
                  <a:schemeClr val="accent1"/>
                </a:solidFill>
              </a:rPr>
              <a:t>+bx+c=0</a:t>
            </a:r>
            <a:r>
              <a:rPr lang="zh-CN" altLang="en-US" sz="2000" dirty="0">
                <a:solidFill>
                  <a:schemeClr val="accent1"/>
                </a:solidFill>
              </a:rPr>
              <a:t>方程的解。</a:t>
            </a:r>
            <a:endParaRPr lang="en-US" altLang="zh-CN" sz="2000" dirty="0">
              <a:solidFill>
                <a:schemeClr val="accent1"/>
              </a:solidFill>
            </a:endParaRPr>
          </a:p>
          <a:p>
            <a:pPr marL="88900" indent="-889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chemeClr val="accent1"/>
                </a:solidFill>
              </a:rPr>
              <a:t>（</a:t>
            </a:r>
            <a:r>
              <a:rPr lang="zh-CN" altLang="en-US" sz="2000" dirty="0">
                <a:solidFill>
                  <a:srgbClr val="FF0000"/>
                </a:solidFill>
              </a:rPr>
              <a:t>包含实根和共轭复根</a:t>
            </a:r>
            <a:r>
              <a:rPr lang="zh-CN" altLang="en-US" sz="2000" dirty="0">
                <a:solidFill>
                  <a:schemeClr val="accent1"/>
                </a:solidFill>
              </a:rPr>
              <a:t>）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06512" y="2590098"/>
            <a:ext cx="3234674" cy="6060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7043" y="2491793"/>
            <a:ext cx="3225270" cy="86098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35805" y="4301195"/>
            <a:ext cx="3234674" cy="60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545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任意多边形 21"/>
          <p:cNvSpPr/>
          <p:nvPr>
            <p:custDataLst>
              <p:tags r:id="rId2"/>
            </p:custDataLst>
          </p:nvPr>
        </p:nvSpPr>
        <p:spPr>
          <a:xfrm>
            <a:off x="2149477" y="2312988"/>
            <a:ext cx="4900613" cy="1801812"/>
          </a:xfrm>
          <a:custGeom>
            <a:avLst/>
            <a:gdLst>
              <a:gd name="connsiteX0" fmla="*/ 1112071 w 4901184"/>
              <a:gd name="connsiteY0" fmla="*/ 0 h 1801368"/>
              <a:gd name="connsiteX1" fmla="*/ 4901184 w 4901184"/>
              <a:gd name="connsiteY1" fmla="*/ 0 h 1801368"/>
              <a:gd name="connsiteX2" fmla="*/ 4901184 w 4901184"/>
              <a:gd name="connsiteY2" fmla="*/ 1008251 h 1801368"/>
              <a:gd name="connsiteX3" fmla="*/ 3799357 w 4901184"/>
              <a:gd name="connsiteY3" fmla="*/ 1801368 h 1801368"/>
              <a:gd name="connsiteX4" fmla="*/ 0 w 4901184"/>
              <a:gd name="connsiteY4" fmla="*/ 1801368 h 1801368"/>
              <a:gd name="connsiteX5" fmla="*/ 0 w 4901184"/>
              <a:gd name="connsiteY5" fmla="*/ 800490 h 180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1184" h="1801368">
                <a:moveTo>
                  <a:pt x="1112071" y="0"/>
                </a:moveTo>
                <a:lnTo>
                  <a:pt x="4901184" y="0"/>
                </a:lnTo>
                <a:lnTo>
                  <a:pt x="4901184" y="1008251"/>
                </a:lnTo>
                <a:lnTo>
                  <a:pt x="3799357" y="1801368"/>
                </a:lnTo>
                <a:lnTo>
                  <a:pt x="0" y="1801368"/>
                </a:lnTo>
                <a:lnTo>
                  <a:pt x="0" y="800490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cxnSp>
        <p:nvCxnSpPr>
          <p:cNvPr id="23" name="直接连接符 22"/>
          <p:cNvCxnSpPr/>
          <p:nvPr>
            <p:custDataLst>
              <p:tags r:id="rId3"/>
            </p:custDataLst>
          </p:nvPr>
        </p:nvCxnSpPr>
        <p:spPr>
          <a:xfrm flipH="1">
            <a:off x="1646240" y="1947863"/>
            <a:ext cx="2103437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24" name="直接连接符 23"/>
          <p:cNvCxnSpPr/>
          <p:nvPr>
            <p:custDataLst>
              <p:tags r:id="rId4"/>
            </p:custDataLst>
          </p:nvPr>
        </p:nvCxnSpPr>
        <p:spPr>
          <a:xfrm flipH="1">
            <a:off x="5403850" y="2981325"/>
            <a:ext cx="2103438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25" name="文本框 24"/>
          <p:cNvSpPr txBox="1"/>
          <p:nvPr>
            <p:custDataLst>
              <p:tags r:id="rId5"/>
            </p:custDataLst>
          </p:nvPr>
        </p:nvSpPr>
        <p:spPr>
          <a:xfrm>
            <a:off x="5580063" y="2312988"/>
            <a:ext cx="614362" cy="1016000"/>
          </a:xfrm>
          <a:prstGeom prst="rect">
            <a:avLst/>
          </a:prstGeom>
          <a:noFill/>
        </p:spPr>
        <p:txBody>
          <a:bodyPr wrap="none"/>
          <a:lstStyle/>
          <a:p>
            <a:pPr>
              <a:defRPr/>
            </a:pPr>
            <a:r>
              <a:rPr lang="en-US" altLang="zh-CN" sz="6000" b="1" spc="40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Baskerville Old Face" panose="02020602080505020303" pitchFamily="18" charset="0"/>
                <a:ea typeface="华文隶书" panose="02010800040101010101" pitchFamily="2" charset="-122"/>
                <a:cs typeface="Microsoft New Tai Lue" panose="020B0502040204020203" pitchFamily="34" charset="0"/>
              </a:rPr>
              <a:t>4</a:t>
            </a:r>
            <a:endParaRPr lang="zh-CN" altLang="en-US" sz="60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Baskerville Old Face" panose="02020602080505020303" pitchFamily="18" charset="0"/>
              <a:ea typeface="华文隶书" panose="020108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2054" name="文本框 25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478090" y="3171827"/>
            <a:ext cx="310197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lnSpc>
                <a:spcPct val="150000"/>
              </a:lnSpc>
            </a:pPr>
            <a:r>
              <a: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选择结构程序设计</a:t>
            </a: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>
            <p:custDataLst>
              <p:tags r:id="rId7"/>
            </p:custDataLst>
          </p:nvPr>
        </p:nvSpPr>
        <p:spPr>
          <a:xfrm>
            <a:off x="5011738" y="2570165"/>
            <a:ext cx="647700" cy="585787"/>
          </a:xfrm>
          <a:prstGeom prst="rect">
            <a:avLst/>
          </a:prstGeom>
          <a:noFill/>
        </p:spPr>
        <p:txBody>
          <a:bodyPr wrap="none"/>
          <a:lstStyle/>
          <a:p>
            <a:pPr>
              <a:defRPr/>
            </a:pPr>
            <a:r>
              <a:rPr lang="zh-CN" altLang="en-US" sz="32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Microsoft New Tai Lue" panose="020B0502040204020203" pitchFamily="34" charset="0"/>
              </a:rPr>
              <a:t>第</a:t>
            </a:r>
            <a:endParaRPr lang="zh-CN" altLang="en-US" sz="44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28" name="文本框 27"/>
          <p:cNvSpPr txBox="1"/>
          <p:nvPr>
            <p:custDataLst>
              <p:tags r:id="rId8"/>
            </p:custDataLst>
          </p:nvPr>
        </p:nvSpPr>
        <p:spPr>
          <a:xfrm>
            <a:off x="6057902" y="2570165"/>
            <a:ext cx="646113" cy="585787"/>
          </a:xfrm>
          <a:prstGeom prst="rect">
            <a:avLst/>
          </a:prstGeom>
          <a:noFill/>
        </p:spPr>
        <p:txBody>
          <a:bodyPr wrap="none"/>
          <a:lstStyle>
            <a:defPPr>
              <a:defRPr lang="zh-CN"/>
            </a:defPPr>
            <a:lvl1pPr>
              <a:defRPr sz="3200" b="1" spc="400">
                <a:solidFill>
                  <a:schemeClr val="bg1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Microsoft New Tai Lue" panose="020B0502040204020203" pitchFamily="34" charset="0"/>
              </a:defRPr>
            </a:lvl1pPr>
          </a:lstStyle>
          <a:p>
            <a:pPr>
              <a:defRPr/>
            </a:pPr>
            <a:r>
              <a:rPr lang="zh-CN" altLang="en-US" kern="0" dirty="0">
                <a:solidFill>
                  <a:prstClr val="white"/>
                </a:solidFill>
              </a:rPr>
              <a:t>章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6479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0" y="10634"/>
            <a:ext cx="8206655" cy="6847366"/>
          </a:xfrm>
          <a:prstGeom prst="roundRect">
            <a:avLst>
              <a:gd name="adj" fmla="val 106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1" spcCol="324000" rtlCol="0" anchor="t"/>
          <a:lstStyle/>
          <a:p>
            <a:pPr defTabSz="363538"/>
            <a:r>
              <a:rPr lang="en-US" altLang="zh-CN" sz="1600" b="1" dirty="0"/>
              <a:t>#include &lt;</a:t>
            </a:r>
            <a:r>
              <a:rPr lang="en-US" altLang="zh-CN" sz="1600" b="1" dirty="0" err="1"/>
              <a:t>stdio.h</a:t>
            </a:r>
            <a:r>
              <a:rPr lang="en-US" altLang="zh-CN" sz="1600" b="1" dirty="0"/>
              <a:t>&gt;</a:t>
            </a:r>
          </a:p>
          <a:p>
            <a:pPr defTabSz="363538"/>
            <a:r>
              <a:rPr lang="en-US" altLang="zh-CN" sz="1600" b="1" dirty="0"/>
              <a:t>#include &lt;</a:t>
            </a:r>
            <a:r>
              <a:rPr lang="en-US" altLang="zh-CN" sz="1600" b="1" dirty="0" err="1"/>
              <a:t>math.h</a:t>
            </a:r>
            <a:r>
              <a:rPr lang="en-US" altLang="zh-CN" sz="1600" b="1" dirty="0"/>
              <a:t>&gt;</a:t>
            </a:r>
          </a:p>
          <a:p>
            <a:pPr defTabSz="363538"/>
            <a:r>
              <a:rPr lang="en-US" altLang="zh-CN" sz="1600" b="1" dirty="0"/>
              <a:t>int main()</a:t>
            </a:r>
          </a:p>
          <a:p>
            <a:pPr defTabSz="363538"/>
            <a:r>
              <a:rPr lang="en-US" altLang="zh-CN" sz="1600" b="1" dirty="0"/>
              <a:t>{	double a,b,c,disc,x1,x2,realpart,imagpart;</a:t>
            </a:r>
          </a:p>
          <a:p>
            <a:pPr defTabSz="363538"/>
            <a:r>
              <a:rPr lang="en-US" altLang="zh-CN" sz="1600" b="1" dirty="0"/>
              <a:t>	</a:t>
            </a:r>
            <a:r>
              <a:rPr lang="en-US" altLang="zh-CN" sz="1600" b="1" dirty="0" err="1"/>
              <a:t>scanf</a:t>
            </a:r>
            <a:r>
              <a:rPr lang="en-US" altLang="zh-CN" sz="1600" b="1" dirty="0"/>
              <a:t>("%</a:t>
            </a:r>
            <a:r>
              <a:rPr lang="en-US" altLang="zh-CN" sz="1600" b="1" dirty="0" err="1"/>
              <a:t>lf</a:t>
            </a:r>
            <a:r>
              <a:rPr lang="en-US" altLang="zh-CN" sz="1600" b="1" dirty="0"/>
              <a:t>,%</a:t>
            </a:r>
            <a:r>
              <a:rPr lang="en-US" altLang="zh-CN" sz="1600" b="1" dirty="0" err="1"/>
              <a:t>lf</a:t>
            </a:r>
            <a:r>
              <a:rPr lang="en-US" altLang="zh-CN" sz="1600" b="1" dirty="0"/>
              <a:t>,%</a:t>
            </a:r>
            <a:r>
              <a:rPr lang="en-US" altLang="zh-CN" sz="1600" b="1" dirty="0" err="1"/>
              <a:t>lf</a:t>
            </a:r>
            <a:r>
              <a:rPr lang="en-US" altLang="zh-CN" sz="1600" b="1" dirty="0"/>
              <a:t>",&amp;</a:t>
            </a:r>
            <a:r>
              <a:rPr lang="en-US" altLang="zh-CN" sz="1600" b="1" dirty="0" err="1"/>
              <a:t>a,&amp;b,&amp;c</a:t>
            </a:r>
            <a:r>
              <a:rPr lang="en-US" altLang="zh-CN" sz="1600" b="1" dirty="0"/>
              <a:t>);</a:t>
            </a:r>
          </a:p>
          <a:p>
            <a:pPr defTabSz="363538"/>
            <a:r>
              <a:rPr lang="en-US" altLang="zh-CN" sz="1600" b="1" dirty="0"/>
              <a:t>	</a:t>
            </a:r>
            <a:r>
              <a:rPr lang="en-US" altLang="zh-CN" sz="1600" b="1" dirty="0" err="1"/>
              <a:t>printf</a:t>
            </a:r>
            <a:r>
              <a:rPr lang="en-US" altLang="zh-CN" sz="1600" b="1" dirty="0"/>
              <a:t>("The equation ");</a:t>
            </a:r>
          </a:p>
          <a:p>
            <a:pPr defTabSz="363538"/>
            <a:r>
              <a:rPr lang="en-US" altLang="zh-CN" sz="1600" b="1" dirty="0"/>
              <a:t>	if(fabs(a)&lt;=1e-6)</a:t>
            </a:r>
          </a:p>
          <a:p>
            <a:pPr defTabSz="363538"/>
            <a:r>
              <a:rPr lang="en-US" altLang="zh-CN" sz="1600" b="1" dirty="0"/>
              <a:t>		</a:t>
            </a:r>
            <a:r>
              <a:rPr lang="en-US" altLang="zh-CN" sz="1600" b="1" dirty="0" err="1"/>
              <a:t>printf</a:t>
            </a:r>
            <a:r>
              <a:rPr lang="en-US" altLang="zh-CN" sz="1600" b="1" dirty="0"/>
              <a:t>("is not a quadratic\n");</a:t>
            </a:r>
          </a:p>
          <a:p>
            <a:pPr defTabSz="363538"/>
            <a:r>
              <a:rPr lang="en-US" altLang="zh-CN" sz="1600" b="1" dirty="0"/>
              <a:t>	else</a:t>
            </a:r>
          </a:p>
          <a:p>
            <a:pPr defTabSz="363538"/>
            <a:r>
              <a:rPr lang="en-US" altLang="zh-CN" sz="1600" b="1" dirty="0"/>
              <a:t>	{	disc=b*b-4*a*c;</a:t>
            </a:r>
          </a:p>
          <a:p>
            <a:pPr defTabSz="363538"/>
            <a:r>
              <a:rPr lang="en-US" altLang="zh-CN" sz="1600" b="1" dirty="0"/>
              <a:t>		if(fabs(disc)&lt;=1e-6)</a:t>
            </a:r>
          </a:p>
          <a:p>
            <a:pPr defTabSz="363538"/>
            <a:r>
              <a:rPr lang="en-US" altLang="zh-CN" sz="1600" b="1" dirty="0"/>
              <a:t>			</a:t>
            </a:r>
            <a:r>
              <a:rPr lang="en-US" altLang="zh-CN" sz="1600" b="1" dirty="0" err="1"/>
              <a:t>printf</a:t>
            </a:r>
            <a:r>
              <a:rPr lang="en-US" altLang="zh-CN" sz="1600" b="1" dirty="0"/>
              <a:t>("has two equal roots:%8.4f\n",-b/(2*a));</a:t>
            </a:r>
          </a:p>
          <a:p>
            <a:pPr defTabSz="363538"/>
            <a:r>
              <a:rPr lang="en-US" altLang="zh-CN" sz="1600" b="1" dirty="0"/>
              <a:t>		else</a:t>
            </a:r>
          </a:p>
          <a:p>
            <a:pPr defTabSz="363538"/>
            <a:r>
              <a:rPr lang="en-US" altLang="zh-CN" sz="1600" b="1" dirty="0"/>
              <a:t>			if(disc&gt;1e-6)</a:t>
            </a:r>
          </a:p>
          <a:p>
            <a:pPr defTabSz="363538"/>
            <a:r>
              <a:rPr lang="en-US" altLang="zh-CN" sz="1600" b="1" dirty="0"/>
              <a:t>			{	x1=(-</a:t>
            </a:r>
            <a:r>
              <a:rPr lang="en-US" altLang="zh-CN" sz="1600" b="1" dirty="0" err="1"/>
              <a:t>b+sqrt</a:t>
            </a:r>
            <a:r>
              <a:rPr lang="en-US" altLang="zh-CN" sz="1600" b="1" dirty="0"/>
              <a:t>(disc))/(2*a);</a:t>
            </a:r>
          </a:p>
          <a:p>
            <a:pPr defTabSz="363538"/>
            <a:r>
              <a:rPr lang="en-US" altLang="zh-CN" sz="1600" b="1" dirty="0"/>
              <a:t>				x2=(-b-sqrt(disc))/(2*a);</a:t>
            </a:r>
          </a:p>
          <a:p>
            <a:pPr defTabSz="363538"/>
            <a:r>
              <a:rPr lang="en-US" altLang="zh-CN" sz="1600" b="1" dirty="0"/>
              <a:t>				</a:t>
            </a:r>
            <a:r>
              <a:rPr lang="en-US" altLang="zh-CN" sz="1600" b="1" dirty="0" err="1"/>
              <a:t>printf</a:t>
            </a:r>
            <a:r>
              <a:rPr lang="en-US" altLang="zh-CN" sz="1600" b="1" dirty="0"/>
              <a:t>("has distinct real roots:%8.4f and %8.4f\n",x1,x2);</a:t>
            </a:r>
          </a:p>
          <a:p>
            <a:pPr defTabSz="363538"/>
            <a:r>
              <a:rPr lang="en-US" altLang="zh-CN" sz="1600" b="1" dirty="0"/>
              <a:t>			}</a:t>
            </a:r>
          </a:p>
          <a:p>
            <a:pPr defTabSz="363538"/>
            <a:r>
              <a:rPr lang="en-US" altLang="zh-CN" sz="1600" b="1" dirty="0"/>
              <a:t>			else</a:t>
            </a:r>
          </a:p>
          <a:p>
            <a:pPr defTabSz="363538"/>
            <a:r>
              <a:rPr lang="en-US" altLang="zh-CN" sz="1600" b="1" dirty="0"/>
              <a:t>			{	</a:t>
            </a:r>
            <a:r>
              <a:rPr lang="en-US" altLang="zh-CN" sz="1600" b="1" dirty="0" err="1"/>
              <a:t>realpart</a:t>
            </a:r>
            <a:r>
              <a:rPr lang="en-US" altLang="zh-CN" sz="1600" b="1" dirty="0"/>
              <a:t>=-b/(2*a);			//</a:t>
            </a:r>
            <a:r>
              <a:rPr lang="en-US" altLang="zh-CN" sz="1600" b="1" dirty="0" err="1"/>
              <a:t>realpart</a:t>
            </a:r>
            <a:r>
              <a:rPr lang="zh-CN" altLang="en-US" sz="1600" b="1" dirty="0"/>
              <a:t>是复根的实部</a:t>
            </a:r>
          </a:p>
          <a:p>
            <a:pPr defTabSz="363538"/>
            <a:r>
              <a:rPr lang="zh-CN" altLang="en-US" sz="1600" b="1" dirty="0"/>
              <a:t>				</a:t>
            </a:r>
            <a:r>
              <a:rPr lang="en-US" altLang="zh-CN" sz="1600" b="1" dirty="0" err="1"/>
              <a:t>imagpart</a:t>
            </a:r>
            <a:r>
              <a:rPr lang="en-US" altLang="zh-CN" sz="1600" b="1" dirty="0"/>
              <a:t>=sqrt(-disc)/(2*a);	//</a:t>
            </a:r>
            <a:r>
              <a:rPr lang="en-US" altLang="zh-CN" sz="1600" b="1" dirty="0" err="1"/>
              <a:t>imagpart</a:t>
            </a:r>
            <a:r>
              <a:rPr lang="zh-CN" altLang="en-US" sz="1600" b="1" dirty="0"/>
              <a:t>是复根的虚部</a:t>
            </a:r>
          </a:p>
          <a:p>
            <a:pPr defTabSz="363538"/>
            <a:r>
              <a:rPr lang="zh-CN" altLang="en-US" sz="1600" b="1" dirty="0"/>
              <a:t>				</a:t>
            </a:r>
            <a:r>
              <a:rPr lang="en-US" altLang="zh-CN" sz="1600" b="1" dirty="0" err="1"/>
              <a:t>printf</a:t>
            </a:r>
            <a:r>
              <a:rPr lang="en-US" altLang="zh-CN" sz="1600" b="1" dirty="0"/>
              <a:t>("has complex roots:\n");</a:t>
            </a:r>
          </a:p>
          <a:p>
            <a:pPr defTabSz="363538"/>
            <a:r>
              <a:rPr lang="en-US" altLang="zh-CN" sz="1600" b="1" dirty="0"/>
              <a:t>				</a:t>
            </a:r>
            <a:r>
              <a:rPr lang="en-US" altLang="zh-CN" sz="1600" b="1" dirty="0" err="1"/>
              <a:t>printf</a:t>
            </a:r>
            <a:r>
              <a:rPr lang="en-US" altLang="zh-CN" sz="1600" b="1" dirty="0"/>
              <a:t>("%8.4f+%8.4fi\n",</a:t>
            </a:r>
            <a:r>
              <a:rPr lang="en-US" altLang="zh-CN" sz="1600" b="1" dirty="0" err="1"/>
              <a:t>realpart,imagpart</a:t>
            </a:r>
            <a:r>
              <a:rPr lang="en-US" altLang="zh-CN" sz="1600" b="1" dirty="0"/>
              <a:t>);	//</a:t>
            </a:r>
            <a:r>
              <a:rPr lang="zh-CN" altLang="en-US" sz="1600" b="1" dirty="0"/>
              <a:t>输出一个复数</a:t>
            </a:r>
          </a:p>
          <a:p>
            <a:pPr defTabSz="363538"/>
            <a:r>
              <a:rPr lang="zh-CN" altLang="en-US" sz="1600" b="1" dirty="0"/>
              <a:t>				</a:t>
            </a:r>
            <a:r>
              <a:rPr lang="en-US" altLang="zh-CN" sz="1600" b="1" dirty="0" err="1"/>
              <a:t>printf</a:t>
            </a:r>
            <a:r>
              <a:rPr lang="en-US" altLang="zh-CN" sz="1600" b="1" dirty="0"/>
              <a:t>("%8.4f-%8.4fi\n",</a:t>
            </a:r>
            <a:r>
              <a:rPr lang="en-US" altLang="zh-CN" sz="1600" b="1" dirty="0" err="1"/>
              <a:t>realpart,imagpart</a:t>
            </a:r>
            <a:r>
              <a:rPr lang="en-US" altLang="zh-CN" sz="1600" b="1" dirty="0"/>
              <a:t>);	//</a:t>
            </a:r>
            <a:r>
              <a:rPr lang="zh-CN" altLang="en-US" sz="1600" b="1" dirty="0"/>
              <a:t>输出另一个复数</a:t>
            </a:r>
          </a:p>
          <a:p>
            <a:pPr defTabSz="363538"/>
            <a:r>
              <a:rPr lang="zh-CN" altLang="en-US" sz="1600" b="1" dirty="0"/>
              <a:t>			</a:t>
            </a:r>
            <a:r>
              <a:rPr lang="en-US" altLang="zh-CN" sz="1600" b="1" dirty="0"/>
              <a:t>}</a:t>
            </a:r>
          </a:p>
          <a:p>
            <a:pPr defTabSz="363538"/>
            <a:r>
              <a:rPr lang="en-US" altLang="zh-CN" sz="1600" b="1" dirty="0"/>
              <a:t>	}</a:t>
            </a:r>
          </a:p>
          <a:p>
            <a:pPr defTabSz="363538"/>
            <a:r>
              <a:rPr lang="en-US" altLang="zh-CN" sz="1600" b="1" dirty="0"/>
              <a:t>	return 0;</a:t>
            </a:r>
          </a:p>
          <a:p>
            <a:pPr defTabSz="363538"/>
            <a:r>
              <a:rPr lang="en-US" altLang="zh-CN" sz="1600" b="1" dirty="0"/>
              <a:t>} 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DB6E2D5-857F-4EED-97E2-D4AE85202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EAA7BF52-5163-4AE7-A7CD-58BF49FE0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14459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817" y="128415"/>
            <a:ext cx="6139906" cy="1325563"/>
          </a:xfrm>
        </p:spPr>
        <p:txBody>
          <a:bodyPr/>
          <a:lstStyle/>
          <a:p>
            <a:r>
              <a:rPr lang="zh-CN" altLang="en-US"/>
              <a:t>选择结构程序综合举例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0888" y="1224585"/>
            <a:ext cx="4597905" cy="2379617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chemeClr val="accent1"/>
                </a:solidFill>
              </a:rPr>
              <a:t>【</a:t>
            </a:r>
            <a:r>
              <a:rPr lang="zh-CN" altLang="en-US" sz="1800" dirty="0">
                <a:solidFill>
                  <a:schemeClr val="accent1"/>
                </a:solidFill>
              </a:rPr>
              <a:t>例</a:t>
            </a:r>
            <a:r>
              <a:rPr lang="en-US" altLang="zh-CN" sz="1800" dirty="0">
                <a:solidFill>
                  <a:schemeClr val="accent1"/>
                </a:solidFill>
              </a:rPr>
              <a:t>4.10】</a:t>
            </a:r>
            <a:r>
              <a:rPr lang="zh-CN" altLang="en-US" sz="1800" dirty="0">
                <a:solidFill>
                  <a:schemeClr val="accent1"/>
                </a:solidFill>
              </a:rPr>
              <a:t>运输公司对用户计算运输费用。路程越远，运费越低。标准如下</a:t>
            </a:r>
            <a:r>
              <a:rPr lang="en-US" altLang="zh-CN" sz="1800" dirty="0">
                <a:solidFill>
                  <a:schemeClr val="accent1"/>
                </a:solidFill>
              </a:rPr>
              <a:t>:  </a:t>
            </a:r>
          </a:p>
          <a:p>
            <a:pPr marL="1460500" lvl="3" indent="-338138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accent1"/>
                </a:solidFill>
              </a:rPr>
              <a:t>s&lt;250</a:t>
            </a:r>
            <a:r>
              <a:rPr lang="zh-CN" altLang="en-US" dirty="0">
                <a:solidFill>
                  <a:schemeClr val="accent1"/>
                </a:solidFill>
              </a:rPr>
              <a:t>没有折扣</a:t>
            </a:r>
          </a:p>
          <a:p>
            <a:pPr marL="1460500" lvl="3" indent="-338138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accent1"/>
                </a:solidFill>
              </a:rPr>
              <a:t>250≤s&lt; 500   2</a:t>
            </a:r>
            <a:r>
              <a:rPr lang="zh-CN" altLang="en-US" dirty="0">
                <a:solidFill>
                  <a:schemeClr val="accent1"/>
                </a:solidFill>
              </a:rPr>
              <a:t>％折扣</a:t>
            </a:r>
          </a:p>
          <a:p>
            <a:pPr marL="1460500" lvl="3" indent="-338138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accent1"/>
                </a:solidFill>
              </a:rPr>
              <a:t>500≤s&lt; 1000   5</a:t>
            </a:r>
            <a:r>
              <a:rPr lang="zh-CN" altLang="en-US" dirty="0">
                <a:solidFill>
                  <a:schemeClr val="accent1"/>
                </a:solidFill>
              </a:rPr>
              <a:t>％折扣</a:t>
            </a:r>
          </a:p>
          <a:p>
            <a:pPr marL="1460500" lvl="3" indent="-338138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accent1"/>
                </a:solidFill>
              </a:rPr>
              <a:t>1000≤s&lt; 2000   8</a:t>
            </a:r>
            <a:r>
              <a:rPr lang="zh-CN" altLang="en-US" dirty="0">
                <a:solidFill>
                  <a:schemeClr val="accent1"/>
                </a:solidFill>
              </a:rPr>
              <a:t>％折扣</a:t>
            </a:r>
          </a:p>
          <a:p>
            <a:pPr marL="1460500" lvl="3" indent="-338138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accent1"/>
                </a:solidFill>
              </a:rPr>
              <a:t>2000≤s&lt; 3000    10</a:t>
            </a:r>
            <a:r>
              <a:rPr lang="zh-CN" altLang="en-US" dirty="0">
                <a:solidFill>
                  <a:schemeClr val="accent1"/>
                </a:solidFill>
              </a:rPr>
              <a:t>％折扣</a:t>
            </a:r>
          </a:p>
          <a:p>
            <a:pPr marL="1460500" lvl="3" indent="-338138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accent1"/>
                </a:solidFill>
              </a:rPr>
              <a:t>3000≤s        15</a:t>
            </a:r>
            <a:r>
              <a:rPr lang="zh-CN" altLang="en-US" dirty="0">
                <a:solidFill>
                  <a:schemeClr val="accent1"/>
                </a:solidFill>
              </a:rPr>
              <a:t>％折扣</a:t>
            </a:r>
          </a:p>
        </p:txBody>
      </p:sp>
      <p:sp>
        <p:nvSpPr>
          <p:cNvPr id="10" name="MH_Desc_1"/>
          <p:cNvSpPr/>
          <p:nvPr>
            <p:custDataLst>
              <p:tags r:id="rId1"/>
            </p:custDataLst>
          </p:nvPr>
        </p:nvSpPr>
        <p:spPr>
          <a:xfrm>
            <a:off x="1124663" y="4234536"/>
            <a:ext cx="3786808" cy="209715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zh-CN">
                <a:solidFill>
                  <a:schemeClr val="tx1"/>
                </a:solidFill>
              </a:rPr>
              <a:t>p</a:t>
            </a:r>
            <a:r>
              <a:rPr lang="zh-CN" altLang="en-US">
                <a:solidFill>
                  <a:schemeClr val="tx1"/>
                </a:solidFill>
              </a:rPr>
              <a:t>：每吨每千米货物的基本运费</a:t>
            </a:r>
            <a:endParaRPr lang="en-US" altLang="zh-CN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zh-CN">
                <a:solidFill>
                  <a:schemeClr val="tx1"/>
                </a:solidFill>
              </a:rPr>
              <a:t>w</a:t>
            </a:r>
            <a:r>
              <a:rPr lang="zh-CN" altLang="en-US">
                <a:solidFill>
                  <a:schemeClr val="tx1"/>
                </a:solidFill>
              </a:rPr>
              <a:t>：货物重量</a:t>
            </a:r>
            <a:endParaRPr lang="en-US" altLang="zh-CN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zh-CN">
                <a:solidFill>
                  <a:schemeClr val="tx1"/>
                </a:solidFill>
              </a:rPr>
              <a:t>s</a:t>
            </a:r>
            <a:r>
              <a:rPr lang="zh-CN" altLang="en-US">
                <a:solidFill>
                  <a:schemeClr val="tx1"/>
                </a:solidFill>
              </a:rPr>
              <a:t>：运输距离</a:t>
            </a:r>
            <a:endParaRPr lang="en-US" altLang="zh-CN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zh-CN">
                <a:solidFill>
                  <a:schemeClr val="tx1"/>
                </a:solidFill>
              </a:rPr>
              <a:t>d</a:t>
            </a:r>
            <a:r>
              <a:rPr lang="zh-CN" altLang="en-US">
                <a:solidFill>
                  <a:schemeClr val="tx1"/>
                </a:solidFill>
              </a:rPr>
              <a:t>：折扣</a:t>
            </a:r>
            <a:endParaRPr lang="en-US" altLang="zh-CN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zh-CN">
                <a:solidFill>
                  <a:schemeClr val="tx1"/>
                </a:solidFill>
              </a:rPr>
              <a:t>f</a:t>
            </a:r>
            <a:r>
              <a:rPr lang="zh-CN" altLang="en-US">
                <a:solidFill>
                  <a:schemeClr val="tx1"/>
                </a:solidFill>
              </a:rPr>
              <a:t>：总运费</a:t>
            </a:r>
            <a:endParaRPr lang="en-US" altLang="zh-CN">
              <a:solidFill>
                <a:schemeClr val="tx1"/>
              </a:solidFill>
            </a:endParaRPr>
          </a:p>
          <a:p>
            <a:pPr algn="ctr">
              <a:lnSpc>
                <a:spcPct val="120000"/>
              </a:lnSpc>
              <a:defRPr/>
            </a:pPr>
            <a:r>
              <a:rPr lang="en-US" altLang="zh-CN" b="1">
                <a:solidFill>
                  <a:schemeClr val="accent6"/>
                </a:solidFill>
              </a:rPr>
              <a:t>f=p*w*s*(1-d)</a:t>
            </a:r>
            <a:endParaRPr lang="zh-CN" altLang="en-US" b="1">
              <a:solidFill>
                <a:schemeClr val="accent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11471" y="2229140"/>
            <a:ext cx="408622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5112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8506" y="128415"/>
            <a:ext cx="7886700" cy="772941"/>
          </a:xfrm>
        </p:spPr>
        <p:txBody>
          <a:bodyPr/>
          <a:lstStyle/>
          <a:p>
            <a:r>
              <a:rPr lang="zh-CN" altLang="en-US" dirty="0"/>
              <a:t>选择结构程序综合举例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1520859" y="799584"/>
            <a:ext cx="6701422" cy="5930001"/>
          </a:xfrm>
          <a:prstGeom prst="roundRect">
            <a:avLst>
              <a:gd name="adj" fmla="val 106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1" spcCol="324000" rtlCol="0" anchor="t"/>
          <a:lstStyle/>
          <a:p>
            <a:pPr defTabSz="363538"/>
            <a:r>
              <a:rPr lang="en-US" altLang="zh-CN" sz="1400"/>
              <a:t>#include &lt;stdio.h&gt;</a:t>
            </a:r>
          </a:p>
          <a:p>
            <a:pPr defTabSz="363538"/>
            <a:r>
              <a:rPr lang="en-US" altLang="zh-CN" sz="1400"/>
              <a:t>int main()</a:t>
            </a:r>
          </a:p>
          <a:p>
            <a:pPr defTabSz="363538"/>
            <a:r>
              <a:rPr lang="en-US" altLang="zh-CN" sz="1400"/>
              <a:t>{ 	int c,s;</a:t>
            </a:r>
          </a:p>
          <a:p>
            <a:pPr defTabSz="363538"/>
            <a:r>
              <a:rPr lang="en-US" altLang="zh-CN" sz="1400"/>
              <a:t>	float p,w,d,f;</a:t>
            </a:r>
          </a:p>
          <a:p>
            <a:pPr defTabSz="363538"/>
            <a:r>
              <a:rPr lang="en-US" altLang="zh-CN" sz="1400"/>
              <a:t>	printf("please enter price,weight,discount:");//</a:t>
            </a:r>
            <a:r>
              <a:rPr lang="zh-CN" altLang="en-US" sz="1400"/>
              <a:t>提示输入的数据</a:t>
            </a:r>
          </a:p>
          <a:p>
            <a:pPr defTabSz="363538"/>
            <a:r>
              <a:rPr lang="zh-CN" altLang="en-US" sz="1400"/>
              <a:t>	</a:t>
            </a:r>
            <a:r>
              <a:rPr lang="en-US" altLang="zh-CN" sz="1400"/>
              <a:t>scanf("%f,%f,%d",&amp;p,&amp;w,&amp;s);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输入单价、重量、距离 </a:t>
            </a:r>
          </a:p>
          <a:p>
            <a:pPr defTabSz="363538"/>
            <a:r>
              <a:rPr lang="zh-CN" altLang="en-US" sz="1400"/>
              <a:t>	</a:t>
            </a:r>
            <a:r>
              <a:rPr lang="en-US" altLang="zh-CN" sz="1400"/>
              <a:t>if(s&gt;=3000) c=12;  //3000km</a:t>
            </a:r>
            <a:r>
              <a:rPr lang="zh-CN" altLang="en-US" sz="1400"/>
              <a:t>以上为同一折扣</a:t>
            </a:r>
          </a:p>
          <a:p>
            <a:pPr defTabSz="363538"/>
            <a:r>
              <a:rPr lang="zh-CN" altLang="en-US" sz="1400"/>
              <a:t>	</a:t>
            </a:r>
            <a:r>
              <a:rPr lang="en-US" altLang="zh-CN" sz="1400"/>
              <a:t>else c=s/250;//3000km</a:t>
            </a:r>
            <a:r>
              <a:rPr lang="zh-CN" altLang="en-US" sz="1400"/>
              <a:t>以下各段折扣不同，</a:t>
            </a:r>
            <a:r>
              <a:rPr lang="en-US" altLang="zh-CN" sz="1400"/>
              <a:t>c</a:t>
            </a:r>
            <a:r>
              <a:rPr lang="zh-CN" altLang="en-US" sz="1400"/>
              <a:t>的值不相同</a:t>
            </a:r>
          </a:p>
          <a:p>
            <a:pPr defTabSz="363538"/>
            <a:r>
              <a:rPr lang="zh-CN" altLang="en-US" sz="1400"/>
              <a:t>	</a:t>
            </a:r>
            <a:r>
              <a:rPr lang="en-US" altLang="zh-CN" sz="1400"/>
              <a:t>switch(c)</a:t>
            </a:r>
          </a:p>
          <a:p>
            <a:pPr defTabSz="363538"/>
            <a:r>
              <a:rPr lang="en-US" altLang="zh-CN" sz="1400"/>
              <a:t>	{	case 0: d=0;break;			</a:t>
            </a:r>
            <a:r>
              <a:rPr lang="en-US" altLang="zh-CN" sz="1400">
                <a:solidFill>
                  <a:srgbClr val="008000"/>
                </a:solidFill>
              </a:rPr>
              <a:t>//c=0,</a:t>
            </a:r>
            <a:r>
              <a:rPr lang="zh-CN" altLang="en-US" sz="1400">
                <a:solidFill>
                  <a:srgbClr val="008000"/>
                </a:solidFill>
              </a:rPr>
              <a:t>代表</a:t>
            </a:r>
            <a:r>
              <a:rPr lang="en-US" altLang="zh-CN" sz="1400">
                <a:solidFill>
                  <a:srgbClr val="008000"/>
                </a:solidFill>
              </a:rPr>
              <a:t>250km</a:t>
            </a:r>
            <a:r>
              <a:rPr lang="zh-CN" altLang="en-US" sz="1400">
                <a:solidFill>
                  <a:srgbClr val="008000"/>
                </a:solidFill>
              </a:rPr>
              <a:t>以下</a:t>
            </a:r>
            <a:r>
              <a:rPr lang="en-US" altLang="zh-CN" sz="1400">
                <a:solidFill>
                  <a:srgbClr val="008000"/>
                </a:solidFill>
              </a:rPr>
              <a:t>,</a:t>
            </a:r>
            <a:r>
              <a:rPr lang="zh-CN" altLang="en-US" sz="1400">
                <a:solidFill>
                  <a:srgbClr val="008000"/>
                </a:solidFill>
              </a:rPr>
              <a:t>折扣</a:t>
            </a:r>
            <a:r>
              <a:rPr lang="en-US" altLang="zh-CN" sz="1400">
                <a:solidFill>
                  <a:srgbClr val="008000"/>
                </a:solidFill>
              </a:rPr>
              <a:t>d=0</a:t>
            </a:r>
          </a:p>
          <a:p>
            <a:pPr defTabSz="363538"/>
            <a:r>
              <a:rPr lang="en-US" altLang="zh-CN" sz="1400"/>
              <a:t>		case 1: d=2;break;			</a:t>
            </a:r>
            <a:r>
              <a:rPr lang="en-US" altLang="zh-CN" sz="1400">
                <a:solidFill>
                  <a:srgbClr val="008000"/>
                </a:solidFill>
              </a:rPr>
              <a:t>//c=1,</a:t>
            </a:r>
            <a:r>
              <a:rPr lang="zh-CN" altLang="en-US" sz="1400">
                <a:solidFill>
                  <a:srgbClr val="008000"/>
                </a:solidFill>
              </a:rPr>
              <a:t>代表</a:t>
            </a:r>
            <a:r>
              <a:rPr lang="en-US" altLang="zh-CN" sz="1400">
                <a:solidFill>
                  <a:srgbClr val="008000"/>
                </a:solidFill>
              </a:rPr>
              <a:t>250</a:t>
            </a:r>
            <a:r>
              <a:rPr lang="zh-CN" altLang="en-US" sz="1400">
                <a:solidFill>
                  <a:srgbClr val="008000"/>
                </a:solidFill>
              </a:rPr>
              <a:t>～</a:t>
            </a:r>
            <a:r>
              <a:rPr lang="en-US" altLang="zh-CN" sz="1400">
                <a:solidFill>
                  <a:srgbClr val="008000"/>
                </a:solidFill>
              </a:rPr>
              <a:t>500km</a:t>
            </a:r>
            <a:r>
              <a:rPr lang="zh-CN" altLang="en-US" sz="1400">
                <a:solidFill>
                  <a:srgbClr val="008000"/>
                </a:solidFill>
              </a:rPr>
              <a:t>以下</a:t>
            </a:r>
            <a:r>
              <a:rPr lang="en-US" altLang="zh-CN" sz="1400">
                <a:solidFill>
                  <a:srgbClr val="008000"/>
                </a:solidFill>
              </a:rPr>
              <a:t>,</a:t>
            </a:r>
            <a:r>
              <a:rPr lang="zh-CN" altLang="en-US" sz="1400">
                <a:solidFill>
                  <a:srgbClr val="008000"/>
                </a:solidFill>
              </a:rPr>
              <a:t>折扣</a:t>
            </a:r>
            <a:r>
              <a:rPr lang="en-US" altLang="zh-CN" sz="1400">
                <a:solidFill>
                  <a:srgbClr val="008000"/>
                </a:solidFill>
              </a:rPr>
              <a:t>d=2%</a:t>
            </a:r>
          </a:p>
          <a:p>
            <a:pPr defTabSz="363538"/>
            <a:r>
              <a:rPr lang="en-US" altLang="zh-CN" sz="1400"/>
              <a:t>		case 2: </a:t>
            </a:r>
          </a:p>
          <a:p>
            <a:pPr defTabSz="363538"/>
            <a:r>
              <a:rPr lang="en-US" altLang="zh-CN" sz="1400"/>
              <a:t>		case 3: d=5;break;			</a:t>
            </a:r>
            <a:r>
              <a:rPr lang="en-US" altLang="zh-CN" sz="1400">
                <a:solidFill>
                  <a:srgbClr val="008000"/>
                </a:solidFill>
              </a:rPr>
              <a:t>//c=2</a:t>
            </a:r>
            <a:r>
              <a:rPr lang="zh-CN" altLang="en-US" sz="1400">
                <a:solidFill>
                  <a:srgbClr val="008000"/>
                </a:solidFill>
              </a:rPr>
              <a:t>和</a:t>
            </a:r>
            <a:r>
              <a:rPr lang="en-US" altLang="zh-CN" sz="1400">
                <a:solidFill>
                  <a:srgbClr val="008000"/>
                </a:solidFill>
              </a:rPr>
              <a:t>3,</a:t>
            </a:r>
            <a:r>
              <a:rPr lang="zh-CN" altLang="en-US" sz="1400">
                <a:solidFill>
                  <a:srgbClr val="008000"/>
                </a:solidFill>
              </a:rPr>
              <a:t>代表</a:t>
            </a:r>
            <a:r>
              <a:rPr lang="en-US" altLang="zh-CN" sz="1400">
                <a:solidFill>
                  <a:srgbClr val="008000"/>
                </a:solidFill>
              </a:rPr>
              <a:t>500</a:t>
            </a:r>
            <a:r>
              <a:rPr lang="zh-CN" altLang="en-US" sz="1400">
                <a:solidFill>
                  <a:srgbClr val="008000"/>
                </a:solidFill>
              </a:rPr>
              <a:t>～</a:t>
            </a:r>
            <a:r>
              <a:rPr lang="en-US" altLang="zh-CN" sz="1400">
                <a:solidFill>
                  <a:srgbClr val="008000"/>
                </a:solidFill>
              </a:rPr>
              <a:t>1000km,</a:t>
            </a:r>
            <a:r>
              <a:rPr lang="zh-CN" altLang="en-US" sz="1400">
                <a:solidFill>
                  <a:srgbClr val="008000"/>
                </a:solidFill>
              </a:rPr>
              <a:t>折扣</a:t>
            </a:r>
            <a:r>
              <a:rPr lang="en-US" altLang="zh-CN" sz="1400">
                <a:solidFill>
                  <a:srgbClr val="008000"/>
                </a:solidFill>
              </a:rPr>
              <a:t>d=5% </a:t>
            </a:r>
          </a:p>
          <a:p>
            <a:pPr defTabSz="363538"/>
            <a:r>
              <a:rPr lang="en-US" altLang="zh-CN" sz="1400"/>
              <a:t>		case 4: </a:t>
            </a:r>
          </a:p>
          <a:p>
            <a:pPr defTabSz="363538"/>
            <a:r>
              <a:rPr lang="en-US" altLang="zh-CN" sz="1400"/>
              <a:t>		case 5:      </a:t>
            </a:r>
          </a:p>
          <a:p>
            <a:pPr defTabSz="363538"/>
            <a:r>
              <a:rPr lang="en-US" altLang="zh-CN" sz="1400"/>
              <a:t>		case 6: </a:t>
            </a:r>
          </a:p>
          <a:p>
            <a:pPr defTabSz="363538"/>
            <a:r>
              <a:rPr lang="en-US" altLang="zh-CN" sz="1400"/>
              <a:t>		case 7: d=8;break;			</a:t>
            </a:r>
            <a:r>
              <a:rPr lang="en-US" altLang="zh-CN" sz="1400">
                <a:solidFill>
                  <a:srgbClr val="008000"/>
                </a:solidFill>
              </a:rPr>
              <a:t>//c=4</a:t>
            </a:r>
            <a:r>
              <a:rPr lang="zh-CN" altLang="en-US" sz="1400">
                <a:solidFill>
                  <a:srgbClr val="008000"/>
                </a:solidFill>
              </a:rPr>
              <a:t>～</a:t>
            </a:r>
            <a:r>
              <a:rPr lang="en-US" altLang="zh-CN" sz="1400">
                <a:solidFill>
                  <a:srgbClr val="008000"/>
                </a:solidFill>
              </a:rPr>
              <a:t>7,</a:t>
            </a:r>
            <a:r>
              <a:rPr lang="zh-CN" altLang="en-US" sz="1400">
                <a:solidFill>
                  <a:srgbClr val="008000"/>
                </a:solidFill>
              </a:rPr>
              <a:t>代表</a:t>
            </a:r>
            <a:r>
              <a:rPr lang="en-US" altLang="zh-CN" sz="1400">
                <a:solidFill>
                  <a:srgbClr val="008000"/>
                </a:solidFill>
              </a:rPr>
              <a:t>1000</a:t>
            </a:r>
            <a:r>
              <a:rPr lang="zh-CN" altLang="en-US" sz="1400">
                <a:solidFill>
                  <a:srgbClr val="008000"/>
                </a:solidFill>
              </a:rPr>
              <a:t>～</a:t>
            </a:r>
            <a:r>
              <a:rPr lang="en-US" altLang="zh-CN" sz="1400">
                <a:solidFill>
                  <a:srgbClr val="008000"/>
                </a:solidFill>
              </a:rPr>
              <a:t>2000km,</a:t>
            </a:r>
            <a:r>
              <a:rPr lang="zh-CN" altLang="en-US" sz="1400">
                <a:solidFill>
                  <a:srgbClr val="008000"/>
                </a:solidFill>
              </a:rPr>
              <a:t>折扣</a:t>
            </a:r>
            <a:r>
              <a:rPr lang="en-US" altLang="zh-CN" sz="1400">
                <a:solidFill>
                  <a:srgbClr val="008000"/>
                </a:solidFill>
              </a:rPr>
              <a:t>d=8%</a:t>
            </a:r>
          </a:p>
          <a:p>
            <a:pPr defTabSz="363538"/>
            <a:r>
              <a:rPr lang="en-US" altLang="zh-CN" sz="1400"/>
              <a:t>		case 8:  </a:t>
            </a:r>
          </a:p>
          <a:p>
            <a:pPr defTabSz="363538"/>
            <a:r>
              <a:rPr lang="en-US" altLang="zh-CN" sz="1400"/>
              <a:t>		case 9:    </a:t>
            </a:r>
          </a:p>
          <a:p>
            <a:pPr defTabSz="363538"/>
            <a:r>
              <a:rPr lang="en-US" altLang="zh-CN" sz="1400"/>
              <a:t>		case 10:   </a:t>
            </a:r>
          </a:p>
          <a:p>
            <a:pPr defTabSz="363538"/>
            <a:r>
              <a:rPr lang="en-US" altLang="zh-CN" sz="1400"/>
              <a:t>		case 11: d=10;break;		</a:t>
            </a:r>
            <a:r>
              <a:rPr lang="en-US" altLang="zh-CN" sz="1400">
                <a:solidFill>
                  <a:srgbClr val="008000"/>
                </a:solidFill>
              </a:rPr>
              <a:t>//c=8</a:t>
            </a:r>
            <a:r>
              <a:rPr lang="zh-CN" altLang="en-US" sz="1400">
                <a:solidFill>
                  <a:srgbClr val="008000"/>
                </a:solidFill>
              </a:rPr>
              <a:t>～</a:t>
            </a:r>
            <a:r>
              <a:rPr lang="en-US" altLang="zh-CN" sz="1400">
                <a:solidFill>
                  <a:srgbClr val="008000"/>
                </a:solidFill>
              </a:rPr>
              <a:t>11,</a:t>
            </a:r>
            <a:r>
              <a:rPr lang="zh-CN" altLang="en-US" sz="1400">
                <a:solidFill>
                  <a:srgbClr val="008000"/>
                </a:solidFill>
              </a:rPr>
              <a:t>代表</a:t>
            </a:r>
            <a:r>
              <a:rPr lang="en-US" altLang="zh-CN" sz="1400">
                <a:solidFill>
                  <a:srgbClr val="008000"/>
                </a:solidFill>
              </a:rPr>
              <a:t>2000</a:t>
            </a:r>
            <a:r>
              <a:rPr lang="zh-CN" altLang="en-US" sz="1400">
                <a:solidFill>
                  <a:srgbClr val="008000"/>
                </a:solidFill>
              </a:rPr>
              <a:t>～</a:t>
            </a:r>
            <a:r>
              <a:rPr lang="en-US" altLang="zh-CN" sz="1400">
                <a:solidFill>
                  <a:srgbClr val="008000"/>
                </a:solidFill>
              </a:rPr>
              <a:t>3000km,</a:t>
            </a:r>
            <a:r>
              <a:rPr lang="zh-CN" altLang="en-US" sz="1400">
                <a:solidFill>
                  <a:srgbClr val="008000"/>
                </a:solidFill>
              </a:rPr>
              <a:t>折扣</a:t>
            </a:r>
            <a:r>
              <a:rPr lang="en-US" altLang="zh-CN" sz="1400">
                <a:solidFill>
                  <a:srgbClr val="008000"/>
                </a:solidFill>
              </a:rPr>
              <a:t>d=10% </a:t>
            </a:r>
          </a:p>
          <a:p>
            <a:pPr defTabSz="363538"/>
            <a:r>
              <a:rPr lang="en-US" altLang="zh-CN" sz="1400"/>
              <a:t>		case 12: d=15;break;		</a:t>
            </a:r>
            <a:r>
              <a:rPr lang="en-US" altLang="zh-CN" sz="1400">
                <a:solidFill>
                  <a:srgbClr val="008000"/>
                </a:solidFill>
              </a:rPr>
              <a:t>//c12,</a:t>
            </a:r>
            <a:r>
              <a:rPr lang="zh-CN" altLang="en-US" sz="1400">
                <a:solidFill>
                  <a:srgbClr val="008000"/>
                </a:solidFill>
              </a:rPr>
              <a:t>代表</a:t>
            </a:r>
            <a:r>
              <a:rPr lang="en-US" altLang="zh-CN" sz="1400">
                <a:solidFill>
                  <a:srgbClr val="008000"/>
                </a:solidFill>
              </a:rPr>
              <a:t>3000km</a:t>
            </a:r>
            <a:r>
              <a:rPr lang="zh-CN" altLang="en-US" sz="1400">
                <a:solidFill>
                  <a:srgbClr val="008000"/>
                </a:solidFill>
              </a:rPr>
              <a:t>以上</a:t>
            </a:r>
            <a:r>
              <a:rPr lang="en-US" altLang="zh-CN" sz="1400">
                <a:solidFill>
                  <a:srgbClr val="008000"/>
                </a:solidFill>
              </a:rPr>
              <a:t>,</a:t>
            </a:r>
            <a:r>
              <a:rPr lang="zh-CN" altLang="en-US" sz="1400">
                <a:solidFill>
                  <a:srgbClr val="008000"/>
                </a:solidFill>
              </a:rPr>
              <a:t>折扣</a:t>
            </a:r>
            <a:r>
              <a:rPr lang="en-US" altLang="zh-CN" sz="1400">
                <a:solidFill>
                  <a:srgbClr val="008000"/>
                </a:solidFill>
              </a:rPr>
              <a:t>d=15%</a:t>
            </a:r>
          </a:p>
          <a:p>
            <a:pPr defTabSz="363538"/>
            <a:r>
              <a:rPr lang="en-US" altLang="zh-CN" sz="1400"/>
              <a:t>	}</a:t>
            </a:r>
          </a:p>
          <a:p>
            <a:pPr defTabSz="363538"/>
            <a:r>
              <a:rPr lang="en-US" altLang="zh-CN" sz="1400"/>
              <a:t>	f=p*w*s*(1-d/100);	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计算总运费</a:t>
            </a:r>
          </a:p>
          <a:p>
            <a:pPr defTabSz="363538"/>
            <a:r>
              <a:rPr lang="zh-CN" altLang="en-US" sz="1400"/>
              <a:t>	</a:t>
            </a:r>
            <a:r>
              <a:rPr lang="en-US" altLang="zh-CN" sz="1400"/>
              <a:t>printf("freight=%10.2f\n",f);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输出总运费，取两位小数</a:t>
            </a:r>
          </a:p>
          <a:p>
            <a:pPr defTabSz="363538"/>
            <a:r>
              <a:rPr lang="zh-CN" altLang="en-US" sz="1400"/>
              <a:t>	</a:t>
            </a:r>
            <a:r>
              <a:rPr lang="en-US" altLang="zh-CN" sz="1400"/>
              <a:t>return 0;</a:t>
            </a:r>
          </a:p>
          <a:p>
            <a:pPr defTabSz="363538"/>
            <a:r>
              <a:rPr lang="en-US" altLang="zh-CN" sz="1400"/>
              <a:t>}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BD8F31-94F6-4AC5-BBC7-81EC48DFB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7969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选择结构和条件判断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0824" y="1355930"/>
            <a:ext cx="2851270" cy="1519865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2252864" y="2120154"/>
            <a:ext cx="3688895" cy="3073950"/>
            <a:chOff x="6350040" y="1690688"/>
            <a:chExt cx="4691976" cy="3909816"/>
          </a:xfrm>
        </p:grpSpPr>
        <p:cxnSp>
          <p:nvCxnSpPr>
            <p:cNvPr id="8" name="直接箭头连接符 7"/>
            <p:cNvCxnSpPr/>
            <p:nvPr/>
          </p:nvCxnSpPr>
          <p:spPr>
            <a:xfrm>
              <a:off x="8649325" y="1690688"/>
              <a:ext cx="0" cy="714297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流程图: 决策 8"/>
            <p:cNvSpPr/>
            <p:nvPr/>
          </p:nvSpPr>
          <p:spPr>
            <a:xfrm>
              <a:off x="7689954" y="2404985"/>
              <a:ext cx="1918742" cy="1066174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条件</a:t>
              </a: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6760564" y="2953062"/>
              <a:ext cx="929390" cy="869429"/>
            </a:xfrm>
            <a:custGeom>
              <a:avLst/>
              <a:gdLst>
                <a:gd name="connsiteX0" fmla="*/ 929390 w 929390"/>
                <a:gd name="connsiteY0" fmla="*/ 0 h 869429"/>
                <a:gd name="connsiteX1" fmla="*/ 0 w 929390"/>
                <a:gd name="connsiteY1" fmla="*/ 0 h 869429"/>
                <a:gd name="connsiteX2" fmla="*/ 0 w 929390"/>
                <a:gd name="connsiteY2" fmla="*/ 869429 h 869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9390" h="869429">
                  <a:moveTo>
                    <a:pt x="929390" y="0"/>
                  </a:moveTo>
                  <a:lnTo>
                    <a:pt x="0" y="0"/>
                  </a:lnTo>
                  <a:lnTo>
                    <a:pt x="0" y="869429"/>
                  </a:ln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 13"/>
            <p:cNvSpPr/>
            <p:nvPr/>
          </p:nvSpPr>
          <p:spPr>
            <a:xfrm flipH="1">
              <a:off x="9608696" y="2944337"/>
              <a:ext cx="1010700" cy="869429"/>
            </a:xfrm>
            <a:custGeom>
              <a:avLst/>
              <a:gdLst>
                <a:gd name="connsiteX0" fmla="*/ 929390 w 929390"/>
                <a:gd name="connsiteY0" fmla="*/ 0 h 869429"/>
                <a:gd name="connsiteX1" fmla="*/ 0 w 929390"/>
                <a:gd name="connsiteY1" fmla="*/ 0 h 869429"/>
                <a:gd name="connsiteX2" fmla="*/ 0 w 929390"/>
                <a:gd name="connsiteY2" fmla="*/ 869429 h 869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9390" h="869429">
                  <a:moveTo>
                    <a:pt x="929390" y="0"/>
                  </a:moveTo>
                  <a:lnTo>
                    <a:pt x="0" y="0"/>
                  </a:lnTo>
                  <a:lnTo>
                    <a:pt x="0" y="869429"/>
                  </a:ln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0196775" y="3822491"/>
              <a:ext cx="845241" cy="539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B</a:t>
              </a:r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350040" y="3813766"/>
              <a:ext cx="845241" cy="539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A</a:t>
              </a:r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6760565" y="4363278"/>
              <a:ext cx="3858832" cy="522929"/>
            </a:xfrm>
            <a:custGeom>
              <a:avLst/>
              <a:gdLst>
                <a:gd name="connsiteX0" fmla="*/ 0 w 3925956"/>
                <a:gd name="connsiteY0" fmla="*/ 0 h 397565"/>
                <a:gd name="connsiteX1" fmla="*/ 0 w 3925956"/>
                <a:gd name="connsiteY1" fmla="*/ 397565 h 397565"/>
                <a:gd name="connsiteX2" fmla="*/ 3925956 w 3925956"/>
                <a:gd name="connsiteY2" fmla="*/ 397565 h 397565"/>
                <a:gd name="connsiteX3" fmla="*/ 3925956 w 3925956"/>
                <a:gd name="connsiteY3" fmla="*/ 9939 h 397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25956" h="397565">
                  <a:moveTo>
                    <a:pt x="0" y="0"/>
                  </a:moveTo>
                  <a:lnTo>
                    <a:pt x="0" y="397565"/>
                  </a:lnTo>
                  <a:lnTo>
                    <a:pt x="3925956" y="397565"/>
                  </a:lnTo>
                  <a:lnTo>
                    <a:pt x="3925956" y="9939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箭头连接符 18"/>
            <p:cNvCxnSpPr/>
            <p:nvPr/>
          </p:nvCxnSpPr>
          <p:spPr>
            <a:xfrm>
              <a:off x="8649325" y="4886207"/>
              <a:ext cx="0" cy="714297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矩形 17"/>
          <p:cNvSpPr/>
          <p:nvPr/>
        </p:nvSpPr>
        <p:spPr>
          <a:xfrm>
            <a:off x="6753781" y="1905776"/>
            <a:ext cx="25576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>
                <a:solidFill>
                  <a:schemeClr val="accent1"/>
                </a:solidFill>
              </a:rPr>
              <a:t>C语言有两种选择语句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27" name="MH_Other_2"/>
          <p:cNvSpPr/>
          <p:nvPr>
            <p:custDataLst>
              <p:tags r:id="rId1"/>
            </p:custDataLst>
          </p:nvPr>
        </p:nvSpPr>
        <p:spPr>
          <a:xfrm rot="9749914">
            <a:off x="3175924" y="1442970"/>
            <a:ext cx="4214088" cy="4577709"/>
          </a:xfrm>
          <a:custGeom>
            <a:avLst/>
            <a:gdLst/>
            <a:ahLst/>
            <a:cxnLst/>
            <a:rect l="l" t="t" r="r" b="b"/>
            <a:pathLst>
              <a:path w="1372652" h="1620180">
                <a:moveTo>
                  <a:pt x="1372652" y="0"/>
                </a:moveTo>
                <a:lnTo>
                  <a:pt x="1372652" y="8290"/>
                </a:lnTo>
                <a:lnTo>
                  <a:pt x="1267108" y="321406"/>
                </a:lnTo>
                <a:cubicBezTo>
                  <a:pt x="714776" y="349913"/>
                  <a:pt x="283078" y="628566"/>
                  <a:pt x="283078" y="967607"/>
                </a:cubicBezTo>
                <a:cubicBezTo>
                  <a:pt x="283078" y="1328013"/>
                  <a:pt x="770897" y="1620180"/>
                  <a:pt x="1372652" y="1620180"/>
                </a:cubicBezTo>
                <a:cubicBezTo>
                  <a:pt x="614558" y="1620180"/>
                  <a:pt x="0" y="1257490"/>
                  <a:pt x="0" y="810090"/>
                </a:cubicBezTo>
                <a:cubicBezTo>
                  <a:pt x="0" y="362690"/>
                  <a:pt x="614558" y="0"/>
                  <a:pt x="137265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/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MH_Other_5"/>
          <p:cNvCxnSpPr/>
          <p:nvPr>
            <p:custDataLst>
              <p:tags r:id="rId2"/>
            </p:custDataLst>
          </p:nvPr>
        </p:nvCxnSpPr>
        <p:spPr>
          <a:xfrm flipH="1">
            <a:off x="6865443" y="2307464"/>
            <a:ext cx="227495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MH_Text_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174679" y="2426779"/>
            <a:ext cx="1965722" cy="276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b="1"/>
              <a:t>if语句</a:t>
            </a:r>
            <a:r>
              <a:rPr lang="zh-CN" altLang="en-US" sz="1600"/>
              <a:t>，用来实现</a:t>
            </a:r>
            <a:r>
              <a:rPr lang="zh-CN" altLang="en-US" sz="1600" b="1"/>
              <a:t>两个分支</a:t>
            </a:r>
            <a:r>
              <a:rPr lang="zh-CN" altLang="en-US" sz="1600"/>
              <a:t>的选择结构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b="1"/>
              <a:t>switch</a:t>
            </a:r>
            <a:r>
              <a:rPr lang="zh-CN" altLang="en-US" sz="1600"/>
              <a:t>语句，用来实现</a:t>
            </a:r>
            <a:r>
              <a:rPr lang="zh-CN" altLang="en-US" sz="1600" b="1"/>
              <a:t>多分支</a:t>
            </a:r>
            <a:r>
              <a:rPr lang="zh-CN" altLang="en-US" sz="1600"/>
              <a:t>的选择结构</a:t>
            </a:r>
          </a:p>
        </p:txBody>
      </p:sp>
    </p:spTree>
    <p:extLst>
      <p:ext uri="{BB962C8B-B14F-4D97-AF65-F5344CB8AC3E}">
        <p14:creationId xmlns:p14="http://schemas.microsoft.com/office/powerpoint/2010/main" val="744669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73" y="228052"/>
            <a:ext cx="6903680" cy="1032590"/>
          </a:xfrm>
        </p:spPr>
        <p:txBody>
          <a:bodyPr/>
          <a:lstStyle/>
          <a:p>
            <a:r>
              <a:rPr lang="en-US" altLang="zh-CN" dirty="0"/>
              <a:t>if</a:t>
            </a:r>
            <a:r>
              <a:rPr lang="zh-CN" altLang="en-US" dirty="0"/>
              <a:t>语句例题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005023"/>
            <a:ext cx="8814391" cy="168273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1800" dirty="0">
                <a:solidFill>
                  <a:schemeClr val="accent1"/>
                </a:solidFill>
              </a:rPr>
              <a:t>【</a:t>
            </a:r>
            <a:r>
              <a:rPr lang="zh-CN" altLang="en-US" sz="1800" dirty="0">
                <a:solidFill>
                  <a:schemeClr val="accent1"/>
                </a:solidFill>
              </a:rPr>
              <a:t>例</a:t>
            </a:r>
            <a:r>
              <a:rPr lang="en-US" altLang="zh-CN" sz="1800" dirty="0">
                <a:solidFill>
                  <a:schemeClr val="accent1"/>
                </a:solidFill>
              </a:rPr>
              <a:t>4.1】</a:t>
            </a:r>
            <a:r>
              <a:rPr lang="zh-CN" altLang="en-US" sz="1800" dirty="0">
                <a:solidFill>
                  <a:schemeClr val="accent1"/>
                </a:solidFill>
              </a:rPr>
              <a:t>在例</a:t>
            </a:r>
            <a:r>
              <a:rPr lang="en-US" altLang="zh-CN" sz="1800" dirty="0">
                <a:solidFill>
                  <a:schemeClr val="accent1"/>
                </a:solidFill>
              </a:rPr>
              <a:t>3.5</a:t>
            </a:r>
            <a:r>
              <a:rPr lang="zh-CN" altLang="en-US" sz="1800" dirty="0">
                <a:solidFill>
                  <a:schemeClr val="accent1"/>
                </a:solidFill>
              </a:rPr>
              <a:t>的基础上对程序进行改进。题目要求解得</a:t>
            </a:r>
            <a:r>
              <a:rPr lang="en-US" altLang="zh-CN" sz="1800" dirty="0">
                <a:solidFill>
                  <a:srgbClr val="FF0000"/>
                </a:solidFill>
              </a:rPr>
              <a:t>ax</a:t>
            </a:r>
            <a:r>
              <a:rPr lang="en-US" altLang="zh-CN" sz="1800" baseline="30000" dirty="0">
                <a:solidFill>
                  <a:srgbClr val="FF0000"/>
                </a:solidFill>
              </a:rPr>
              <a:t>2</a:t>
            </a:r>
            <a:r>
              <a:rPr lang="en-US" altLang="zh-CN" sz="1800" dirty="0">
                <a:solidFill>
                  <a:srgbClr val="FF0000"/>
                </a:solidFill>
              </a:rPr>
              <a:t>+bx+c=0</a:t>
            </a:r>
            <a:r>
              <a:rPr lang="zh-CN" altLang="en-US" sz="1800" dirty="0">
                <a:solidFill>
                  <a:srgbClr val="FF0000"/>
                </a:solidFill>
              </a:rPr>
              <a:t>方程的根</a:t>
            </a:r>
            <a:r>
              <a:rPr lang="zh-CN" altLang="en-US" sz="1800" dirty="0">
                <a:solidFill>
                  <a:schemeClr val="accent1"/>
                </a:solidFill>
              </a:rPr>
              <a:t>。由键盘输入</a:t>
            </a:r>
            <a:r>
              <a:rPr lang="en-US" altLang="zh-CN" sz="1800" dirty="0" err="1">
                <a:solidFill>
                  <a:schemeClr val="accent1"/>
                </a:solidFill>
              </a:rPr>
              <a:t>a,b,c</a:t>
            </a:r>
            <a:r>
              <a:rPr lang="zh-CN" altLang="en-US" sz="1800" dirty="0">
                <a:solidFill>
                  <a:schemeClr val="accent1"/>
                </a:solidFill>
              </a:rPr>
              <a:t>。假设</a:t>
            </a:r>
            <a:r>
              <a:rPr lang="en-US" altLang="zh-CN" sz="1800" dirty="0" err="1">
                <a:solidFill>
                  <a:schemeClr val="accent1"/>
                </a:solidFill>
              </a:rPr>
              <a:t>a,b,c</a:t>
            </a:r>
            <a:r>
              <a:rPr lang="zh-CN" altLang="en-US" sz="1800" dirty="0">
                <a:solidFill>
                  <a:schemeClr val="accent1"/>
                </a:solidFill>
              </a:rPr>
              <a:t>的值任意，并不保证</a:t>
            </a:r>
            <a:r>
              <a:rPr lang="en-US" altLang="zh-CN" sz="1800" dirty="0">
                <a:solidFill>
                  <a:schemeClr val="accent1"/>
                </a:solidFill>
              </a:rPr>
              <a:t>b</a:t>
            </a:r>
            <a:r>
              <a:rPr lang="en-US" altLang="zh-CN" sz="1800" baseline="30000" dirty="0">
                <a:solidFill>
                  <a:schemeClr val="accent1"/>
                </a:solidFill>
              </a:rPr>
              <a:t>2</a:t>
            </a:r>
            <a:r>
              <a:rPr lang="en-US" altLang="zh-CN" sz="1800" dirty="0">
                <a:solidFill>
                  <a:schemeClr val="accent1"/>
                </a:solidFill>
              </a:rPr>
              <a:t>-4ac</a:t>
            </a:r>
            <a:r>
              <a:rPr lang="zh-CN" altLang="en-US" sz="1800" dirty="0">
                <a:solidFill>
                  <a:schemeClr val="accent1"/>
                </a:solidFill>
              </a:rPr>
              <a:t>≥</a:t>
            </a:r>
            <a:r>
              <a:rPr lang="en-US" altLang="zh-CN" sz="1800" dirty="0">
                <a:solidFill>
                  <a:schemeClr val="accent1"/>
                </a:solidFill>
              </a:rPr>
              <a:t>0</a:t>
            </a:r>
            <a:r>
              <a:rPr lang="zh-CN" altLang="en-US" sz="1800" dirty="0">
                <a:solidFill>
                  <a:schemeClr val="accent1"/>
                </a:solidFill>
              </a:rPr>
              <a:t>。需要在程序中进行判别，如果</a:t>
            </a:r>
            <a:r>
              <a:rPr lang="en-US" altLang="zh-CN" sz="1800" dirty="0">
                <a:solidFill>
                  <a:schemeClr val="accent1"/>
                </a:solidFill>
              </a:rPr>
              <a:t>b</a:t>
            </a:r>
            <a:r>
              <a:rPr lang="en-US" altLang="zh-CN" sz="1800" baseline="30000" dirty="0">
                <a:solidFill>
                  <a:schemeClr val="accent1"/>
                </a:solidFill>
              </a:rPr>
              <a:t>2</a:t>
            </a:r>
            <a:r>
              <a:rPr lang="en-US" altLang="zh-CN" sz="1800" dirty="0">
                <a:solidFill>
                  <a:schemeClr val="accent1"/>
                </a:solidFill>
              </a:rPr>
              <a:t>-4ac≥0</a:t>
            </a:r>
            <a:r>
              <a:rPr lang="zh-CN" altLang="en-US" sz="1800" dirty="0">
                <a:solidFill>
                  <a:schemeClr val="accent1"/>
                </a:solidFill>
              </a:rPr>
              <a:t>，就计算并输出方程的两个实根，如果</a:t>
            </a:r>
            <a:r>
              <a:rPr lang="en-US" altLang="zh-CN" sz="1800" dirty="0">
                <a:solidFill>
                  <a:schemeClr val="accent1"/>
                </a:solidFill>
              </a:rPr>
              <a:t>b</a:t>
            </a:r>
            <a:r>
              <a:rPr lang="en-US" altLang="zh-CN" sz="1800" baseline="30000" dirty="0">
                <a:solidFill>
                  <a:schemeClr val="accent1"/>
                </a:solidFill>
              </a:rPr>
              <a:t>2</a:t>
            </a:r>
            <a:r>
              <a:rPr lang="en-US" altLang="zh-CN" sz="1800" dirty="0">
                <a:solidFill>
                  <a:schemeClr val="accent1"/>
                </a:solidFill>
              </a:rPr>
              <a:t>-4ac&lt;0</a:t>
            </a:r>
            <a:r>
              <a:rPr lang="zh-CN" altLang="en-US" sz="1800" dirty="0">
                <a:solidFill>
                  <a:schemeClr val="accent1"/>
                </a:solidFill>
              </a:rPr>
              <a:t>，就输出“此方程无实根”的信息。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724623" y="2816658"/>
            <a:ext cx="4288698" cy="3372058"/>
            <a:chOff x="7609305" y="1322491"/>
            <a:chExt cx="4833676" cy="3962601"/>
          </a:xfrm>
        </p:grpSpPr>
        <p:cxnSp>
          <p:nvCxnSpPr>
            <p:cNvPr id="24" name="直接箭头连接符 23"/>
            <p:cNvCxnSpPr/>
            <p:nvPr/>
          </p:nvCxnSpPr>
          <p:spPr>
            <a:xfrm>
              <a:off x="10039676" y="1505802"/>
              <a:ext cx="0" cy="407258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流程图: 可选过程 25"/>
            <p:cNvSpPr/>
            <p:nvPr/>
          </p:nvSpPr>
          <p:spPr>
            <a:xfrm>
              <a:off x="8902992" y="4885285"/>
              <a:ext cx="2417387" cy="399807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结束</a:t>
              </a:r>
            </a:p>
          </p:txBody>
        </p:sp>
        <p:sp>
          <p:nvSpPr>
            <p:cNvPr id="27" name="流程图: 数据 26"/>
            <p:cNvSpPr/>
            <p:nvPr/>
          </p:nvSpPr>
          <p:spPr>
            <a:xfrm>
              <a:off x="7609305" y="3948458"/>
              <a:ext cx="1587283" cy="389569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zh-CN" altLang="en-US" sz="1600">
                  <a:solidFill>
                    <a:schemeClr val="bg1"/>
                  </a:solidFill>
                </a:rPr>
                <a:t>输出</a:t>
              </a:r>
              <a:r>
                <a:rPr lang="en-US" altLang="zh-CN" sz="1600">
                  <a:solidFill>
                    <a:schemeClr val="bg1"/>
                  </a:solidFill>
                </a:rPr>
                <a:t>x</a:t>
              </a:r>
              <a:r>
                <a:rPr lang="en-US" altLang="zh-CN" sz="1600" baseline="-25000"/>
                <a:t>1</a:t>
              </a:r>
              <a:r>
                <a:rPr lang="en-US" altLang="zh-CN" sz="1600">
                  <a:solidFill>
                    <a:schemeClr val="bg1"/>
                  </a:solidFill>
                </a:rPr>
                <a:t>,x</a:t>
              </a:r>
              <a:r>
                <a:rPr lang="en-US" altLang="zh-CN" sz="1600" baseline="-25000"/>
                <a:t>2</a:t>
              </a:r>
              <a:endParaRPr lang="zh-CN" altLang="en-US" sz="1600" baseline="-25000" dirty="0"/>
            </a:p>
          </p:txBody>
        </p:sp>
        <p:cxnSp>
          <p:nvCxnSpPr>
            <p:cNvPr id="31" name="直接箭头连接符 30"/>
            <p:cNvCxnSpPr/>
            <p:nvPr/>
          </p:nvCxnSpPr>
          <p:spPr>
            <a:xfrm>
              <a:off x="10073078" y="2126054"/>
              <a:ext cx="0" cy="407258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11279583" y="2450529"/>
              <a:ext cx="409357" cy="3978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accent1"/>
                  </a:solidFill>
                </a:rPr>
                <a:t>Y</a:t>
              </a:r>
              <a:endParaRPr lang="zh-CN" altLang="en-US" sz="1600" dirty="0">
                <a:solidFill>
                  <a:schemeClr val="accent1"/>
                </a:solidFill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8493466" y="2451648"/>
              <a:ext cx="492042" cy="3978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accent1"/>
                  </a:solidFill>
                </a:rPr>
                <a:t>N</a:t>
              </a:r>
              <a:endParaRPr lang="zh-CN" altLang="en-US" sz="1600" dirty="0">
                <a:solidFill>
                  <a:schemeClr val="accent1"/>
                </a:solidFill>
              </a:endParaRPr>
            </a:p>
          </p:txBody>
        </p:sp>
        <p:sp>
          <p:nvSpPr>
            <p:cNvPr id="36" name="流程图: 过程 35"/>
            <p:cNvSpPr/>
            <p:nvPr/>
          </p:nvSpPr>
          <p:spPr>
            <a:xfrm>
              <a:off x="8834708" y="1923392"/>
              <a:ext cx="2444876" cy="346399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/>
                <a:t>计算</a:t>
              </a:r>
              <a:r>
                <a:rPr lang="en-US" altLang="zh-CN" sz="1600"/>
                <a:t>disc=b</a:t>
              </a:r>
              <a:r>
                <a:rPr lang="en-US" altLang="zh-CN" sz="1600" baseline="30000"/>
                <a:t>2</a:t>
              </a:r>
              <a:r>
                <a:rPr lang="en-US" altLang="zh-CN" sz="1600"/>
                <a:t>-4ac</a:t>
              </a:r>
              <a:endParaRPr lang="en-US" altLang="zh-CN" sz="1600" dirty="0"/>
            </a:p>
          </p:txBody>
        </p:sp>
        <p:cxnSp>
          <p:nvCxnSpPr>
            <p:cNvPr id="37" name="直接箭头连接符 36"/>
            <p:cNvCxnSpPr/>
            <p:nvPr/>
          </p:nvCxnSpPr>
          <p:spPr>
            <a:xfrm>
              <a:off x="8408604" y="3551185"/>
              <a:ext cx="0" cy="407258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流程图: 过程 37"/>
            <p:cNvSpPr/>
            <p:nvPr/>
          </p:nvSpPr>
          <p:spPr>
            <a:xfrm>
              <a:off x="7804563" y="3277901"/>
              <a:ext cx="1244356" cy="34639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/>
                <a:t>计算</a:t>
              </a:r>
              <a:r>
                <a:rPr lang="en-US" altLang="zh-CN" sz="1600"/>
                <a:t>x</a:t>
              </a:r>
              <a:r>
                <a:rPr lang="en-US" altLang="zh-CN" sz="1600" baseline="-25000"/>
                <a:t>1</a:t>
              </a:r>
              <a:r>
                <a:rPr lang="en-US" altLang="zh-CN" sz="1600"/>
                <a:t>,x</a:t>
              </a:r>
              <a:r>
                <a:rPr lang="en-US" altLang="zh-CN" sz="1600" baseline="-25000"/>
                <a:t>2</a:t>
              </a:r>
              <a:endParaRPr lang="zh-CN" altLang="en-US" sz="1600" baseline="-25000" dirty="0"/>
            </a:p>
          </p:txBody>
        </p:sp>
        <p:cxnSp>
          <p:nvCxnSpPr>
            <p:cNvPr id="41" name="直接箭头连接符 40"/>
            <p:cNvCxnSpPr/>
            <p:nvPr/>
          </p:nvCxnSpPr>
          <p:spPr>
            <a:xfrm>
              <a:off x="10111613" y="4484852"/>
              <a:ext cx="0" cy="407258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流程图: 数据 41"/>
            <p:cNvSpPr/>
            <p:nvPr/>
          </p:nvSpPr>
          <p:spPr>
            <a:xfrm>
              <a:off x="8808142" y="1322491"/>
              <a:ext cx="2463068" cy="361037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chemeClr val="bg1"/>
                  </a:solidFill>
                </a:rPr>
                <a:t>输入</a:t>
              </a:r>
              <a:r>
                <a:rPr lang="en-US" altLang="zh-CN" sz="1600">
                  <a:solidFill>
                    <a:schemeClr val="bg1"/>
                  </a:solidFill>
                </a:rPr>
                <a:t>a,b,c</a:t>
              </a:r>
              <a:endParaRPr lang="zh-CN" altLang="en-US" sz="16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43" name="流程图: 决策 42"/>
            <p:cNvSpPr/>
            <p:nvPr/>
          </p:nvSpPr>
          <p:spPr>
            <a:xfrm>
              <a:off x="8826335" y="2526644"/>
              <a:ext cx="2444875" cy="494404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/>
                <a:t>disc&lt;0</a:t>
              </a:r>
              <a:endParaRPr lang="zh-CN" altLang="en-US" sz="1600" dirty="0"/>
            </a:p>
          </p:txBody>
        </p:sp>
        <p:sp>
          <p:nvSpPr>
            <p:cNvPr id="44" name="任意多边形 43"/>
            <p:cNvSpPr/>
            <p:nvPr/>
          </p:nvSpPr>
          <p:spPr>
            <a:xfrm>
              <a:off x="8408604" y="2766630"/>
              <a:ext cx="471984" cy="487563"/>
            </a:xfrm>
            <a:custGeom>
              <a:avLst/>
              <a:gdLst>
                <a:gd name="connsiteX0" fmla="*/ 787941 w 787941"/>
                <a:gd name="connsiteY0" fmla="*/ 0 h 398834"/>
                <a:gd name="connsiteX1" fmla="*/ 0 w 787941"/>
                <a:gd name="connsiteY1" fmla="*/ 0 h 398834"/>
                <a:gd name="connsiteX2" fmla="*/ 0 w 787941"/>
                <a:gd name="connsiteY2" fmla="*/ 398834 h 39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7941" h="398834">
                  <a:moveTo>
                    <a:pt x="787941" y="0"/>
                  </a:moveTo>
                  <a:lnTo>
                    <a:pt x="0" y="0"/>
                  </a:lnTo>
                  <a:lnTo>
                    <a:pt x="0" y="398834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600"/>
            </a:p>
          </p:txBody>
        </p:sp>
        <p:sp>
          <p:nvSpPr>
            <p:cNvPr id="45" name="流程图: 数据 44"/>
            <p:cNvSpPr/>
            <p:nvPr/>
          </p:nvSpPr>
          <p:spPr>
            <a:xfrm>
              <a:off x="9481931" y="3551185"/>
              <a:ext cx="2961050" cy="389569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</a:rPr>
                <a:t>输出“此方程无根</a:t>
              </a:r>
              <a:r>
                <a:rPr lang="en-US" altLang="zh-CN" sz="1600" dirty="0">
                  <a:solidFill>
                    <a:schemeClr val="bg1"/>
                  </a:solidFill>
                </a:rPr>
                <a:t>”</a:t>
              </a:r>
              <a:endParaRPr lang="zh-CN" altLang="en-US" sz="16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46" name="任意多边形 45"/>
            <p:cNvSpPr/>
            <p:nvPr/>
          </p:nvSpPr>
          <p:spPr>
            <a:xfrm flipV="1">
              <a:off x="8408603" y="4291773"/>
              <a:ext cx="1703011" cy="193078"/>
            </a:xfrm>
            <a:custGeom>
              <a:avLst/>
              <a:gdLst>
                <a:gd name="connsiteX0" fmla="*/ 787941 w 787941"/>
                <a:gd name="connsiteY0" fmla="*/ 0 h 398834"/>
                <a:gd name="connsiteX1" fmla="*/ 0 w 787941"/>
                <a:gd name="connsiteY1" fmla="*/ 0 h 398834"/>
                <a:gd name="connsiteX2" fmla="*/ 0 w 787941"/>
                <a:gd name="connsiteY2" fmla="*/ 398834 h 39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7941" h="398834">
                  <a:moveTo>
                    <a:pt x="787941" y="0"/>
                  </a:moveTo>
                  <a:lnTo>
                    <a:pt x="0" y="0"/>
                  </a:lnTo>
                  <a:lnTo>
                    <a:pt x="0" y="398834"/>
                  </a:lnTo>
                </a:path>
              </a:pathLst>
            </a:custGeom>
            <a:ln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600"/>
            </a:p>
          </p:txBody>
        </p:sp>
        <p:sp>
          <p:nvSpPr>
            <p:cNvPr id="47" name="任意多边形 46"/>
            <p:cNvSpPr/>
            <p:nvPr/>
          </p:nvSpPr>
          <p:spPr>
            <a:xfrm flipH="1">
              <a:off x="11167157" y="2774631"/>
              <a:ext cx="521783" cy="768877"/>
            </a:xfrm>
            <a:custGeom>
              <a:avLst/>
              <a:gdLst>
                <a:gd name="connsiteX0" fmla="*/ 787941 w 787941"/>
                <a:gd name="connsiteY0" fmla="*/ 0 h 398834"/>
                <a:gd name="connsiteX1" fmla="*/ 0 w 787941"/>
                <a:gd name="connsiteY1" fmla="*/ 0 h 398834"/>
                <a:gd name="connsiteX2" fmla="*/ 0 w 787941"/>
                <a:gd name="connsiteY2" fmla="*/ 398834 h 39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7941" h="398834">
                  <a:moveTo>
                    <a:pt x="787941" y="0"/>
                  </a:moveTo>
                  <a:lnTo>
                    <a:pt x="0" y="0"/>
                  </a:lnTo>
                  <a:lnTo>
                    <a:pt x="0" y="398834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600"/>
            </a:p>
          </p:txBody>
        </p:sp>
        <p:sp>
          <p:nvSpPr>
            <p:cNvPr id="48" name="任意多边形 47"/>
            <p:cNvSpPr/>
            <p:nvPr/>
          </p:nvSpPr>
          <p:spPr>
            <a:xfrm flipH="1" flipV="1">
              <a:off x="10111613" y="3909730"/>
              <a:ext cx="1577324" cy="575122"/>
            </a:xfrm>
            <a:custGeom>
              <a:avLst/>
              <a:gdLst>
                <a:gd name="connsiteX0" fmla="*/ 787941 w 787941"/>
                <a:gd name="connsiteY0" fmla="*/ 0 h 398834"/>
                <a:gd name="connsiteX1" fmla="*/ 0 w 787941"/>
                <a:gd name="connsiteY1" fmla="*/ 0 h 398834"/>
                <a:gd name="connsiteX2" fmla="*/ 0 w 787941"/>
                <a:gd name="connsiteY2" fmla="*/ 398834 h 39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7941" h="398834">
                  <a:moveTo>
                    <a:pt x="787941" y="0"/>
                  </a:moveTo>
                  <a:lnTo>
                    <a:pt x="0" y="0"/>
                  </a:lnTo>
                  <a:lnTo>
                    <a:pt x="0" y="398834"/>
                  </a:lnTo>
                </a:path>
              </a:pathLst>
            </a:custGeom>
            <a:ln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600"/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7107" y="5090539"/>
            <a:ext cx="3552825" cy="9334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6613" y="3094321"/>
            <a:ext cx="3552825" cy="122872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1276B6C-03B2-4B75-8517-5530F98A3B0E}"/>
              </a:ext>
            </a:extLst>
          </p:cNvPr>
          <p:cNvSpPr/>
          <p:nvPr/>
        </p:nvSpPr>
        <p:spPr>
          <a:xfrm>
            <a:off x="7672251" y="1079864"/>
            <a:ext cx="209090" cy="305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21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79779" y="1084521"/>
            <a:ext cx="8819671" cy="5482007"/>
          </a:xfrm>
          <a:prstGeom prst="roundRect">
            <a:avLst>
              <a:gd name="adj" fmla="val 18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b="1" dirty="0"/>
              <a:t>#include&lt;</a:t>
            </a:r>
            <a:r>
              <a:rPr lang="en-US" altLang="zh-CN" b="1" dirty="0" err="1"/>
              <a:t>stdio.h</a:t>
            </a:r>
            <a:r>
              <a:rPr lang="en-US" altLang="zh-CN" b="1" dirty="0"/>
              <a:t>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b="1" dirty="0"/>
              <a:t>#include&lt;</a:t>
            </a:r>
            <a:r>
              <a:rPr lang="en-US" altLang="zh-CN" b="1" dirty="0" err="1"/>
              <a:t>math.h</a:t>
            </a:r>
            <a:r>
              <a:rPr lang="en-US" altLang="zh-CN" b="1" dirty="0"/>
              <a:t>&gt;		</a:t>
            </a:r>
            <a:r>
              <a:rPr lang="en-US" altLang="zh-CN" b="1" dirty="0">
                <a:solidFill>
                  <a:srgbClr val="008000"/>
                </a:solidFill>
              </a:rPr>
              <a:t>//</a:t>
            </a:r>
            <a:r>
              <a:rPr lang="zh-CN" altLang="en-US" b="1" dirty="0">
                <a:solidFill>
                  <a:srgbClr val="008000"/>
                </a:solidFill>
              </a:rPr>
              <a:t>程序中要调用求平方根函数</a:t>
            </a:r>
            <a:r>
              <a:rPr lang="en-US" altLang="zh-CN" b="1" dirty="0">
                <a:solidFill>
                  <a:srgbClr val="008000"/>
                </a:solidFill>
              </a:rPr>
              <a:t>sqrt</a:t>
            </a:r>
          </a:p>
          <a:p>
            <a:pPr defTabSz="363538">
              <a:lnSpc>
                <a:spcPct val="120000"/>
              </a:lnSpc>
            </a:pPr>
            <a:r>
              <a:rPr lang="en-US" altLang="zh-CN" b="1" dirty="0"/>
              <a:t>int main() </a:t>
            </a:r>
          </a:p>
          <a:p>
            <a:pPr defTabSz="363538">
              <a:lnSpc>
                <a:spcPct val="120000"/>
              </a:lnSpc>
            </a:pPr>
            <a:r>
              <a:rPr lang="en-US" altLang="zh-CN" b="1" dirty="0"/>
              <a:t>{	</a:t>
            </a:r>
          </a:p>
          <a:p>
            <a:pPr defTabSz="363538">
              <a:lnSpc>
                <a:spcPct val="120000"/>
              </a:lnSpc>
            </a:pPr>
            <a:r>
              <a:rPr lang="en-US" altLang="zh-CN" b="1" dirty="0"/>
              <a:t>      double a,b,c,disc,x1,x2,p,q;	</a:t>
            </a:r>
            <a:r>
              <a:rPr lang="en-US" altLang="zh-CN" b="1" dirty="0">
                <a:solidFill>
                  <a:srgbClr val="008000"/>
                </a:solidFill>
              </a:rPr>
              <a:t>//disc</a:t>
            </a:r>
            <a:r>
              <a:rPr lang="zh-CN" altLang="en-US" b="1" dirty="0">
                <a:solidFill>
                  <a:srgbClr val="008000"/>
                </a:solidFill>
              </a:rPr>
              <a:t>是判别式</a:t>
            </a:r>
            <a:r>
              <a:rPr lang="en-US" altLang="zh-CN" b="1" dirty="0">
                <a:solidFill>
                  <a:srgbClr val="008000"/>
                </a:solidFill>
              </a:rPr>
              <a:t>sqrt(b*b-4ac)  </a:t>
            </a:r>
          </a:p>
          <a:p>
            <a:pPr defTabSz="363538">
              <a:lnSpc>
                <a:spcPct val="120000"/>
              </a:lnSpc>
            </a:pPr>
            <a:r>
              <a:rPr lang="en-US" altLang="zh-CN" b="1" dirty="0"/>
              <a:t>	</a:t>
            </a:r>
            <a:r>
              <a:rPr lang="en-US" altLang="zh-CN" b="1" dirty="0" err="1"/>
              <a:t>scanf</a:t>
            </a:r>
            <a:r>
              <a:rPr lang="en-US" altLang="zh-CN" b="1" dirty="0"/>
              <a:t>("%</a:t>
            </a:r>
            <a:r>
              <a:rPr lang="en-US" altLang="zh-CN" b="1" dirty="0" err="1"/>
              <a:t>lf%lf%lf</a:t>
            </a:r>
            <a:r>
              <a:rPr lang="en-US" altLang="zh-CN" b="1" dirty="0"/>
              <a:t>",&amp;</a:t>
            </a:r>
            <a:r>
              <a:rPr lang="en-US" altLang="zh-CN" b="1" dirty="0" err="1"/>
              <a:t>a,&amp;b,&amp;c</a:t>
            </a:r>
            <a:r>
              <a:rPr lang="en-US" altLang="zh-CN" b="1" dirty="0"/>
              <a:t>);	</a:t>
            </a:r>
            <a:r>
              <a:rPr lang="en-US" altLang="zh-CN" b="1" dirty="0">
                <a:solidFill>
                  <a:srgbClr val="008000"/>
                </a:solidFill>
              </a:rPr>
              <a:t>//</a:t>
            </a:r>
            <a:r>
              <a:rPr lang="zh-CN" altLang="en-US" b="1" dirty="0">
                <a:solidFill>
                  <a:srgbClr val="008000"/>
                </a:solidFill>
              </a:rPr>
              <a:t>输入双精度浮点型变量的值要用格式声明</a:t>
            </a:r>
            <a:r>
              <a:rPr lang="en-US" altLang="zh-CN" b="1" dirty="0">
                <a:solidFill>
                  <a:srgbClr val="008000"/>
                </a:solidFill>
              </a:rPr>
              <a:t>"%</a:t>
            </a:r>
            <a:r>
              <a:rPr lang="en-US" altLang="zh-CN" b="1" dirty="0" err="1">
                <a:solidFill>
                  <a:srgbClr val="008000"/>
                </a:solidFill>
              </a:rPr>
              <a:t>lf</a:t>
            </a:r>
            <a:r>
              <a:rPr lang="en-US" altLang="zh-CN" b="1" dirty="0">
                <a:solidFill>
                  <a:srgbClr val="008000"/>
                </a:solidFill>
              </a:rPr>
              <a:t>"  </a:t>
            </a:r>
          </a:p>
          <a:p>
            <a:pPr defTabSz="363538">
              <a:lnSpc>
                <a:spcPct val="120000"/>
              </a:lnSpc>
            </a:pPr>
            <a:r>
              <a:rPr lang="en-US" altLang="zh-CN" b="1" dirty="0"/>
              <a:t>	disc=b*b-4*a*c;</a:t>
            </a:r>
          </a:p>
          <a:p>
            <a:pPr defTabSz="363538">
              <a:lnSpc>
                <a:spcPct val="120000"/>
              </a:lnSpc>
            </a:pPr>
            <a:r>
              <a:rPr lang="en-US" altLang="zh-CN" b="1" dirty="0"/>
              <a:t>	</a:t>
            </a:r>
            <a:r>
              <a:rPr lang="en-US" altLang="zh-CN" b="1" dirty="0">
                <a:solidFill>
                  <a:schemeClr val="accent6"/>
                </a:solidFill>
              </a:rPr>
              <a:t>if(disc&lt;0)					</a:t>
            </a:r>
            <a:r>
              <a:rPr lang="en-US" altLang="zh-CN" b="1" dirty="0">
                <a:solidFill>
                  <a:srgbClr val="008000"/>
                </a:solidFill>
              </a:rPr>
              <a:t>//</a:t>
            </a:r>
            <a:r>
              <a:rPr lang="zh-CN" altLang="en-US" b="1" dirty="0">
                <a:solidFill>
                  <a:srgbClr val="008000"/>
                </a:solidFill>
              </a:rPr>
              <a:t>若</a:t>
            </a:r>
            <a:r>
              <a:rPr lang="en-US" altLang="zh-CN" b="1" dirty="0">
                <a:solidFill>
                  <a:srgbClr val="008000"/>
                </a:solidFill>
              </a:rPr>
              <a:t>b*b-4ac&lt;0</a:t>
            </a:r>
          </a:p>
          <a:p>
            <a:pPr defTabSz="363538">
              <a:lnSpc>
                <a:spcPct val="120000"/>
              </a:lnSpc>
            </a:pPr>
            <a:r>
              <a:rPr lang="en-US" altLang="zh-CN" b="1" dirty="0">
                <a:solidFill>
                  <a:schemeClr val="accent6"/>
                </a:solidFill>
              </a:rPr>
              <a:t>		</a:t>
            </a:r>
            <a:r>
              <a:rPr lang="en-US" altLang="zh-CN" b="1" dirty="0" err="1">
                <a:solidFill>
                  <a:schemeClr val="accent6"/>
                </a:solidFill>
              </a:rPr>
              <a:t>printf</a:t>
            </a:r>
            <a:r>
              <a:rPr lang="en-US" altLang="zh-CN" b="1" dirty="0">
                <a:solidFill>
                  <a:schemeClr val="accent6"/>
                </a:solidFill>
              </a:rPr>
              <a:t>("This equation hasn't real roots\n");	</a:t>
            </a:r>
            <a:r>
              <a:rPr lang="en-US" altLang="zh-CN" b="1" dirty="0">
                <a:solidFill>
                  <a:srgbClr val="008000"/>
                </a:solidFill>
              </a:rPr>
              <a:t>//</a:t>
            </a:r>
            <a:r>
              <a:rPr lang="zh-CN" altLang="en-US" b="1" dirty="0">
                <a:solidFill>
                  <a:srgbClr val="008000"/>
                </a:solidFill>
              </a:rPr>
              <a:t>输出“此方程无实根”</a:t>
            </a:r>
          </a:p>
          <a:p>
            <a:pPr defTabSz="363538">
              <a:lnSpc>
                <a:spcPct val="120000"/>
              </a:lnSpc>
            </a:pPr>
            <a:r>
              <a:rPr lang="zh-CN" altLang="en-US" b="1" dirty="0">
                <a:solidFill>
                  <a:schemeClr val="accent6"/>
                </a:solidFill>
              </a:rPr>
              <a:t>	</a:t>
            </a:r>
            <a:r>
              <a:rPr lang="en-US" altLang="zh-CN" b="1" dirty="0">
                <a:solidFill>
                  <a:schemeClr val="accent6"/>
                </a:solidFill>
              </a:rPr>
              <a:t>else						</a:t>
            </a:r>
            <a:r>
              <a:rPr lang="en-US" altLang="zh-CN" b="1" dirty="0">
                <a:solidFill>
                  <a:srgbClr val="008000"/>
                </a:solidFill>
              </a:rPr>
              <a:t>//b*b-4ac≥0</a:t>
            </a:r>
          </a:p>
          <a:p>
            <a:pPr defTabSz="363538">
              <a:lnSpc>
                <a:spcPct val="120000"/>
              </a:lnSpc>
            </a:pPr>
            <a:r>
              <a:rPr lang="en-US" altLang="zh-CN" b="1" dirty="0">
                <a:solidFill>
                  <a:schemeClr val="accent6"/>
                </a:solidFill>
              </a:rPr>
              <a:t>	{	p=-b/(2.0*a);</a:t>
            </a:r>
          </a:p>
          <a:p>
            <a:pPr defTabSz="363538">
              <a:lnSpc>
                <a:spcPct val="120000"/>
              </a:lnSpc>
            </a:pPr>
            <a:r>
              <a:rPr lang="en-US" altLang="zh-CN" b="1" dirty="0">
                <a:solidFill>
                  <a:schemeClr val="accent6"/>
                </a:solidFill>
              </a:rPr>
              <a:t>		q=sqrt(disc)/(2.0*a);</a:t>
            </a:r>
          </a:p>
          <a:p>
            <a:pPr defTabSz="363538">
              <a:lnSpc>
                <a:spcPct val="120000"/>
              </a:lnSpc>
            </a:pPr>
            <a:r>
              <a:rPr lang="en-US" altLang="zh-CN" b="1" dirty="0">
                <a:solidFill>
                  <a:schemeClr val="accent6"/>
                </a:solidFill>
              </a:rPr>
              <a:t>		x1=p+q;x2=p-q;		</a:t>
            </a:r>
            <a:r>
              <a:rPr lang="en-US" altLang="zh-CN" b="1" dirty="0">
                <a:solidFill>
                  <a:srgbClr val="008000"/>
                </a:solidFill>
              </a:rPr>
              <a:t>//</a:t>
            </a:r>
            <a:r>
              <a:rPr lang="zh-CN" altLang="en-US" b="1" dirty="0">
                <a:solidFill>
                  <a:srgbClr val="008000"/>
                </a:solidFill>
              </a:rPr>
              <a:t>求出方程的两个根  </a:t>
            </a:r>
          </a:p>
          <a:p>
            <a:pPr defTabSz="363538">
              <a:lnSpc>
                <a:spcPct val="120000"/>
              </a:lnSpc>
            </a:pPr>
            <a:r>
              <a:rPr lang="zh-CN" altLang="en-US" b="1" dirty="0">
                <a:solidFill>
                  <a:schemeClr val="accent6"/>
                </a:solidFill>
              </a:rPr>
              <a:t>		</a:t>
            </a:r>
            <a:r>
              <a:rPr lang="en-US" altLang="zh-CN" b="1" dirty="0" err="1">
                <a:solidFill>
                  <a:schemeClr val="accent6"/>
                </a:solidFill>
              </a:rPr>
              <a:t>printf</a:t>
            </a:r>
            <a:r>
              <a:rPr lang="en-US" altLang="zh-CN" b="1" dirty="0">
                <a:solidFill>
                  <a:schemeClr val="accent6"/>
                </a:solidFill>
              </a:rPr>
              <a:t>("real roots:\nx1=%7.2f\nx2=%7.2f\n",x1,x2);</a:t>
            </a:r>
            <a:r>
              <a:rPr lang="en-US" altLang="zh-CN" b="1" dirty="0">
                <a:solidFill>
                  <a:srgbClr val="008000"/>
                </a:solidFill>
              </a:rPr>
              <a:t>//</a:t>
            </a:r>
            <a:r>
              <a:rPr lang="zh-CN" altLang="en-US" b="1" dirty="0">
                <a:solidFill>
                  <a:srgbClr val="008000"/>
                </a:solidFill>
              </a:rPr>
              <a:t>输出方程的两个根  </a:t>
            </a:r>
          </a:p>
          <a:p>
            <a:pPr defTabSz="363538">
              <a:lnSpc>
                <a:spcPct val="120000"/>
              </a:lnSpc>
            </a:pPr>
            <a:r>
              <a:rPr lang="zh-CN" altLang="en-US" b="1" dirty="0">
                <a:solidFill>
                  <a:schemeClr val="accent6"/>
                </a:solidFill>
              </a:rPr>
              <a:t>	</a:t>
            </a:r>
            <a:r>
              <a:rPr lang="en-US" altLang="zh-CN" b="1" dirty="0">
                <a:solidFill>
                  <a:schemeClr val="accent6"/>
                </a:solidFill>
              </a:rPr>
              <a:t>}</a:t>
            </a:r>
          </a:p>
          <a:p>
            <a:pPr defTabSz="363538">
              <a:lnSpc>
                <a:spcPct val="120000"/>
              </a:lnSpc>
            </a:pPr>
            <a:r>
              <a:rPr lang="en-US" altLang="zh-CN" b="1" dirty="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b="1" dirty="0"/>
              <a:t>}</a:t>
            </a:r>
            <a:endParaRPr lang="en-US" altLang="zh-CN" b="1" dirty="0">
              <a:solidFill>
                <a:srgbClr val="008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73" y="228052"/>
            <a:ext cx="6903680" cy="1032590"/>
          </a:xfrm>
        </p:spPr>
        <p:txBody>
          <a:bodyPr/>
          <a:lstStyle/>
          <a:p>
            <a:r>
              <a:rPr lang="en-US" altLang="zh-CN" dirty="0"/>
              <a:t>if</a:t>
            </a:r>
            <a:r>
              <a:rPr lang="zh-CN" altLang="en-US" dirty="0"/>
              <a:t>语句例题</a:t>
            </a:r>
          </a:p>
        </p:txBody>
      </p:sp>
    </p:spTree>
    <p:extLst>
      <p:ext uri="{BB962C8B-B14F-4D97-AF65-F5344CB8AC3E}">
        <p14:creationId xmlns:p14="http://schemas.microsoft.com/office/powerpoint/2010/main" val="3753255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" y="59178"/>
            <a:ext cx="8288832" cy="1325563"/>
          </a:xfrm>
        </p:spPr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if</a:t>
            </a:r>
            <a:r>
              <a:rPr lang="zh-CN" altLang="en-US" dirty="0"/>
              <a:t>语句实现选择结构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80909"/>
            <a:ext cx="7494850" cy="542260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chemeClr val="accent1"/>
                </a:solidFill>
              </a:rPr>
              <a:t>【</a:t>
            </a:r>
            <a:r>
              <a:rPr lang="zh-CN" altLang="en-US" sz="2000" dirty="0">
                <a:solidFill>
                  <a:schemeClr val="accent1"/>
                </a:solidFill>
              </a:rPr>
              <a:t>例</a:t>
            </a:r>
            <a:r>
              <a:rPr lang="en-US" altLang="zh-CN" sz="2000" dirty="0">
                <a:solidFill>
                  <a:schemeClr val="accent1"/>
                </a:solidFill>
              </a:rPr>
              <a:t>4.2】</a:t>
            </a:r>
            <a:r>
              <a:rPr lang="zh-CN" altLang="en-US" sz="2000" dirty="0">
                <a:solidFill>
                  <a:schemeClr val="accent1"/>
                </a:solidFill>
              </a:rPr>
              <a:t>输入两个实数，按由小到大的顺序输出这两个数。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147093" y="2052492"/>
            <a:ext cx="6884854" cy="4590521"/>
          </a:xfrm>
          <a:prstGeom prst="roundRect">
            <a:avLst>
              <a:gd name="adj" fmla="val 18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b="1" dirty="0"/>
              <a:t>#include &lt;</a:t>
            </a:r>
            <a:r>
              <a:rPr lang="en-US" altLang="zh-CN" b="1" dirty="0" err="1"/>
              <a:t>stdio.h</a:t>
            </a:r>
            <a:r>
              <a:rPr lang="en-US" altLang="zh-CN" b="1" dirty="0"/>
              <a:t>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b="1" dirty="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b="1" dirty="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b="1" dirty="0"/>
              <a:t>	float </a:t>
            </a:r>
            <a:r>
              <a:rPr lang="en-US" altLang="zh-CN" b="1" dirty="0" err="1"/>
              <a:t>a,b,t</a:t>
            </a:r>
            <a:r>
              <a:rPr lang="en-US" altLang="zh-CN" b="1" dirty="0"/>
              <a:t>;</a:t>
            </a:r>
          </a:p>
          <a:p>
            <a:pPr defTabSz="363538">
              <a:lnSpc>
                <a:spcPct val="120000"/>
              </a:lnSpc>
            </a:pPr>
            <a:r>
              <a:rPr lang="en-US" altLang="zh-CN" b="1" dirty="0"/>
              <a:t>	</a:t>
            </a:r>
            <a:r>
              <a:rPr lang="en-US" altLang="zh-CN" b="1" dirty="0" err="1"/>
              <a:t>scanf</a:t>
            </a:r>
            <a:r>
              <a:rPr lang="en-US" altLang="zh-CN" b="1" dirty="0"/>
              <a:t>("%</a:t>
            </a:r>
            <a:r>
              <a:rPr lang="en-US" altLang="zh-CN" b="1" dirty="0" err="1"/>
              <a:t>f,%f",&amp;a,&amp;b</a:t>
            </a:r>
            <a:r>
              <a:rPr lang="en-US" altLang="zh-CN" b="1" dirty="0"/>
              <a:t>);</a:t>
            </a:r>
          </a:p>
          <a:p>
            <a:pPr defTabSz="363538">
              <a:lnSpc>
                <a:spcPct val="120000"/>
              </a:lnSpc>
            </a:pPr>
            <a:r>
              <a:rPr lang="en-US" altLang="zh-CN" b="1" dirty="0"/>
              <a:t>	</a:t>
            </a:r>
            <a:r>
              <a:rPr lang="en-US" altLang="zh-CN" b="1" dirty="0">
                <a:solidFill>
                  <a:schemeClr val="accent6"/>
                </a:solidFill>
              </a:rPr>
              <a:t>if(a&gt;b)</a:t>
            </a:r>
          </a:p>
          <a:p>
            <a:pPr defTabSz="363538">
              <a:lnSpc>
                <a:spcPct val="120000"/>
              </a:lnSpc>
            </a:pPr>
            <a:r>
              <a:rPr lang="en-US" altLang="zh-CN" b="1" dirty="0">
                <a:solidFill>
                  <a:schemeClr val="accent6"/>
                </a:solidFill>
              </a:rPr>
              <a:t>	{			</a:t>
            </a:r>
            <a:r>
              <a:rPr lang="en-US" altLang="zh-CN" b="1" dirty="0">
                <a:solidFill>
                  <a:srgbClr val="008000"/>
                </a:solidFill>
              </a:rPr>
              <a:t>//</a:t>
            </a:r>
            <a:r>
              <a:rPr lang="zh-CN" altLang="en-US" b="1" dirty="0">
                <a:solidFill>
                  <a:srgbClr val="008000"/>
                </a:solidFill>
              </a:rPr>
              <a:t>将</a:t>
            </a:r>
            <a:r>
              <a:rPr lang="en-US" altLang="zh-CN" b="1" dirty="0">
                <a:solidFill>
                  <a:srgbClr val="008000"/>
                </a:solidFill>
              </a:rPr>
              <a:t>a</a:t>
            </a:r>
            <a:r>
              <a:rPr lang="zh-CN" altLang="en-US" b="1" dirty="0">
                <a:solidFill>
                  <a:srgbClr val="008000"/>
                </a:solidFill>
              </a:rPr>
              <a:t>和</a:t>
            </a:r>
            <a:r>
              <a:rPr lang="en-US" altLang="zh-CN" b="1" dirty="0">
                <a:solidFill>
                  <a:srgbClr val="008000"/>
                </a:solidFill>
              </a:rPr>
              <a:t>b</a:t>
            </a:r>
            <a:r>
              <a:rPr lang="zh-CN" altLang="en-US" b="1" dirty="0">
                <a:solidFill>
                  <a:srgbClr val="008000"/>
                </a:solidFill>
              </a:rPr>
              <a:t>的值互换</a:t>
            </a:r>
          </a:p>
          <a:p>
            <a:pPr defTabSz="363538">
              <a:lnSpc>
                <a:spcPct val="120000"/>
              </a:lnSpc>
            </a:pPr>
            <a:r>
              <a:rPr lang="zh-CN" altLang="en-US" b="1" dirty="0">
                <a:solidFill>
                  <a:schemeClr val="accent6"/>
                </a:solidFill>
              </a:rPr>
              <a:t>		</a:t>
            </a:r>
            <a:r>
              <a:rPr lang="en-US" altLang="zh-CN" b="1" dirty="0">
                <a:solidFill>
                  <a:schemeClr val="accent6"/>
                </a:solidFill>
              </a:rPr>
              <a:t>t=a;</a:t>
            </a:r>
          </a:p>
          <a:p>
            <a:pPr defTabSz="363538">
              <a:lnSpc>
                <a:spcPct val="120000"/>
              </a:lnSpc>
            </a:pPr>
            <a:r>
              <a:rPr lang="en-US" altLang="zh-CN" b="1" dirty="0">
                <a:solidFill>
                  <a:schemeClr val="accent6"/>
                </a:solidFill>
              </a:rPr>
              <a:t>		a=b;</a:t>
            </a:r>
          </a:p>
          <a:p>
            <a:pPr defTabSz="363538">
              <a:lnSpc>
                <a:spcPct val="120000"/>
              </a:lnSpc>
            </a:pPr>
            <a:r>
              <a:rPr lang="en-US" altLang="zh-CN" b="1" dirty="0">
                <a:solidFill>
                  <a:schemeClr val="accent6"/>
                </a:solidFill>
              </a:rPr>
              <a:t>		b=t;</a:t>
            </a:r>
          </a:p>
          <a:p>
            <a:pPr defTabSz="363538">
              <a:lnSpc>
                <a:spcPct val="120000"/>
              </a:lnSpc>
            </a:pPr>
            <a:r>
              <a:rPr lang="en-US" altLang="zh-CN" b="1" dirty="0">
                <a:solidFill>
                  <a:schemeClr val="accent6"/>
                </a:solidFill>
              </a:rPr>
              <a:t>	}</a:t>
            </a:r>
          </a:p>
          <a:p>
            <a:pPr defTabSz="363538">
              <a:lnSpc>
                <a:spcPct val="120000"/>
              </a:lnSpc>
            </a:pPr>
            <a:r>
              <a:rPr lang="en-US" altLang="zh-CN" b="1" dirty="0"/>
              <a:t>	</a:t>
            </a:r>
            <a:r>
              <a:rPr lang="en-US" altLang="zh-CN" b="1" dirty="0" err="1"/>
              <a:t>printf</a:t>
            </a:r>
            <a:r>
              <a:rPr lang="en-US" altLang="zh-CN" b="1" dirty="0"/>
              <a:t>("%5.2f,%5.2f\n",</a:t>
            </a:r>
            <a:r>
              <a:rPr lang="en-US" altLang="zh-CN" b="1" dirty="0" err="1"/>
              <a:t>a,b</a:t>
            </a:r>
            <a:r>
              <a:rPr lang="en-US" altLang="zh-CN" b="1" dirty="0"/>
              <a:t>);</a:t>
            </a:r>
          </a:p>
          <a:p>
            <a:pPr defTabSz="363538">
              <a:lnSpc>
                <a:spcPct val="120000"/>
              </a:lnSpc>
            </a:pPr>
            <a:r>
              <a:rPr lang="en-US" altLang="zh-CN" b="1" dirty="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b="1" dirty="0"/>
              <a:t>}</a:t>
            </a:r>
            <a:endParaRPr lang="en-US" altLang="zh-CN" b="1" dirty="0">
              <a:solidFill>
                <a:srgbClr val="008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64756" y="1384741"/>
            <a:ext cx="65172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解题思路</a:t>
            </a:r>
            <a:r>
              <a:rPr lang="en-US" altLang="zh-CN" b="1" dirty="0"/>
              <a:t>: </a:t>
            </a:r>
            <a:r>
              <a:rPr lang="zh-CN" altLang="en-US" dirty="0"/>
              <a:t> 只要做一次比较，然后进行一次交换即可。用</a:t>
            </a:r>
            <a:r>
              <a:rPr lang="en-US" altLang="zh-CN" dirty="0"/>
              <a:t>if</a:t>
            </a:r>
            <a:r>
              <a:rPr lang="zh-CN" altLang="en-US" dirty="0"/>
              <a:t>语句实现条件判断。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59744" y="2267479"/>
            <a:ext cx="3619500" cy="847725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3423392" y="4489035"/>
            <a:ext cx="4949071" cy="1566102"/>
            <a:chOff x="4807819" y="4248289"/>
            <a:chExt cx="4949071" cy="1566102"/>
          </a:xfrm>
        </p:grpSpPr>
        <p:grpSp>
          <p:nvGrpSpPr>
            <p:cNvPr id="51" name="组合 50"/>
            <p:cNvGrpSpPr/>
            <p:nvPr/>
          </p:nvGrpSpPr>
          <p:grpSpPr>
            <a:xfrm>
              <a:off x="4807819" y="4248289"/>
              <a:ext cx="4949071" cy="1566102"/>
              <a:chOff x="8050697" y="5019262"/>
              <a:chExt cx="4949071" cy="1566102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52" name="剪去单角的矩形 51"/>
              <p:cNvSpPr/>
              <p:nvPr/>
            </p:nvSpPr>
            <p:spPr>
              <a:xfrm>
                <a:off x="8050697" y="5019262"/>
                <a:ext cx="4949071" cy="1566102"/>
              </a:xfrm>
              <a:prstGeom prst="snip1Rect">
                <a:avLst>
                  <a:gd name="adj" fmla="val 8756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53" name="图片 5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08212" y="5064435"/>
                <a:ext cx="290352" cy="327244"/>
              </a:xfrm>
              <a:prstGeom prst="rect">
                <a:avLst/>
              </a:prstGeom>
            </p:spPr>
          </p:pic>
          <p:sp>
            <p:nvSpPr>
              <p:cNvPr id="54" name="文本框 53"/>
              <p:cNvSpPr txBox="1"/>
              <p:nvPr/>
            </p:nvSpPr>
            <p:spPr>
              <a:xfrm>
                <a:off x="8388005" y="5054496"/>
                <a:ext cx="452421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>
                    <a:solidFill>
                      <a:schemeClr val="bg1"/>
                    </a:solidFill>
                  </a:rPr>
                  <a:t>两个变量值的互换</a:t>
                </a:r>
                <a:endParaRPr lang="en-US" altLang="zh-CN" sz="1400">
                  <a:solidFill>
                    <a:schemeClr val="bg1"/>
                  </a:solidFill>
                </a:endParaRPr>
              </a:p>
              <a:p>
                <a:endParaRPr lang="en-US" altLang="zh-CN" sz="1400">
                  <a:solidFill>
                    <a:schemeClr val="bg1"/>
                  </a:solidFill>
                </a:endParaRPr>
              </a:p>
              <a:p>
                <a:endParaRPr lang="en-US" altLang="zh-CN" sz="1400">
                  <a:solidFill>
                    <a:schemeClr val="bg1"/>
                  </a:solidFill>
                </a:endParaRPr>
              </a:p>
              <a:p>
                <a:endParaRPr lang="en-US" altLang="zh-CN" sz="1400">
                  <a:solidFill>
                    <a:schemeClr val="bg1"/>
                  </a:solidFill>
                </a:endParaRPr>
              </a:p>
              <a:p>
                <a:endParaRPr lang="en-US" altLang="zh-CN" sz="1400">
                  <a:solidFill>
                    <a:schemeClr val="bg1"/>
                  </a:solidFill>
                </a:endParaRPr>
              </a:p>
              <a:p>
                <a:r>
                  <a:rPr lang="zh-CN" altLang="en-US" sz="1400">
                    <a:solidFill>
                      <a:schemeClr val="bg1"/>
                    </a:solidFill>
                  </a:rPr>
                  <a:t>因此，为了实现互换，必须借助于第三个变量</a:t>
                </a:r>
                <a:endParaRPr lang="en-US" altLang="zh-CN" sz="14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5" name="圆角矩形 54"/>
            <p:cNvSpPr/>
            <p:nvPr/>
          </p:nvSpPr>
          <p:spPr>
            <a:xfrm>
              <a:off x="5213201" y="4620705"/>
              <a:ext cx="4348242" cy="647033"/>
            </a:xfrm>
            <a:prstGeom prst="roundRect">
              <a:avLst>
                <a:gd name="adj" fmla="val 8916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defTabSz="363538">
                <a:lnSpc>
                  <a:spcPct val="120000"/>
                </a:lnSpc>
              </a:pPr>
              <a:r>
                <a:rPr lang="en-US" altLang="zh-CN" sz="1400">
                  <a:solidFill>
                    <a:schemeClr val="bg1"/>
                  </a:solidFill>
                </a:rPr>
                <a:t>a=b;  </a:t>
              </a:r>
              <a:r>
                <a:rPr lang="en-US" altLang="zh-CN" sz="1400">
                  <a:solidFill>
                    <a:srgbClr val="92D050"/>
                  </a:solidFill>
                </a:rPr>
                <a:t>//</a:t>
              </a:r>
              <a:r>
                <a:rPr lang="zh-CN" altLang="en-US" sz="1400">
                  <a:solidFill>
                    <a:srgbClr val="92D050"/>
                  </a:solidFill>
                </a:rPr>
                <a:t>把变量</a:t>
              </a:r>
              <a:r>
                <a:rPr lang="en-US" altLang="zh-CN" sz="1400">
                  <a:solidFill>
                    <a:srgbClr val="92D050"/>
                  </a:solidFill>
                </a:rPr>
                <a:t>b</a:t>
              </a:r>
              <a:r>
                <a:rPr lang="zh-CN" altLang="en-US" sz="1400">
                  <a:solidFill>
                    <a:srgbClr val="92D050"/>
                  </a:solidFill>
                </a:rPr>
                <a:t>的值赋给变量</a:t>
              </a:r>
              <a:r>
                <a:rPr lang="en-US" altLang="zh-CN" sz="1400">
                  <a:solidFill>
                    <a:srgbClr val="92D050"/>
                  </a:solidFill>
                </a:rPr>
                <a:t>a</a:t>
              </a:r>
              <a:r>
                <a:rPr lang="zh-CN" altLang="en-US" sz="1400">
                  <a:solidFill>
                    <a:srgbClr val="92D050"/>
                  </a:solidFill>
                </a:rPr>
                <a:t>，</a:t>
              </a:r>
              <a:r>
                <a:rPr lang="en-US" altLang="zh-CN" sz="1400">
                  <a:solidFill>
                    <a:srgbClr val="92D050"/>
                  </a:solidFill>
                </a:rPr>
                <a:t>a</a:t>
              </a:r>
              <a:r>
                <a:rPr lang="zh-CN" altLang="en-US" sz="1400">
                  <a:solidFill>
                    <a:srgbClr val="92D050"/>
                  </a:solidFill>
                </a:rPr>
                <a:t>的值等于</a:t>
              </a:r>
              <a:r>
                <a:rPr lang="en-US" altLang="zh-CN" sz="1400">
                  <a:solidFill>
                    <a:srgbClr val="92D050"/>
                  </a:solidFill>
                </a:rPr>
                <a:t>b</a:t>
              </a:r>
              <a:r>
                <a:rPr lang="zh-CN" altLang="en-US" sz="1400">
                  <a:solidFill>
                    <a:srgbClr val="92D050"/>
                  </a:solidFill>
                </a:rPr>
                <a:t>的值</a:t>
              </a:r>
            </a:p>
            <a:p>
              <a:pPr defTabSz="363538">
                <a:lnSpc>
                  <a:spcPct val="120000"/>
                </a:lnSpc>
              </a:pPr>
              <a:r>
                <a:rPr lang="en-US" altLang="zh-CN" sz="1400">
                  <a:solidFill>
                    <a:schemeClr val="bg1"/>
                  </a:solidFill>
                </a:rPr>
                <a:t>b=a;  </a:t>
              </a:r>
              <a:r>
                <a:rPr lang="en-US" altLang="zh-CN" sz="1400">
                  <a:solidFill>
                    <a:srgbClr val="92D050"/>
                  </a:solidFill>
                </a:rPr>
                <a:t>//</a:t>
              </a:r>
              <a:r>
                <a:rPr lang="zh-CN" altLang="en-US" sz="1400">
                  <a:solidFill>
                    <a:srgbClr val="92D050"/>
                  </a:solidFill>
                </a:rPr>
                <a:t>再把变量</a:t>
              </a:r>
              <a:r>
                <a:rPr lang="en-US" altLang="zh-CN" sz="1400">
                  <a:solidFill>
                    <a:srgbClr val="92D050"/>
                  </a:solidFill>
                </a:rPr>
                <a:t>a</a:t>
              </a:r>
              <a:r>
                <a:rPr lang="zh-CN" altLang="en-US" sz="1400">
                  <a:solidFill>
                    <a:srgbClr val="92D050"/>
                  </a:solidFill>
                </a:rPr>
                <a:t>的值赋给变量</a:t>
              </a:r>
              <a:r>
                <a:rPr lang="en-US" altLang="zh-CN" sz="1400">
                  <a:solidFill>
                    <a:srgbClr val="92D050"/>
                  </a:solidFill>
                </a:rPr>
                <a:t>b</a:t>
              </a:r>
              <a:r>
                <a:rPr lang="zh-CN" altLang="en-US" sz="1400">
                  <a:solidFill>
                    <a:srgbClr val="92D050"/>
                  </a:solidFill>
                </a:rPr>
                <a:t>，变量</a:t>
              </a:r>
              <a:r>
                <a:rPr lang="en-US" altLang="zh-CN" sz="1400">
                  <a:solidFill>
                    <a:srgbClr val="92D050"/>
                  </a:solidFill>
                </a:rPr>
                <a:t>b</a:t>
              </a:r>
              <a:r>
                <a:rPr lang="zh-CN" altLang="en-US" sz="1400">
                  <a:solidFill>
                    <a:srgbClr val="92D050"/>
                  </a:solidFill>
                </a:rPr>
                <a:t>值没有改变</a:t>
              </a:r>
              <a:endParaRPr lang="en-US" altLang="zh-CN" sz="1400">
                <a:solidFill>
                  <a:srgbClr val="92D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2551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9564" y="178893"/>
            <a:ext cx="3734603" cy="1325563"/>
          </a:xfrm>
        </p:spPr>
        <p:txBody>
          <a:bodyPr/>
          <a:lstStyle/>
          <a:p>
            <a:r>
              <a:rPr lang="en-US" altLang="zh-CN" dirty="0"/>
              <a:t>if</a:t>
            </a:r>
            <a:r>
              <a:rPr lang="zh-CN" altLang="en-US" dirty="0"/>
              <a:t>语句的一般形式</a:t>
            </a:r>
          </a:p>
        </p:txBody>
      </p:sp>
      <p:sp>
        <p:nvSpPr>
          <p:cNvPr id="4" name="矩形 3"/>
          <p:cNvSpPr/>
          <p:nvPr/>
        </p:nvSpPr>
        <p:spPr>
          <a:xfrm>
            <a:off x="252023" y="1394104"/>
            <a:ext cx="3183834" cy="754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0" rIns="144000" bIns="0" rtlCol="0" anchor="ctr"/>
          <a:lstStyle/>
          <a:p>
            <a:pPr>
              <a:lnSpc>
                <a:spcPct val="120000"/>
              </a:lnSpc>
            </a:pPr>
            <a:r>
              <a:rPr lang="en-US" altLang="zh-CN" sz="2000" b="1">
                <a:latin typeface="+mn-ea"/>
              </a:rPr>
              <a:t>if (</a:t>
            </a:r>
            <a:r>
              <a:rPr lang="zh-CN" altLang="en-US" sz="2000" b="1">
                <a:latin typeface="+mn-ea"/>
              </a:rPr>
              <a:t>表达式</a:t>
            </a:r>
            <a:r>
              <a:rPr lang="en-US" altLang="zh-CN" sz="2000" b="1">
                <a:latin typeface="+mn-ea"/>
              </a:rPr>
              <a:t>) </a:t>
            </a:r>
            <a:r>
              <a:rPr lang="zh-CN" altLang="en-US" sz="2000" b="1">
                <a:latin typeface="+mn-ea"/>
              </a:rPr>
              <a:t>语句</a:t>
            </a:r>
            <a:r>
              <a:rPr lang="en-US" altLang="zh-CN" sz="2000" b="1">
                <a:latin typeface="+mn-ea"/>
              </a:rPr>
              <a:t>1</a:t>
            </a:r>
          </a:p>
          <a:p>
            <a:pPr>
              <a:lnSpc>
                <a:spcPct val="120000"/>
              </a:lnSpc>
            </a:pPr>
            <a:r>
              <a:rPr lang="en-US" altLang="zh-CN" sz="2000" b="1">
                <a:latin typeface="+mn-ea"/>
              </a:rPr>
              <a:t>[ else  </a:t>
            </a:r>
            <a:r>
              <a:rPr lang="zh-CN" altLang="en-US" sz="2000" b="1">
                <a:latin typeface="+mn-ea"/>
              </a:rPr>
              <a:t>语句</a:t>
            </a:r>
            <a:r>
              <a:rPr lang="en-US" altLang="zh-CN" sz="2000" b="1">
                <a:latin typeface="+mn-ea"/>
              </a:rPr>
              <a:t>2 ]</a:t>
            </a:r>
            <a:endParaRPr lang="zh-CN" altLang="en-US" sz="2000" b="1">
              <a:latin typeface="+mn-ea"/>
            </a:endParaRPr>
          </a:p>
        </p:txBody>
      </p:sp>
      <p:sp>
        <p:nvSpPr>
          <p:cNvPr id="20" name="MH_Desc_1"/>
          <p:cNvSpPr/>
          <p:nvPr>
            <p:custDataLst>
              <p:tags r:id="rId1"/>
            </p:custDataLst>
          </p:nvPr>
        </p:nvSpPr>
        <p:spPr>
          <a:xfrm>
            <a:off x="252023" y="2449028"/>
            <a:ext cx="3183834" cy="396571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“表达式”可以是关系表达式、逻辑表达式，甚至是数值表达式</a:t>
            </a:r>
            <a:endParaRPr lang="en-US" altLang="zh-CN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方括号内的部分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zh-CN" altLang="en-US">
                <a:solidFill>
                  <a:schemeClr val="tx1"/>
                </a:solidFill>
              </a:rPr>
              <a:t>即</a:t>
            </a:r>
            <a:r>
              <a:rPr lang="en-US" altLang="zh-CN">
                <a:solidFill>
                  <a:schemeClr val="tx1"/>
                </a:solidFill>
              </a:rPr>
              <a:t>else</a:t>
            </a:r>
            <a:r>
              <a:rPr lang="zh-CN" altLang="en-US">
                <a:solidFill>
                  <a:schemeClr val="tx1"/>
                </a:solidFill>
              </a:rPr>
              <a:t>子句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r>
              <a:rPr lang="zh-CN" altLang="en-US">
                <a:solidFill>
                  <a:schemeClr val="tx1"/>
                </a:solidFill>
              </a:rPr>
              <a:t>为可选的，既可以有，也可以没有</a:t>
            </a:r>
            <a:endParaRPr lang="en-US" altLang="zh-CN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语句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和语句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可以是一个简单的语句，也可以是一个复合语句，还可以是另一个</a:t>
            </a:r>
            <a:r>
              <a:rPr lang="en-US" altLang="zh-CN">
                <a:solidFill>
                  <a:schemeClr val="tx1"/>
                </a:solidFill>
              </a:rPr>
              <a:t>if</a:t>
            </a:r>
            <a:r>
              <a:rPr lang="zh-CN" altLang="en-US">
                <a:solidFill>
                  <a:schemeClr val="tx1"/>
                </a:solidFill>
              </a:rPr>
              <a:t>语句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2" name="MH_Other_1"/>
          <p:cNvCxnSpPr>
            <a:stCxn id="4" idx="3"/>
          </p:cNvCxnSpPr>
          <p:nvPr>
            <p:custDataLst>
              <p:tags r:id="rId2"/>
            </p:custDataLst>
          </p:nvPr>
        </p:nvCxnSpPr>
        <p:spPr>
          <a:xfrm>
            <a:off x="3435857" y="1771570"/>
            <a:ext cx="1714018" cy="520534"/>
          </a:xfrm>
          <a:prstGeom prst="line">
            <a:avLst/>
          </a:prstGeom>
          <a:ln w="12700">
            <a:solidFill>
              <a:srgbClr val="DCDC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MH_Other_2"/>
          <p:cNvCxnSpPr>
            <a:cxnSpLocks/>
            <a:endCxn id="34" idx="2"/>
          </p:cNvCxnSpPr>
          <p:nvPr>
            <p:custDataLst>
              <p:tags r:id="rId3"/>
            </p:custDataLst>
          </p:nvPr>
        </p:nvCxnSpPr>
        <p:spPr>
          <a:xfrm>
            <a:off x="2955843" y="2232133"/>
            <a:ext cx="1035074" cy="1862858"/>
          </a:xfrm>
          <a:prstGeom prst="line">
            <a:avLst/>
          </a:prstGeom>
          <a:ln w="12700">
            <a:solidFill>
              <a:srgbClr val="DCDC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MH_Other_3"/>
          <p:cNvCxnSpPr/>
          <p:nvPr>
            <p:custDataLst>
              <p:tags r:id="rId4"/>
            </p:custDataLst>
          </p:nvPr>
        </p:nvCxnSpPr>
        <p:spPr>
          <a:xfrm flipV="1">
            <a:off x="2670313" y="1184426"/>
            <a:ext cx="1714018" cy="306444"/>
          </a:xfrm>
          <a:prstGeom prst="line">
            <a:avLst/>
          </a:prstGeom>
          <a:ln w="12700">
            <a:solidFill>
              <a:srgbClr val="DCDC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3990919" y="907052"/>
            <a:ext cx="5136519" cy="824461"/>
            <a:chOff x="6132870" y="2758143"/>
            <a:chExt cx="5136519" cy="824461"/>
          </a:xfrm>
        </p:grpSpPr>
        <p:sp>
          <p:nvSpPr>
            <p:cNvPr id="37" name="MH_Text_1"/>
            <p:cNvSpPr/>
            <p:nvPr>
              <p:custDataLst>
                <p:tags r:id="rId9"/>
              </p:custDataLst>
            </p:nvPr>
          </p:nvSpPr>
          <p:spPr>
            <a:xfrm>
              <a:off x="6132870" y="3098120"/>
              <a:ext cx="5136519" cy="484484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wrap="square" tIns="90000" bIns="90000" rtlCol="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  <a:defRPr/>
              </a:pPr>
              <a:r>
                <a:rPr lang="en-US" altLang="zh-CN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if(</a:t>
              </a:r>
              <a:r>
                <a: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表达式</a:t>
              </a:r>
              <a:r>
                <a:rPr lang="en-US" altLang="zh-CN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) </a:t>
              </a:r>
              <a:r>
                <a: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语句</a:t>
              </a:r>
              <a:r>
                <a:rPr lang="en-US" altLang="zh-CN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8" name="MH_Other_1"/>
            <p:cNvSpPr/>
            <p:nvPr>
              <p:custDataLst>
                <p:tags r:id="rId10"/>
              </p:custDataLst>
            </p:nvPr>
          </p:nvSpPr>
          <p:spPr>
            <a:xfrm>
              <a:off x="6132870" y="2758143"/>
              <a:ext cx="5136519" cy="390239"/>
            </a:xfrm>
            <a:prstGeom prst="round2SameRect">
              <a:avLst>
                <a:gd name="adj1" fmla="val 20839"/>
                <a:gd name="adj2" fmla="val 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形式</a:t>
              </a:r>
              <a:r>
                <a:rPr lang="en-US" altLang="zh-CN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	</a:t>
              </a:r>
              <a:r>
                <a:rPr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没有</a:t>
              </a:r>
              <a:r>
                <a:rPr lang="en-US" altLang="zh-CN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else</a:t>
              </a:r>
              <a:r>
                <a:rPr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子句部分</a:t>
              </a:r>
              <a:endPara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990918" y="1877801"/>
            <a:ext cx="5136519" cy="1809617"/>
            <a:chOff x="6132870" y="2758143"/>
            <a:chExt cx="5136519" cy="1809617"/>
          </a:xfrm>
        </p:grpSpPr>
        <p:sp>
          <p:nvSpPr>
            <p:cNvPr id="27" name="MH_Text_1"/>
            <p:cNvSpPr/>
            <p:nvPr>
              <p:custDataLst>
                <p:tags r:id="rId7"/>
              </p:custDataLst>
            </p:nvPr>
          </p:nvSpPr>
          <p:spPr>
            <a:xfrm>
              <a:off x="6132870" y="3098119"/>
              <a:ext cx="5136519" cy="1469641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wrap="square" tIns="90000" bIns="90000" rtlCol="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 defTabSz="625475">
                <a:lnSpc>
                  <a:spcPct val="120000"/>
                </a:lnSpc>
              </a:pPr>
              <a:r>
                <a:rPr lang="en-US" altLang="zh-CN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if (</a:t>
              </a:r>
              <a:r>
                <a: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表达式</a:t>
              </a:r>
              <a:r>
                <a:rPr lang="en-US" altLang="zh-CN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)</a:t>
              </a:r>
            </a:p>
            <a:p>
              <a:pPr algn="just" defTabSz="625475">
                <a:lnSpc>
                  <a:spcPct val="120000"/>
                </a:lnSpc>
              </a:pPr>
              <a:r>
                <a:rPr lang="en-US" altLang="zh-CN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	</a:t>
              </a:r>
              <a:r>
                <a: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语句</a:t>
              </a:r>
              <a:r>
                <a:rPr lang="en-US" altLang="zh-CN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 </a:t>
              </a:r>
            </a:p>
            <a:p>
              <a:pPr algn="just" defTabSz="625475">
                <a:lnSpc>
                  <a:spcPct val="120000"/>
                </a:lnSpc>
              </a:pPr>
              <a:r>
                <a:rPr lang="en-US" altLang="zh-CN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else </a:t>
              </a:r>
            </a:p>
            <a:p>
              <a:pPr algn="just" defTabSz="625475">
                <a:lnSpc>
                  <a:spcPct val="120000"/>
                </a:lnSpc>
              </a:pPr>
              <a:r>
                <a:rPr lang="en-US" altLang="zh-CN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	</a:t>
              </a:r>
              <a:r>
                <a: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语句</a:t>
              </a:r>
              <a:r>
                <a:rPr lang="en-US" altLang="zh-CN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8" name="MH_Other_1"/>
            <p:cNvSpPr/>
            <p:nvPr>
              <p:custDataLst>
                <p:tags r:id="rId8"/>
              </p:custDataLst>
            </p:nvPr>
          </p:nvSpPr>
          <p:spPr>
            <a:xfrm>
              <a:off x="6132870" y="2758143"/>
              <a:ext cx="5136519" cy="390239"/>
            </a:xfrm>
            <a:prstGeom prst="round2SameRect">
              <a:avLst>
                <a:gd name="adj1" fmla="val 23386"/>
                <a:gd name="adj2" fmla="val 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形式</a:t>
              </a:r>
              <a:r>
                <a:rPr lang="en-US" altLang="zh-CN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	</a:t>
              </a:r>
              <a:r>
                <a:rPr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有</a:t>
              </a:r>
              <a:r>
                <a:rPr lang="en-US" altLang="zh-CN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else</a:t>
              </a:r>
              <a:r>
                <a:rPr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子句部分</a:t>
              </a:r>
              <a:endPara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990917" y="3899871"/>
            <a:ext cx="5136519" cy="2420384"/>
            <a:chOff x="6132870" y="2758143"/>
            <a:chExt cx="5136519" cy="24203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MH_Text_1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6132870" y="3098119"/>
                  <a:ext cx="5136519" cy="2080408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accent2"/>
                  </a:solidFill>
                  <a:prstDash val="solid"/>
                </a:ln>
                <a:effectLst/>
              </p:spPr>
              <p:txBody>
                <a:bodyPr wrap="square" tIns="90000" bIns="90000" rtlCol="0" anchor="t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just" defTabSz="625475">
                    <a:lnSpc>
                      <a:spcPct val="120000"/>
                    </a:lnSpc>
                  </a:pPr>
                  <a:r>
                    <a:rPr lang="en-US" altLang="zh-CN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if(</a:t>
                  </a:r>
                  <a:r>
                    <a:rPr lang="zh-CN" altLang="en-US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表达式</a:t>
                  </a:r>
                  <a:r>
                    <a:rPr lang="en-US" altLang="zh-CN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1)		</a:t>
                  </a:r>
                  <a:r>
                    <a:rPr lang="zh-CN" altLang="en-US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语句</a:t>
                  </a:r>
                  <a:r>
                    <a:rPr lang="en-US" altLang="zh-CN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1</a:t>
                  </a:r>
                </a:p>
                <a:p>
                  <a:pPr algn="just" defTabSz="625475">
                    <a:lnSpc>
                      <a:spcPct val="120000"/>
                    </a:lnSpc>
                  </a:pPr>
                  <a:r>
                    <a:rPr lang="en-US" altLang="zh-CN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else if(</a:t>
                  </a:r>
                  <a:r>
                    <a:rPr lang="zh-CN" altLang="en-US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表达式</a:t>
                  </a:r>
                  <a:r>
                    <a:rPr lang="en-US" altLang="zh-CN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2) 	</a:t>
                  </a:r>
                  <a:r>
                    <a:rPr lang="zh-CN" altLang="en-US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语句</a:t>
                  </a:r>
                  <a:r>
                    <a:rPr lang="en-US" altLang="zh-CN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2</a:t>
                  </a:r>
                </a:p>
                <a:p>
                  <a:pPr algn="just" defTabSz="625475">
                    <a:lnSpc>
                      <a:spcPct val="120000"/>
                    </a:lnSpc>
                  </a:pPr>
                  <a:r>
                    <a:rPr lang="en-US" altLang="zh-CN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else if(</a:t>
                  </a:r>
                  <a:r>
                    <a:rPr lang="zh-CN" altLang="en-US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表达式</a:t>
                  </a:r>
                  <a:r>
                    <a:rPr lang="en-US" altLang="zh-CN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3) 	</a:t>
                  </a:r>
                  <a:r>
                    <a:rPr lang="zh-CN" altLang="en-US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语句</a:t>
                  </a:r>
                  <a:r>
                    <a:rPr lang="en-US" altLang="zh-CN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3</a:t>
                  </a:r>
                </a:p>
                <a:p>
                  <a:pPr algn="just" defTabSz="625475">
                    <a:lnSpc>
                      <a:spcPct val="120000"/>
                    </a:lnSpc>
                  </a:pPr>
                  <a:r>
                    <a:rPr lang="en-US" altLang="zh-CN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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a14:m>
                  <a:r>
                    <a:rPr lang="en-US" altLang="zh-CN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a typeface="Cambria Math" panose="02040503050406030204" pitchFamily="18" charset="0"/>
                    </a:rPr>
                    <a:t>			   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a14:m>
                  <a:endParaRPr lang="en-US" altLang="zh-CN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ambria Math" panose="02040503050406030204" pitchFamily="18" charset="0"/>
                  </a:endParaRPr>
                </a:p>
                <a:p>
                  <a:pPr algn="just" defTabSz="625475">
                    <a:lnSpc>
                      <a:spcPct val="120000"/>
                    </a:lnSpc>
                  </a:pPr>
                  <a:r>
                    <a:rPr lang="en-US" altLang="zh-CN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else if(</a:t>
                  </a:r>
                  <a:r>
                    <a:rPr lang="zh-CN" altLang="en-US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表达式</a:t>
                  </a:r>
                  <a:r>
                    <a:rPr lang="en-US" altLang="zh-CN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m) 	</a:t>
                  </a:r>
                  <a:r>
                    <a:rPr lang="zh-CN" altLang="en-US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语句</a:t>
                  </a:r>
                  <a:r>
                    <a:rPr lang="en-US" altLang="zh-CN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m</a:t>
                  </a:r>
                </a:p>
                <a:p>
                  <a:pPr algn="just" defTabSz="625475">
                    <a:lnSpc>
                      <a:spcPct val="120000"/>
                    </a:lnSpc>
                  </a:pPr>
                  <a:r>
                    <a:rPr lang="en-US" altLang="zh-CN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else			</a:t>
                  </a:r>
                  <a:r>
                    <a:rPr lang="zh-CN" altLang="en-US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语句</a:t>
                  </a:r>
                  <a:r>
                    <a:rPr lang="en-US" altLang="zh-CN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m+1</a:t>
                  </a:r>
                </a:p>
              </p:txBody>
            </p:sp>
          </mc:Choice>
          <mc:Fallback xmlns="">
            <p:sp>
              <p:nvSpPr>
                <p:cNvPr id="30" name="MH_Text_1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2"/>
                  </p:custDataLst>
                </p:nvPr>
              </p:nvSpPr>
              <p:spPr>
                <a:xfrm>
                  <a:off x="6132870" y="3098119"/>
                  <a:ext cx="5136519" cy="2080408"/>
                </a:xfrm>
                <a:prstGeom prst="rect">
                  <a:avLst/>
                </a:prstGeom>
                <a:blipFill>
                  <a:blip r:embed="rId13" cstate="print"/>
                  <a:stretch>
                    <a:fillRect l="-828" b="-4956"/>
                  </a:stretch>
                </a:blipFill>
                <a:ln w="9525" cap="flat" cmpd="sng" algn="ctr">
                  <a:solidFill>
                    <a:schemeClr val="accent2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MH_Other_1"/>
            <p:cNvSpPr/>
            <p:nvPr>
              <p:custDataLst>
                <p:tags r:id="rId6"/>
              </p:custDataLst>
            </p:nvPr>
          </p:nvSpPr>
          <p:spPr>
            <a:xfrm>
              <a:off x="6132870" y="2758143"/>
              <a:ext cx="5136519" cy="390239"/>
            </a:xfrm>
            <a:prstGeom prst="round2SameRect">
              <a:avLst>
                <a:gd name="adj1" fmla="val 20839"/>
                <a:gd name="adj2" fmla="val 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形式</a:t>
              </a:r>
              <a:r>
                <a:rPr lang="en-US" altLang="zh-CN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3	</a:t>
              </a:r>
              <a:r>
                <a:rPr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在</a:t>
              </a:r>
              <a:r>
                <a:rPr lang="en-US" altLang="zh-CN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else</a:t>
              </a:r>
              <a:r>
                <a:rPr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部分又嵌套了多层的</a:t>
              </a:r>
              <a:r>
                <a:rPr lang="en-US" altLang="zh-CN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if</a:t>
              </a:r>
              <a:r>
                <a:rPr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语句</a:t>
              </a:r>
              <a:endPara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6741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9ADAD-5D88-4228-ACC7-166EE31B5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if</a:t>
            </a:r>
            <a:r>
              <a:rPr lang="zh-CN" altLang="en-US" dirty="0"/>
              <a:t>语句实现选择结构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A040F39-FAB2-4ED6-A3BE-57FECC6B7A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28" y="1749766"/>
            <a:ext cx="2573850" cy="155949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81D360C-3B9C-4832-847A-69071D233B24}"/>
              </a:ext>
            </a:extLst>
          </p:cNvPr>
          <p:cNvSpPr txBox="1"/>
          <p:nvPr/>
        </p:nvSpPr>
        <p:spPr>
          <a:xfrm>
            <a:off x="3616224" y="1749766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试写：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zh-CN" altLang="en-US" dirty="0">
                <a:solidFill>
                  <a:schemeClr val="accent1"/>
                </a:solidFill>
              </a:rPr>
              <a:t>用</a:t>
            </a:r>
            <a:r>
              <a:rPr lang="en-US" altLang="zh-CN" dirty="0">
                <a:solidFill>
                  <a:schemeClr val="accent1"/>
                </a:solidFill>
              </a:rPr>
              <a:t>if</a:t>
            </a:r>
            <a:r>
              <a:rPr lang="zh-CN" altLang="en-US" dirty="0">
                <a:solidFill>
                  <a:schemeClr val="accent1"/>
                </a:solidFill>
              </a:rPr>
              <a:t>语句表示该函数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10F1CC-E7EA-4C00-AEB6-FB15CF5E95A7}"/>
              </a:ext>
            </a:extLst>
          </p:cNvPr>
          <p:cNvSpPr txBox="1"/>
          <p:nvPr/>
        </p:nvSpPr>
        <p:spPr>
          <a:xfrm>
            <a:off x="3616224" y="2720772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只用</a:t>
            </a:r>
            <a:r>
              <a:rPr lang="en-US" altLang="zh-CN" dirty="0"/>
              <a:t>if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用</a:t>
            </a:r>
            <a:r>
              <a:rPr lang="en-US" altLang="zh-CN" dirty="0"/>
              <a:t>if…else…</a:t>
            </a:r>
            <a:r>
              <a:rPr lang="zh-CN" altLang="en-US" dirty="0"/>
              <a:t>（包含内嵌语句）</a:t>
            </a:r>
          </a:p>
        </p:txBody>
      </p:sp>
    </p:spTree>
    <p:extLst>
      <p:ext uri="{BB962C8B-B14F-4D97-AF65-F5344CB8AC3E}">
        <p14:creationId xmlns:p14="http://schemas.microsoft.com/office/powerpoint/2010/main" val="17359310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7185238"/>
  <p:tag name="MH_LIBRARY" val="GRAPHIC"/>
  <p:tag name="MH_TYPE" val="Other"/>
  <p:tag name="MH_ORDER" val="5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5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6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7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7185238"/>
  <p:tag name="MH_LIBRARY" val="GRAPHIC"/>
  <p:tag name="MH_TYPE" val="Text"/>
  <p:tag name="MH_ORDER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7225937"/>
  <p:tag name="MH_LIBRARY" val="GRAPHIC"/>
  <p:tag name="MH_TYPE" val="Other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7225937"/>
  <p:tag name="MH_LIBRARY" val="GRAPHIC"/>
  <p:tag name="MH_TYPE" val="Other"/>
  <p:tag name="MH_ORDER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7225937"/>
  <p:tag name="MH_LIBRARY" val="GRAPHIC"/>
  <p:tag name="MH_TYPE" val="Other"/>
  <p:tag name="MH_ORDER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230300"/>
  <p:tag name="MH_LIBRARY" val="GRAPHIC"/>
  <p:tag name="MH_TYPE" val="Text"/>
  <p:tag name="MH_ORD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230300"/>
  <p:tag name="MH_LIBRARY" val="GRAPHIC"/>
  <p:tag name="MH_TYPE" val="Other"/>
  <p:tag name="MH_ORDER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230300"/>
  <p:tag name="MH_LIBRARY" val="GRAPHIC"/>
  <p:tag name="MH_TYPE" val="Text"/>
  <p:tag name="MH_ORDER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230300"/>
  <p:tag name="MH_LIBRARY" val="GRAPHIC"/>
  <p:tag name="MH_TYPE" val="Other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Freeform 2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230300"/>
  <p:tag name="MH_LIBRARY" val="GRAPHIC"/>
  <p:tag name="MH_TYPE" val="Text"/>
  <p:tag name="MH_ORDER" val="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230300"/>
  <p:tag name="MH_LIBRARY" val="GRAPHIC"/>
  <p:tag name="MH_TYPE" val="Text"/>
  <p:tag name="MH_ORDER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230300"/>
  <p:tag name="MH_LIBRARY" val="GRAPHIC"/>
  <p:tag name="MH_TYPE" val="Other"/>
  <p:tag name="MH_ORDER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15606"/>
  <p:tag name="MH_LIBRARY" val="GRAPHIC"/>
  <p:tag name="MH_TYPE" val="Text"/>
  <p:tag name="MH_ORDER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15606"/>
  <p:tag name="MH_LIBRARY" val="GRAPHIC"/>
  <p:tag name="MH_TYPE" val="Other"/>
  <p:tag name="MH_ORDER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15606"/>
  <p:tag name="MH_LIBRARY" val="GRAPHIC"/>
  <p:tag name="MH_TYPE" val="Other"/>
  <p:tag name="MH_ORDER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15606"/>
  <p:tag name="MH_LIBRARY" val="GRAPHIC"/>
  <p:tag name="MH_TYPE" val="SubTitle"/>
  <p:tag name="MH_ORDER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223525"/>
  <p:tag name="MH_LIBRARY" val="GRAPHIC"/>
  <p:tag name="MH_TYPE" val="Other"/>
  <p:tag name="MH_ORDER" val="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223525"/>
  <p:tag name="MH_LIBRARY" val="GRAPHIC"/>
  <p:tag name="MH_TYPE" val="Other"/>
  <p:tag name="MH_ORDER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223525"/>
  <p:tag name="MH_LIBRARY" val="GRAPHIC"/>
  <p:tag name="MH_TYPE" val="Other"/>
  <p:tag name="MH_ORDER" val="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223525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Straight Connector 2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223525"/>
  <p:tag name="MH_LIBRARY" val="GRAPHIC"/>
  <p:tag name="MH_TYPE" val="Other"/>
  <p:tag name="MH_ORDER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223525"/>
  <p:tag name="MH_LIBRARY" val="GRAPHIC"/>
  <p:tag name="MH_TYPE" val="Other"/>
  <p:tag name="MH_ORDER" val="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7234043"/>
  <p:tag name="MH_LIBRARY" val="GRAPHIC"/>
  <p:tag name="MH_TYPE" val="SubTitle"/>
  <p:tag name="MH_ORDER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7234043"/>
  <p:tag name="MH_LIBRARY" val="GRAPHIC"/>
  <p:tag name="MH_TYPE" val="Other"/>
  <p:tag name="MH_ORDER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7234043"/>
  <p:tag name="MH_LIBRARY" val="GRAPHIC"/>
  <p:tag name="MH_TYPE" val="Title"/>
  <p:tag name="MH_ORDER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7234043"/>
  <p:tag name="MH_LIBRARY" val="GRAPHIC"/>
  <p:tag name="MH_TYPE" val="Other"/>
  <p:tag name="MH_ORDER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7234043"/>
  <p:tag name="MH_LIBRARY" val="GRAPHIC"/>
  <p:tag name="MH_TYPE" val="SubTitle"/>
  <p:tag name="MH_ORDER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7234043"/>
  <p:tag name="MH_LIBRARY" val="GRAPHIC"/>
  <p:tag name="MH_TYPE" val="Other"/>
  <p:tag name="MH_ORDER" val="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7234043"/>
  <p:tag name="MH_LIBRARY" val="GRAPHIC"/>
  <p:tag name="MH_TYPE" val="SubTitle"/>
  <p:tag name="MH_ORDER" val="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7234043"/>
  <p:tag name="MH_LIBRARY" val="GRAPHIC"/>
  <p:tag name="MH_TYPE" val="Other"/>
  <p:tag name="MH_ORDER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Straight Connector 2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7234043"/>
  <p:tag name="MH_LIBRARY" val="GRAPHIC"/>
  <p:tag name="MH_TYPE" val="SubTitle"/>
  <p:tag name="MH_ORDER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7234043"/>
  <p:tag name="MH_LIBRARY" val="GRAPHIC"/>
  <p:tag name="MH_TYPE" val="Other"/>
  <p:tag name="MH_ORDER" val="5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7234043"/>
  <p:tag name="MH_LIBRARY" val="GRAPHIC"/>
  <p:tag name="MH_TYPE" val="SubTitle"/>
  <p:tag name="MH_ORDER" val="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7234043"/>
  <p:tag name="MH_LIBRARY" val="GRAPHIC"/>
  <p:tag name="MH_TYPE" val="Other"/>
  <p:tag name="MH_ORDER" val="6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7234043"/>
  <p:tag name="MH_LIBRARY" val="GRAPHIC"/>
  <p:tag name="MH_TYPE" val="SubTitle"/>
  <p:tag name="MH_ORDER" val="6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7234043"/>
  <p:tag name="MH_LIBRARY" val="GRAPHIC"/>
  <p:tag name="MH_TYPE" val="Other"/>
  <p:tag name="MH_ORDER" val="7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7234043"/>
  <p:tag name="MH_LIBRARY" val="GRAPHIC"/>
  <p:tag name="MH_TYPE" val="Title"/>
  <p:tag name="MH_ORDER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7234043"/>
  <p:tag name="MH_LIBRARY" val="GRAPHIC"/>
  <p:tag name="MH_TYPE" val="Title"/>
  <p:tag name="MH_ORDER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TextBox 2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223525"/>
  <p:tag name="MH_LIBRARY" val="GRAPHIC"/>
  <p:tag name="MH_TYPE" val="Other"/>
  <p:tag name="MH_ORDER" val="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223525"/>
  <p:tag name="MH_LIBRARY" val="GRAPHIC"/>
  <p:tag name="MH_TYPE" val="Other"/>
  <p:tag name="MH_ORDER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223525"/>
  <p:tag name="MH_LIBRARY" val="GRAPHIC"/>
  <p:tag name="MH_TYPE" val="Other"/>
  <p:tag name="MH_ORDER" val="6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223525"/>
  <p:tag name="MH_LIBRARY" val="GRAPHIC"/>
  <p:tag name="MH_TYPE" val="Other"/>
  <p:tag name="MH_ORDER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223525"/>
  <p:tag name="MH_LIBRARY" val="GRAPHIC"/>
  <p:tag name="MH_TYPE" val="Other"/>
  <p:tag name="MH_ORDER" val="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223525"/>
  <p:tag name="MH_LIBRARY" val="GRAPHIC"/>
  <p:tag name="MH_TYPE" val="Other"/>
  <p:tag name="MH_ORDER" val="5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YinZJG#"/>
  <p:tag name="MH_LAYOUT" val="TitleSubTitle"/>
  <p:tag name="MH" val="20170808105946"/>
  <p:tag name="MH_LIBRARY" val="GRAPHIC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SubTitle"/>
  <p:tag name="MH_ORDER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SubTitle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文本框 2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Title"/>
  <p:tag name="MH_ORDER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5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6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7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8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TextBox 26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PageTitle"/>
  <p:tag name="MH_ORDER" val="PageTitl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12346"/>
  <p:tag name="MH_LIBRARY" val="GRAPHIC"/>
  <p:tag name="MH_TYPE" val="Text"/>
  <p:tag name="MH_ORDER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12346"/>
  <p:tag name="MH_LIBRARY" val="GRAPHIC"/>
  <p:tag name="MH_TYPE" val="SubTitle"/>
  <p:tag name="MH_ORDER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TextBox 27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15606"/>
  <p:tag name="MH_LIBRARY" val="GRAPHIC"/>
  <p:tag name="MH_TYPE" val="Text"/>
  <p:tag name="MH_ORDER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15606"/>
  <p:tag name="MH_LIBRARY" val="GRAPHIC"/>
  <p:tag name="MH_TYPE" val="Other"/>
  <p:tag name="MH_ORDER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15606"/>
  <p:tag name="MH_LIBRARY" val="GRAPHIC"/>
  <p:tag name="MH_TYPE" val="Other"/>
  <p:tag name="MH_ORDER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15606"/>
  <p:tag name="MH_LIBRARY" val="GRAPHIC"/>
  <p:tag name="MH_TYPE" val="SubTitle"/>
  <p:tag name="MH_ORDER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15606"/>
  <p:tag name="MH_LIBRARY" val="GRAPHIC"/>
  <p:tag name="MH_TYPE" val="Text"/>
  <p:tag name="MH_ORDER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15606"/>
  <p:tag name="MH_LIBRARY" val="GRAPHIC"/>
  <p:tag name="MH_TYPE" val="Other"/>
  <p:tag name="MH_ORDER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15606"/>
  <p:tag name="MH_LIBRARY" val="GRAPHIC"/>
  <p:tag name="MH_TYPE" val="Other"/>
  <p:tag name="MH_ORDER" val="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15606"/>
  <p:tag name="MH_LIBRARY" val="GRAPHIC"/>
  <p:tag name="MH_TYPE" val="SubTitle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7185238"/>
  <p:tag name="MH_LIBRARY" val="GRAPHIC"/>
  <p:tag name="MH_TYPE" val="Other"/>
  <p:tag name="MH_ORDER" val="2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8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9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3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3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2722</TotalTime>
  <Words>5687</Words>
  <Application>Microsoft Office PowerPoint</Application>
  <PresentationFormat>全屏显示(4:3)</PresentationFormat>
  <Paragraphs>642</Paragraphs>
  <Slides>32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4" baseType="lpstr">
      <vt:lpstr>等线</vt:lpstr>
      <vt:lpstr>黑体</vt:lpstr>
      <vt:lpstr>华文中宋</vt:lpstr>
      <vt:lpstr>微软雅黑</vt:lpstr>
      <vt:lpstr>Arial</vt:lpstr>
      <vt:lpstr>Baskerville Old Face</vt:lpstr>
      <vt:lpstr>Calibri</vt:lpstr>
      <vt:lpstr>Calibri Light</vt:lpstr>
      <vt:lpstr>Cambria Math</vt:lpstr>
      <vt:lpstr>Times New Roman</vt:lpstr>
      <vt:lpstr>Wingdings</vt:lpstr>
      <vt:lpstr>Office 主题​​</vt:lpstr>
      <vt:lpstr>PowerPoint 演示文稿</vt:lpstr>
      <vt:lpstr>三种基本结构</vt:lpstr>
      <vt:lpstr>PowerPoint 演示文稿</vt:lpstr>
      <vt:lpstr>选择结构和条件判断</vt:lpstr>
      <vt:lpstr>if语句例题</vt:lpstr>
      <vt:lpstr>if语句例题</vt:lpstr>
      <vt:lpstr>用if语句实现选择结构</vt:lpstr>
      <vt:lpstr>if语句的一般形式</vt:lpstr>
      <vt:lpstr>用if语句实现选择结构</vt:lpstr>
      <vt:lpstr>用if语句实现选择结构</vt:lpstr>
      <vt:lpstr>关系运算符和关系表达式</vt:lpstr>
      <vt:lpstr>关系运算符及其优先次序</vt:lpstr>
      <vt:lpstr>关系表达式</vt:lpstr>
      <vt:lpstr>逻辑运算符和逻辑表达式</vt:lpstr>
      <vt:lpstr>逻辑运算符及其优先次序</vt:lpstr>
      <vt:lpstr>在逻辑表达式的求解中，并不是所有的逻辑运算符都被执行，只是在必须执行下一个逻辑运算符才能求出表达式的解时，才执行该运算符。</vt:lpstr>
      <vt:lpstr>PowerPoint 演示文稿</vt:lpstr>
      <vt:lpstr>条件运算符和条件表达式</vt:lpstr>
      <vt:lpstr>条件运算符和条件表达式</vt:lpstr>
      <vt:lpstr>选择结构的嵌套</vt:lpstr>
      <vt:lpstr>条件运算符和条件表达式</vt:lpstr>
      <vt:lpstr>条件运算符和条件表达式</vt:lpstr>
      <vt:lpstr>用switch语句实现多分支选择结构</vt:lpstr>
      <vt:lpstr>用switch语句实现多分支选择结构</vt:lpstr>
      <vt:lpstr>用switch语句实现多分支选择结构</vt:lpstr>
      <vt:lpstr>用switch语句实现多分支选择结构</vt:lpstr>
      <vt:lpstr>选择结构程序综合举例</vt:lpstr>
      <vt:lpstr>if语句例题</vt:lpstr>
      <vt:lpstr>选择结构程序综合举例</vt:lpstr>
      <vt:lpstr>PowerPoint 演示文稿</vt:lpstr>
      <vt:lpstr>选择结构程序综合举例</vt:lpstr>
      <vt:lpstr>选择结构程序综合举例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C程序设计</dc:title>
  <dc:creator>zi jin</dc:creator>
  <cp:lastModifiedBy>李 勇</cp:lastModifiedBy>
  <cp:revision>188</cp:revision>
  <dcterms:created xsi:type="dcterms:W3CDTF">2017-08-03T06:51:45Z</dcterms:created>
  <dcterms:modified xsi:type="dcterms:W3CDTF">2021-10-13T15:59:50Z</dcterms:modified>
</cp:coreProperties>
</file>