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.xml" ContentType="application/vnd.openxmlformats-officedocument.presentationml.notesSlide+xml"/>
  <Override PartName="/ppt/tags/tag59.xml" ContentType="application/vnd.openxmlformats-officedocument.presentationml.tags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10" r:id="rId2"/>
    <p:sldId id="272" r:id="rId3"/>
    <p:sldId id="275" r:id="rId4"/>
    <p:sldId id="258" r:id="rId5"/>
    <p:sldId id="257" r:id="rId6"/>
    <p:sldId id="284" r:id="rId7"/>
    <p:sldId id="259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9" r:id="rId32"/>
    <p:sldId id="30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FCBD2-69EE-4622-AD00-CEFA20DA2E5B}" v="17" dt="2019-10-16T01:59:42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3056" autoAdjust="0"/>
  </p:normalViewPr>
  <p:slideViewPr>
    <p:cSldViewPr snapToGrid="0">
      <p:cViewPr varScale="1">
        <p:scale>
          <a:sx n="153" d="100"/>
          <a:sy n="153" d="100"/>
        </p:scale>
        <p:origin x="19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佩杰 李" userId="86c07199bf488ae0" providerId="LiveId" clId="{8DAFCBD2-69EE-4622-AD00-CEFA20DA2E5B}"/>
    <pc:docChg chg="undo custSel addSld modSld modMainMaster">
      <pc:chgData name="佩杰 李" userId="86c07199bf488ae0" providerId="LiveId" clId="{8DAFCBD2-69EE-4622-AD00-CEFA20DA2E5B}" dt="2019-10-16T01:59:52.029" v="334" actId="14100"/>
      <pc:docMkLst>
        <pc:docMk/>
      </pc:docMkLst>
      <pc:sldChg chg="modSp">
        <pc:chgData name="佩杰 李" userId="86c07199bf488ae0" providerId="LiveId" clId="{8DAFCBD2-69EE-4622-AD00-CEFA20DA2E5B}" dt="2019-10-09T07:24:44.035" v="5" actId="14100"/>
        <pc:sldMkLst>
          <pc:docMk/>
          <pc:sldMk cId="744669597" sldId="257"/>
        </pc:sldMkLst>
        <pc:spChg chg="mod">
          <ac:chgData name="佩杰 李" userId="86c07199bf488ae0" providerId="LiveId" clId="{8DAFCBD2-69EE-4622-AD00-CEFA20DA2E5B}" dt="2019-10-09T07:24:40.471" v="4" actId="27636"/>
          <ac:spMkLst>
            <pc:docMk/>
            <pc:sldMk cId="744669597" sldId="257"/>
            <ac:spMk id="17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44.035" v="5" actId="14100"/>
          <ac:spMkLst>
            <pc:docMk/>
            <pc:sldMk cId="744669597" sldId="257"/>
            <ac:spMk id="21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37.282" v="2" actId="14100"/>
          <ac:spMkLst>
            <pc:docMk/>
            <pc:sldMk cId="744669597" sldId="257"/>
            <ac:spMk id="2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33.979" v="1" actId="14100"/>
          <ac:spMkLst>
            <pc:docMk/>
            <pc:sldMk cId="744669597" sldId="257"/>
            <ac:spMk id="2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744669597" sldId="257"/>
            <ac:spMk id="24" creationId="{00000000-0000-0000-0000-000000000000}"/>
          </ac:spMkLst>
        </pc:spChg>
        <pc:picChg chg="mod">
          <ac:chgData name="佩杰 李" userId="86c07199bf488ae0" providerId="LiveId" clId="{8DAFCBD2-69EE-4622-AD00-CEFA20DA2E5B}" dt="2019-10-09T07:24:23.163" v="0"/>
          <ac:picMkLst>
            <pc:docMk/>
            <pc:sldMk cId="744669597" sldId="257"/>
            <ac:picMk id="25" creationId="{00000000-0000-0000-0000-000000000000}"/>
          </ac:picMkLst>
        </pc:picChg>
      </pc:sldChg>
      <pc:sldChg chg="modSp">
        <pc:chgData name="佩杰 李" userId="86c07199bf488ae0" providerId="LiveId" clId="{8DAFCBD2-69EE-4622-AD00-CEFA20DA2E5B}" dt="2019-10-09T07:24:23.163" v="0"/>
        <pc:sldMkLst>
          <pc:docMk/>
          <pc:sldMk cId="766479471" sldId="258"/>
        </pc:sldMkLst>
        <pc:spChg chg="mod">
          <ac:chgData name="佩杰 李" userId="86c07199bf488ae0" providerId="LiveId" clId="{8DAFCBD2-69EE-4622-AD00-CEFA20DA2E5B}" dt="2019-10-09T07:24:23.163" v="0"/>
          <ac:spMkLst>
            <pc:docMk/>
            <pc:sldMk cId="766479471" sldId="258"/>
            <ac:spMk id="2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766479471" sldId="258"/>
            <ac:spMk id="25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766479471" sldId="258"/>
            <ac:spMk id="27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766479471" sldId="258"/>
            <ac:spMk id="28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766479471" sldId="258"/>
            <ac:spMk id="2054" creationId="{00000000-0000-0000-0000-000000000000}"/>
          </ac:spMkLst>
        </pc:spChg>
        <pc:cxnChg chg="mod">
          <ac:chgData name="佩杰 李" userId="86c07199bf488ae0" providerId="LiveId" clId="{8DAFCBD2-69EE-4622-AD00-CEFA20DA2E5B}" dt="2019-10-09T07:24:23.163" v="0"/>
          <ac:cxnSpMkLst>
            <pc:docMk/>
            <pc:sldMk cId="766479471" sldId="258"/>
            <ac:cxnSpMk id="23" creationId="{00000000-0000-0000-0000-000000000000}"/>
          </ac:cxnSpMkLst>
        </pc:cxnChg>
        <pc:cxnChg chg="mod">
          <ac:chgData name="佩杰 李" userId="86c07199bf488ae0" providerId="LiveId" clId="{8DAFCBD2-69EE-4622-AD00-CEFA20DA2E5B}" dt="2019-10-09T07:24:23.163" v="0"/>
          <ac:cxnSpMkLst>
            <pc:docMk/>
            <pc:sldMk cId="766479471" sldId="258"/>
            <ac:cxnSpMk id="24" creationId="{00000000-0000-0000-0000-000000000000}"/>
          </ac:cxnSpMkLst>
        </pc:cxnChg>
      </pc:sldChg>
      <pc:sldChg chg="modSp">
        <pc:chgData name="佩杰 李" userId="86c07199bf488ae0" providerId="LiveId" clId="{8DAFCBD2-69EE-4622-AD00-CEFA20DA2E5B}" dt="2019-10-09T07:25:38.123" v="20" actId="1076"/>
        <pc:sldMkLst>
          <pc:docMk/>
          <pc:sldMk cId="3753255268" sldId="259"/>
        </pc:sldMkLst>
        <pc:spChg chg="mod">
          <ac:chgData name="佩杰 李" userId="86c07199bf488ae0" providerId="LiveId" clId="{8DAFCBD2-69EE-4622-AD00-CEFA20DA2E5B}" dt="2019-10-09T07:25:12.323" v="12" actId="1076"/>
          <ac:spMkLst>
            <pc:docMk/>
            <pc:sldMk cId="3753255268" sldId="259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5:17.331" v="14" actId="1076"/>
          <ac:spMkLst>
            <pc:docMk/>
            <pc:sldMk cId="3753255268" sldId="259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5:20.618" v="15" actId="1076"/>
          <ac:spMkLst>
            <pc:docMk/>
            <pc:sldMk cId="3753255268" sldId="259"/>
            <ac:spMk id="13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5:38.123" v="20" actId="1076"/>
          <ac:grpSpMkLst>
            <pc:docMk/>
            <pc:sldMk cId="3753255268" sldId="259"/>
            <ac:grpSpMk id="10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5:28.522" v="18" actId="14100"/>
          <ac:grpSpMkLst>
            <pc:docMk/>
            <pc:sldMk cId="3753255268" sldId="259"/>
            <ac:grpSpMk id="52" creationId="{00000000-0000-0000-0000-000000000000}"/>
          </ac:grpSpMkLst>
        </pc:grpChg>
        <pc:picChg chg="mod">
          <ac:chgData name="佩杰 李" userId="86c07199bf488ae0" providerId="LiveId" clId="{8DAFCBD2-69EE-4622-AD00-CEFA20DA2E5B}" dt="2019-10-09T07:25:31.570" v="19" actId="1076"/>
          <ac:picMkLst>
            <pc:docMk/>
            <pc:sldMk cId="3753255268" sldId="259"/>
            <ac:picMk id="11" creationId="{00000000-0000-0000-0000-000000000000}"/>
          </ac:picMkLst>
        </pc:picChg>
      </pc:sldChg>
      <pc:sldChg chg="modSp">
        <pc:chgData name="佩杰 李" userId="86c07199bf488ae0" providerId="LiveId" clId="{8DAFCBD2-69EE-4622-AD00-CEFA20DA2E5B}" dt="2019-10-09T07:25:05.554" v="10" actId="1076"/>
        <pc:sldMkLst>
          <pc:docMk/>
          <pc:sldMk cId="1337948410" sldId="284"/>
        </pc:sldMkLst>
        <pc:spChg chg="mod">
          <ac:chgData name="佩杰 李" userId="86c07199bf488ae0" providerId="LiveId" clId="{8DAFCBD2-69EE-4622-AD00-CEFA20DA2E5B}" dt="2019-10-09T07:24:52.603" v="7" actId="1076"/>
          <ac:spMkLst>
            <pc:docMk/>
            <pc:sldMk cId="1337948410" sldId="284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54.314" v="8" actId="1076"/>
          <ac:spMkLst>
            <pc:docMk/>
            <pc:sldMk cId="1337948410" sldId="284"/>
            <ac:spMk id="4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50.090" v="6" actId="1076"/>
          <ac:spMkLst>
            <pc:docMk/>
            <pc:sldMk cId="1337948410" sldId="284"/>
            <ac:spMk id="15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5:05.554" v="10" actId="1076"/>
          <ac:grpSpMkLst>
            <pc:docMk/>
            <pc:sldMk cId="1337948410" sldId="284"/>
            <ac:grpSpMk id="10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5:00.778" v="9" actId="1076"/>
          <ac:grpSpMkLst>
            <pc:docMk/>
            <pc:sldMk cId="1337948410" sldId="284"/>
            <ac:grpSpMk id="11" creationId="{00000000-0000-0000-0000-000000000000}"/>
          </ac:grpSpMkLst>
        </pc:grpChg>
      </pc:sldChg>
      <pc:sldChg chg="modSp">
        <pc:chgData name="佩杰 李" userId="86c07199bf488ae0" providerId="LiveId" clId="{8DAFCBD2-69EE-4622-AD00-CEFA20DA2E5B}" dt="2019-10-09T07:25:45.050" v="22" actId="1076"/>
        <pc:sldMkLst>
          <pc:docMk/>
          <pc:sldMk cId="3265617922" sldId="285"/>
        </pc:sldMkLst>
        <pc:spChg chg="mod">
          <ac:chgData name="佩杰 李" userId="86c07199bf488ae0" providerId="LiveId" clId="{8DAFCBD2-69EE-4622-AD00-CEFA20DA2E5B}" dt="2019-10-09T07:25:45.050" v="22" actId="1076"/>
          <ac:spMkLst>
            <pc:docMk/>
            <pc:sldMk cId="3265617922" sldId="285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3265617922" sldId="285"/>
            <ac:spMk id="4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3265617922" sldId="285"/>
            <ac:grpSpMk id="7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3265617922" sldId="285"/>
            <ac:grpSpMk id="11" creationId="{00000000-0000-0000-0000-000000000000}"/>
          </ac:grpSpMkLst>
        </pc:grpChg>
      </pc:sldChg>
      <pc:sldChg chg="modSp">
        <pc:chgData name="佩杰 李" userId="86c07199bf488ae0" providerId="LiveId" clId="{8DAFCBD2-69EE-4622-AD00-CEFA20DA2E5B}" dt="2019-10-09T07:26:14.906" v="34" actId="1076"/>
        <pc:sldMkLst>
          <pc:docMk/>
          <pc:sldMk cId="2508199257" sldId="286"/>
        </pc:sldMkLst>
        <pc:spChg chg="mod">
          <ac:chgData name="佩杰 李" userId="86c07199bf488ae0" providerId="LiveId" clId="{8DAFCBD2-69EE-4622-AD00-CEFA20DA2E5B}" dt="2019-10-09T07:25:52.778" v="25" actId="1076"/>
          <ac:spMkLst>
            <pc:docMk/>
            <pc:sldMk cId="2508199257" sldId="286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5:55.313" v="26" actId="1076"/>
          <ac:spMkLst>
            <pc:docMk/>
            <pc:sldMk cId="2508199257" sldId="286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5:58.154" v="27" actId="1076"/>
          <ac:spMkLst>
            <pc:docMk/>
            <pc:sldMk cId="2508199257" sldId="286"/>
            <ac:spMk id="13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6:14.906" v="34" actId="1076"/>
          <ac:grpSpMkLst>
            <pc:docMk/>
            <pc:sldMk cId="2508199257" sldId="286"/>
            <ac:grpSpMk id="5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6:09.138" v="32" actId="14100"/>
          <ac:grpSpMkLst>
            <pc:docMk/>
            <pc:sldMk cId="2508199257" sldId="286"/>
            <ac:grpSpMk id="52" creationId="{00000000-0000-0000-0000-000000000000}"/>
          </ac:grpSpMkLst>
        </pc:grpChg>
        <pc:picChg chg="mod">
          <ac:chgData name="佩杰 李" userId="86c07199bf488ae0" providerId="LiveId" clId="{8DAFCBD2-69EE-4622-AD00-CEFA20DA2E5B}" dt="2019-10-09T07:26:10.954" v="33" actId="1076"/>
          <ac:picMkLst>
            <pc:docMk/>
            <pc:sldMk cId="2508199257" sldId="286"/>
            <ac:picMk id="11" creationId="{00000000-0000-0000-0000-000000000000}"/>
          </ac:picMkLst>
        </pc:picChg>
      </pc:sldChg>
      <pc:sldChg chg="modSp">
        <pc:chgData name="佩杰 李" userId="86c07199bf488ae0" providerId="LiveId" clId="{8DAFCBD2-69EE-4622-AD00-CEFA20DA2E5B}" dt="2019-10-09T07:26:37.466" v="41" actId="14100"/>
        <pc:sldMkLst>
          <pc:docMk/>
          <pc:sldMk cId="2737572734" sldId="287"/>
        </pc:sldMkLst>
        <pc:spChg chg="mod">
          <ac:chgData name="佩杰 李" userId="86c07199bf488ae0" providerId="LiveId" clId="{8DAFCBD2-69EE-4622-AD00-CEFA20DA2E5B}" dt="2019-10-09T07:26:23.290" v="36" actId="1076"/>
          <ac:spMkLst>
            <pc:docMk/>
            <pc:sldMk cId="2737572734" sldId="287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6:26.266" v="37" actId="1076"/>
          <ac:spMkLst>
            <pc:docMk/>
            <pc:sldMk cId="2737572734" sldId="287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6:29.843" v="38" actId="1076"/>
          <ac:spMkLst>
            <pc:docMk/>
            <pc:sldMk cId="2737572734" sldId="287"/>
            <ac:spMk id="1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6:37.466" v="41" actId="14100"/>
          <ac:spMkLst>
            <pc:docMk/>
            <pc:sldMk cId="2737572734" sldId="287"/>
            <ac:spMk id="22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2737572734" sldId="287"/>
            <ac:grpSpMk id="14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2737572734" sldId="287"/>
            <ac:grpSpMk id="28" creationId="{00000000-0000-0000-0000-000000000000}"/>
          </ac:grpSpMkLst>
        </pc:grpChg>
        <pc:picChg chg="mod">
          <ac:chgData name="佩杰 李" userId="86c07199bf488ae0" providerId="LiveId" clId="{8DAFCBD2-69EE-4622-AD00-CEFA20DA2E5B}" dt="2019-10-09T07:26:31.506" v="39" actId="1076"/>
          <ac:picMkLst>
            <pc:docMk/>
            <pc:sldMk cId="2737572734" sldId="287"/>
            <ac:picMk id="6" creationId="{00000000-0000-0000-0000-000000000000}"/>
          </ac:picMkLst>
        </pc:picChg>
        <pc:picChg chg="mod">
          <ac:chgData name="佩杰 李" userId="86c07199bf488ae0" providerId="LiveId" clId="{8DAFCBD2-69EE-4622-AD00-CEFA20DA2E5B}" dt="2019-10-09T07:26:33.387" v="40" actId="1076"/>
          <ac:picMkLst>
            <pc:docMk/>
            <pc:sldMk cId="2737572734" sldId="287"/>
            <ac:picMk id="7" creationId="{00000000-0000-0000-0000-000000000000}"/>
          </ac:picMkLst>
        </pc:picChg>
        <pc:picChg chg="mod">
          <ac:chgData name="佩杰 李" userId="86c07199bf488ae0" providerId="LiveId" clId="{8DAFCBD2-69EE-4622-AD00-CEFA20DA2E5B}" dt="2019-10-09T07:24:23.163" v="0"/>
          <ac:picMkLst>
            <pc:docMk/>
            <pc:sldMk cId="2737572734" sldId="287"/>
            <ac:picMk id="8" creationId="{00000000-0000-0000-0000-000000000000}"/>
          </ac:picMkLst>
        </pc:picChg>
        <pc:picChg chg="mod">
          <ac:chgData name="佩杰 李" userId="86c07199bf488ae0" providerId="LiveId" clId="{8DAFCBD2-69EE-4622-AD00-CEFA20DA2E5B}" dt="2019-10-09T07:24:23.163" v="0"/>
          <ac:picMkLst>
            <pc:docMk/>
            <pc:sldMk cId="2737572734" sldId="287"/>
            <ac:picMk id="9" creationId="{00000000-0000-0000-0000-000000000000}"/>
          </ac:picMkLst>
        </pc:picChg>
      </pc:sldChg>
      <pc:sldChg chg="modSp">
        <pc:chgData name="佩杰 李" userId="86c07199bf488ae0" providerId="LiveId" clId="{8DAFCBD2-69EE-4622-AD00-CEFA20DA2E5B}" dt="2019-10-09T07:26:59.442" v="47" actId="1076"/>
        <pc:sldMkLst>
          <pc:docMk/>
          <pc:sldMk cId="2877624403" sldId="288"/>
        </pc:sldMkLst>
        <pc:spChg chg="mod">
          <ac:chgData name="佩杰 李" userId="86c07199bf488ae0" providerId="LiveId" clId="{8DAFCBD2-69EE-4622-AD00-CEFA20DA2E5B}" dt="2019-10-09T07:26:43.371" v="42" actId="1076"/>
          <ac:spMkLst>
            <pc:docMk/>
            <pc:sldMk cId="2877624403" sldId="288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6:48.706" v="44" actId="1076"/>
          <ac:spMkLst>
            <pc:docMk/>
            <pc:sldMk cId="2877624403" sldId="288"/>
            <ac:spMk id="4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6:51.330" v="45" actId="1076"/>
          <ac:spMkLst>
            <pc:docMk/>
            <pc:sldMk cId="2877624403" sldId="288"/>
            <ac:spMk id="15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6:57.051" v="46" actId="1076"/>
          <ac:grpSpMkLst>
            <pc:docMk/>
            <pc:sldMk cId="2877624403" sldId="288"/>
            <ac:grpSpMk id="10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6:59.442" v="47" actId="1076"/>
          <ac:grpSpMkLst>
            <pc:docMk/>
            <pc:sldMk cId="2877624403" sldId="288"/>
            <ac:grpSpMk id="11" creationId="{00000000-0000-0000-0000-000000000000}"/>
          </ac:grpSpMkLst>
        </pc:grpChg>
      </pc:sldChg>
      <pc:sldChg chg="modSp">
        <pc:chgData name="佩杰 李" userId="86c07199bf488ae0" providerId="LiveId" clId="{8DAFCBD2-69EE-4622-AD00-CEFA20DA2E5B}" dt="2019-10-09T07:27:22.410" v="54" actId="14100"/>
        <pc:sldMkLst>
          <pc:docMk/>
          <pc:sldMk cId="4292064960" sldId="289"/>
        </pc:sldMkLst>
        <pc:spChg chg="mod">
          <ac:chgData name="佩杰 李" userId="86c07199bf488ae0" providerId="LiveId" clId="{8DAFCBD2-69EE-4622-AD00-CEFA20DA2E5B}" dt="2019-10-09T07:27:04.098" v="48" actId="1076"/>
          <ac:spMkLst>
            <pc:docMk/>
            <pc:sldMk cId="4292064960" sldId="289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7:08.474" v="49" actId="14100"/>
          <ac:spMkLst>
            <pc:docMk/>
            <pc:sldMk cId="4292064960" sldId="289"/>
            <ac:spMk id="4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7:22.410" v="54" actId="14100"/>
          <ac:spMkLst>
            <pc:docMk/>
            <pc:sldMk cId="4292064960" sldId="289"/>
            <ac:spMk id="15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7:11.962" v="50" actId="14100"/>
          <ac:spMkLst>
            <pc:docMk/>
            <pc:sldMk cId="4292064960" sldId="289"/>
            <ac:spMk id="18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7:14.074" v="51" actId="1076"/>
          <ac:spMkLst>
            <pc:docMk/>
            <pc:sldMk cId="4292064960" sldId="289"/>
            <ac:spMk id="19" creationId="{00000000-0000-0000-0000-000000000000}"/>
          </ac:spMkLst>
        </pc:spChg>
      </pc:sldChg>
      <pc:sldChg chg="modSp">
        <pc:chgData name="佩杰 李" userId="86c07199bf488ae0" providerId="LiveId" clId="{8DAFCBD2-69EE-4622-AD00-CEFA20DA2E5B}" dt="2019-10-09T07:27:42.603" v="56" actId="1076"/>
        <pc:sldMkLst>
          <pc:docMk/>
          <pc:sldMk cId="1699545117" sldId="290"/>
        </pc:sldMkLst>
        <pc:spChg chg="mod">
          <ac:chgData name="佩杰 李" userId="86c07199bf488ae0" providerId="LiveId" clId="{8DAFCBD2-69EE-4622-AD00-CEFA20DA2E5B}" dt="2019-10-09T07:27:31.090" v="55" actId="1076"/>
          <ac:spMkLst>
            <pc:docMk/>
            <pc:sldMk cId="1699545117" sldId="290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7:31.090" v="55" actId="1076"/>
          <ac:spMkLst>
            <pc:docMk/>
            <pc:sldMk cId="1699545117" sldId="290"/>
            <ac:spMk id="7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7:31.090" v="55" actId="1076"/>
          <ac:spMkLst>
            <pc:docMk/>
            <pc:sldMk cId="1699545117" sldId="290"/>
            <ac:spMk id="8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7:31.090" v="55" actId="1076"/>
          <ac:spMkLst>
            <pc:docMk/>
            <pc:sldMk cId="1699545117" sldId="290"/>
            <ac:spMk id="26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7:31.090" v="55" actId="1076"/>
          <ac:spMkLst>
            <pc:docMk/>
            <pc:sldMk cId="1699545117" sldId="290"/>
            <ac:spMk id="27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7:42.603" v="56" actId="1076"/>
          <ac:grpSpMkLst>
            <pc:docMk/>
            <pc:sldMk cId="1699545117" sldId="290"/>
            <ac:grpSpMk id="11" creationId="{00000000-0000-0000-0000-000000000000}"/>
          </ac:grpSpMkLst>
        </pc:grpChg>
      </pc:sldChg>
      <pc:sldChg chg="modSp">
        <pc:chgData name="佩杰 李" userId="86c07199bf488ae0" providerId="LiveId" clId="{8DAFCBD2-69EE-4622-AD00-CEFA20DA2E5B}" dt="2019-10-09T07:28:08.939" v="63" actId="1076"/>
        <pc:sldMkLst>
          <pc:docMk/>
          <pc:sldMk cId="765503116" sldId="291"/>
        </pc:sldMkLst>
        <pc:spChg chg="mod">
          <ac:chgData name="佩杰 李" userId="86c07199bf488ae0" providerId="LiveId" clId="{8DAFCBD2-69EE-4622-AD00-CEFA20DA2E5B}" dt="2019-10-09T07:27:52.898" v="59" actId="14100"/>
          <ac:spMkLst>
            <pc:docMk/>
            <pc:sldMk cId="765503116" sldId="291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7:55.266" v="60" actId="1076"/>
          <ac:spMkLst>
            <pc:docMk/>
            <pc:sldMk cId="765503116" sldId="291"/>
            <ac:spMk id="7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7:47.851" v="57" actId="14100"/>
          <ac:spMkLst>
            <pc:docMk/>
            <pc:sldMk cId="765503116" sldId="291"/>
            <ac:spMk id="27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8:08.939" v="63" actId="1076"/>
          <ac:grpSpMkLst>
            <pc:docMk/>
            <pc:sldMk cId="765503116" sldId="291"/>
            <ac:grpSpMk id="19" creationId="{00000000-0000-0000-0000-000000000000}"/>
          </ac:grpSpMkLst>
        </pc:grpChg>
      </pc:sldChg>
      <pc:sldChg chg="modSp">
        <pc:chgData name="佩杰 李" userId="86c07199bf488ae0" providerId="LiveId" clId="{8DAFCBD2-69EE-4622-AD00-CEFA20DA2E5B}" dt="2019-10-09T07:24:23.163" v="0"/>
        <pc:sldMkLst>
          <pc:docMk/>
          <pc:sldMk cId="466804057" sldId="292"/>
        </pc:sldMkLst>
        <pc:grpChg chg="mod">
          <ac:chgData name="佩杰 李" userId="86c07199bf488ae0" providerId="LiveId" clId="{8DAFCBD2-69EE-4622-AD00-CEFA20DA2E5B}" dt="2019-10-09T07:24:23.163" v="0"/>
          <ac:grpSpMkLst>
            <pc:docMk/>
            <pc:sldMk cId="466804057" sldId="292"/>
            <ac:grpSpMk id="7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466804057" sldId="292"/>
            <ac:grpSpMk id="21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466804057" sldId="292"/>
            <ac:grpSpMk id="27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466804057" sldId="292"/>
            <ac:grpSpMk id="33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466804057" sldId="292"/>
            <ac:grpSpMk id="39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466804057" sldId="292"/>
            <ac:grpSpMk id="44" creationId="{00000000-0000-0000-0000-000000000000}"/>
          </ac:grpSpMkLst>
        </pc:grpChg>
      </pc:sldChg>
      <pc:sldChg chg="modSp">
        <pc:chgData name="佩杰 李" userId="86c07199bf488ae0" providerId="LiveId" clId="{8DAFCBD2-69EE-4622-AD00-CEFA20DA2E5B}" dt="2019-10-09T07:28:29.010" v="68" actId="1076"/>
        <pc:sldMkLst>
          <pc:docMk/>
          <pc:sldMk cId="3824669073" sldId="293"/>
        </pc:sldMkLst>
        <pc:spChg chg="mod">
          <ac:chgData name="佩杰 李" userId="86c07199bf488ae0" providerId="LiveId" clId="{8DAFCBD2-69EE-4622-AD00-CEFA20DA2E5B}" dt="2019-10-09T07:28:25.906" v="67" actId="1076"/>
          <ac:spMkLst>
            <pc:docMk/>
            <pc:sldMk cId="3824669073" sldId="293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8:20.746" v="65" actId="14100"/>
          <ac:spMkLst>
            <pc:docMk/>
            <pc:sldMk cId="3824669073" sldId="293"/>
            <ac:spMk id="3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8:29.010" v="68" actId="1076"/>
          <ac:grpSpMkLst>
            <pc:docMk/>
            <pc:sldMk cId="3824669073" sldId="293"/>
            <ac:grpSpMk id="4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8:23.474" v="66" actId="1076"/>
          <ac:grpSpMkLst>
            <pc:docMk/>
            <pc:sldMk cId="3824669073" sldId="293"/>
            <ac:grpSpMk id="8" creationId="{00000000-0000-0000-0000-000000000000}"/>
          </ac:grpSpMkLst>
        </pc:grpChg>
      </pc:sldChg>
      <pc:sldChg chg="modSp">
        <pc:chgData name="佩杰 李" userId="86c07199bf488ae0" providerId="LiveId" clId="{8DAFCBD2-69EE-4622-AD00-CEFA20DA2E5B}" dt="2019-10-09T07:24:23.163" v="0"/>
        <pc:sldMkLst>
          <pc:docMk/>
          <pc:sldMk cId="2490194979" sldId="294"/>
        </pc:sldMkLst>
        <pc:grpChg chg="mod">
          <ac:chgData name="佩杰 李" userId="86c07199bf488ae0" providerId="LiveId" clId="{8DAFCBD2-69EE-4622-AD00-CEFA20DA2E5B}" dt="2019-10-09T07:24:23.163" v="0"/>
          <ac:grpSpMkLst>
            <pc:docMk/>
            <pc:sldMk cId="2490194979" sldId="294"/>
            <ac:grpSpMk id="4" creationId="{00000000-0000-0000-0000-000000000000}"/>
          </ac:grpSpMkLst>
        </pc:grpChg>
      </pc:sldChg>
      <pc:sldChg chg="modSp">
        <pc:chgData name="佩杰 李" userId="86c07199bf488ae0" providerId="LiveId" clId="{8DAFCBD2-69EE-4622-AD00-CEFA20DA2E5B}" dt="2019-10-09T07:28:47.522" v="74" actId="1076"/>
        <pc:sldMkLst>
          <pc:docMk/>
          <pc:sldMk cId="3466734374" sldId="295"/>
        </pc:sldMkLst>
        <pc:spChg chg="mod">
          <ac:chgData name="佩杰 李" userId="86c07199bf488ae0" providerId="LiveId" clId="{8DAFCBD2-69EE-4622-AD00-CEFA20DA2E5B}" dt="2019-10-09T07:28:36.602" v="70" actId="14100"/>
          <ac:spMkLst>
            <pc:docMk/>
            <pc:sldMk cId="3466734374" sldId="295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8:41.931" v="72" actId="14100"/>
          <ac:spMkLst>
            <pc:docMk/>
            <pc:sldMk cId="3466734374" sldId="295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8:45.018" v="73" actId="1076"/>
          <ac:spMkLst>
            <pc:docMk/>
            <pc:sldMk cId="3466734374" sldId="295"/>
            <ac:spMk id="13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8:47.522" v="74" actId="1076"/>
          <ac:grpSpMkLst>
            <pc:docMk/>
            <pc:sldMk cId="3466734374" sldId="295"/>
            <ac:grpSpMk id="52" creationId="{00000000-0000-0000-0000-000000000000}"/>
          </ac:grpSpMkLst>
        </pc:grpChg>
        <pc:picChg chg="mod">
          <ac:chgData name="佩杰 李" userId="86c07199bf488ae0" providerId="LiveId" clId="{8DAFCBD2-69EE-4622-AD00-CEFA20DA2E5B}" dt="2019-10-09T07:24:23.163" v="0"/>
          <ac:picMkLst>
            <pc:docMk/>
            <pc:sldMk cId="3466734374" sldId="295"/>
            <ac:picMk id="6" creationId="{00000000-0000-0000-0000-000000000000}"/>
          </ac:picMkLst>
        </pc:picChg>
      </pc:sldChg>
      <pc:sldChg chg="modSp">
        <pc:chgData name="佩杰 李" userId="86c07199bf488ae0" providerId="LiveId" clId="{8DAFCBD2-69EE-4622-AD00-CEFA20DA2E5B}" dt="2019-10-09T07:28:57.994" v="78" actId="14100"/>
        <pc:sldMkLst>
          <pc:docMk/>
          <pc:sldMk cId="2410414761" sldId="296"/>
        </pc:sldMkLst>
        <pc:spChg chg="mod">
          <ac:chgData name="佩杰 李" userId="86c07199bf488ae0" providerId="LiveId" clId="{8DAFCBD2-69EE-4622-AD00-CEFA20DA2E5B}" dt="2019-10-09T07:28:53.426" v="76" actId="1076"/>
          <ac:spMkLst>
            <pc:docMk/>
            <pc:sldMk cId="2410414761" sldId="296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8:54.843" v="77" actId="1076"/>
          <ac:spMkLst>
            <pc:docMk/>
            <pc:sldMk cId="2410414761" sldId="296"/>
            <ac:spMk id="7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8:57.994" v="78" actId="14100"/>
          <ac:spMkLst>
            <pc:docMk/>
            <pc:sldMk cId="2410414761" sldId="296"/>
            <ac:spMk id="8" creationId="{00000000-0000-0000-0000-000000000000}"/>
          </ac:spMkLst>
        </pc:spChg>
      </pc:sldChg>
      <pc:sldChg chg="modSp">
        <pc:chgData name="佩杰 李" userId="86c07199bf488ae0" providerId="LiveId" clId="{8DAFCBD2-69EE-4622-AD00-CEFA20DA2E5B}" dt="2019-10-09T07:29:25.740" v="87" actId="1076"/>
        <pc:sldMkLst>
          <pc:docMk/>
          <pc:sldMk cId="2077085930" sldId="297"/>
        </pc:sldMkLst>
        <pc:spChg chg="mod">
          <ac:chgData name="佩杰 李" userId="86c07199bf488ae0" providerId="LiveId" clId="{8DAFCBD2-69EE-4622-AD00-CEFA20DA2E5B}" dt="2019-10-09T07:29:06.059" v="80" actId="1076"/>
          <ac:spMkLst>
            <pc:docMk/>
            <pc:sldMk cId="2077085930" sldId="297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9:12.962" v="83" actId="1076"/>
          <ac:spMkLst>
            <pc:docMk/>
            <pc:sldMk cId="2077085930" sldId="297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9:15.402" v="84" actId="1076"/>
          <ac:spMkLst>
            <pc:docMk/>
            <pc:sldMk cId="2077085930" sldId="297"/>
            <ac:spMk id="13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9:25.740" v="87" actId="1076"/>
          <ac:grpSpMkLst>
            <pc:docMk/>
            <pc:sldMk cId="2077085930" sldId="297"/>
            <ac:grpSpMk id="28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9:17.834" v="85" actId="1076"/>
          <ac:grpSpMkLst>
            <pc:docMk/>
            <pc:sldMk cId="2077085930" sldId="297"/>
            <ac:grpSpMk id="52" creationId="{00000000-0000-0000-0000-000000000000}"/>
          </ac:grpSpMkLst>
        </pc:grpChg>
        <pc:picChg chg="mod">
          <ac:chgData name="佩杰 李" userId="86c07199bf488ae0" providerId="LiveId" clId="{8DAFCBD2-69EE-4622-AD00-CEFA20DA2E5B}" dt="2019-10-09T07:29:19.226" v="86" actId="1076"/>
          <ac:picMkLst>
            <pc:docMk/>
            <pc:sldMk cId="2077085930" sldId="297"/>
            <ac:picMk id="27" creationId="{00000000-0000-0000-0000-000000000000}"/>
          </ac:picMkLst>
        </pc:picChg>
      </pc:sldChg>
      <pc:sldChg chg="modSp">
        <pc:chgData name="佩杰 李" userId="86c07199bf488ae0" providerId="LiveId" clId="{8DAFCBD2-69EE-4622-AD00-CEFA20DA2E5B}" dt="2019-10-09T07:29:40.665" v="93" actId="14100"/>
        <pc:sldMkLst>
          <pc:docMk/>
          <pc:sldMk cId="3261898691" sldId="298"/>
        </pc:sldMkLst>
        <pc:spChg chg="mod">
          <ac:chgData name="佩杰 李" userId="86c07199bf488ae0" providerId="LiveId" clId="{8DAFCBD2-69EE-4622-AD00-CEFA20DA2E5B}" dt="2019-10-09T07:29:31.690" v="89" actId="1076"/>
          <ac:spMkLst>
            <pc:docMk/>
            <pc:sldMk cId="3261898691" sldId="298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9:33.666" v="90" actId="1076"/>
          <ac:spMkLst>
            <pc:docMk/>
            <pc:sldMk cId="3261898691" sldId="298"/>
            <ac:spMk id="7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9:40.665" v="93" actId="14100"/>
          <ac:spMkLst>
            <pc:docMk/>
            <pc:sldMk cId="3261898691" sldId="298"/>
            <ac:spMk id="8" creationId="{00000000-0000-0000-0000-000000000000}"/>
          </ac:spMkLst>
        </pc:spChg>
      </pc:sldChg>
      <pc:sldChg chg="modSp">
        <pc:chgData name="佩杰 李" userId="86c07199bf488ae0" providerId="LiveId" clId="{8DAFCBD2-69EE-4622-AD00-CEFA20DA2E5B}" dt="2019-10-16T01:21:31.477" v="269" actId="1035"/>
        <pc:sldMkLst>
          <pc:docMk/>
          <pc:sldMk cId="3996342874" sldId="299"/>
        </pc:sldMkLst>
        <pc:spChg chg="mod">
          <ac:chgData name="佩杰 李" userId="86c07199bf488ae0" providerId="LiveId" clId="{8DAFCBD2-69EE-4622-AD00-CEFA20DA2E5B}" dt="2019-10-09T07:29:57.074" v="94" actId="14100"/>
          <ac:spMkLst>
            <pc:docMk/>
            <pc:sldMk cId="3996342874" sldId="299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0:02.923" v="95" actId="1076"/>
          <ac:spMkLst>
            <pc:docMk/>
            <pc:sldMk cId="3996342874" sldId="299"/>
            <ac:spMk id="4" creationId="{00000000-0000-0000-0000-000000000000}"/>
          </ac:spMkLst>
        </pc:spChg>
        <pc:spChg chg="mod">
          <ac:chgData name="佩杰 李" userId="86c07199bf488ae0" providerId="LiveId" clId="{8DAFCBD2-69EE-4622-AD00-CEFA20DA2E5B}" dt="2019-10-16T01:21:18.541" v="242" actId="1038"/>
          <ac:spMkLst>
            <pc:docMk/>
            <pc:sldMk cId="3996342874" sldId="299"/>
            <ac:spMk id="5" creationId="{00000000-0000-0000-0000-000000000000}"/>
          </ac:spMkLst>
        </pc:spChg>
        <pc:spChg chg="mod">
          <ac:chgData name="佩杰 李" userId="86c07199bf488ae0" providerId="LiveId" clId="{8DAFCBD2-69EE-4622-AD00-CEFA20DA2E5B}" dt="2019-10-16T01:20:42.988" v="219" actId="14100"/>
          <ac:spMkLst>
            <pc:docMk/>
            <pc:sldMk cId="3996342874" sldId="299"/>
            <ac:spMk id="6" creationId="{00000000-0000-0000-0000-000000000000}"/>
          </ac:spMkLst>
        </pc:spChg>
        <pc:spChg chg="mod">
          <ac:chgData name="佩杰 李" userId="86c07199bf488ae0" providerId="LiveId" clId="{8DAFCBD2-69EE-4622-AD00-CEFA20DA2E5B}" dt="2019-10-16T01:21:18.541" v="242" actId="1038"/>
          <ac:spMkLst>
            <pc:docMk/>
            <pc:sldMk cId="3996342874" sldId="299"/>
            <ac:spMk id="7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0:21.467" v="99" actId="1076"/>
          <ac:spMkLst>
            <pc:docMk/>
            <pc:sldMk cId="3996342874" sldId="299"/>
            <ac:spMk id="8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3996342874" sldId="299"/>
            <ac:grpSpMk id="30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3996342874" sldId="299"/>
            <ac:grpSpMk id="31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30:11.642" v="96" actId="1076"/>
          <ac:grpSpMkLst>
            <pc:docMk/>
            <pc:sldMk cId="3996342874" sldId="299"/>
            <ac:grpSpMk id="66" creationId="{00000000-0000-0000-0000-000000000000}"/>
          </ac:grpSpMkLst>
        </pc:grpChg>
        <pc:cxnChg chg="mod">
          <ac:chgData name="佩杰 李" userId="86c07199bf488ae0" providerId="LiveId" clId="{8DAFCBD2-69EE-4622-AD00-CEFA20DA2E5B}" dt="2019-10-16T01:21:31.477" v="269" actId="1035"/>
          <ac:cxnSpMkLst>
            <pc:docMk/>
            <pc:sldMk cId="3996342874" sldId="299"/>
            <ac:cxnSpMk id="9" creationId="{00000000-0000-0000-0000-000000000000}"/>
          </ac:cxnSpMkLst>
        </pc:cxnChg>
      </pc:sldChg>
      <pc:sldChg chg="modSp">
        <pc:chgData name="佩杰 李" userId="86c07199bf488ae0" providerId="LiveId" clId="{8DAFCBD2-69EE-4622-AD00-CEFA20DA2E5B}" dt="2019-10-16T01:22:24.406" v="270" actId="207"/>
        <pc:sldMkLst>
          <pc:docMk/>
          <pc:sldMk cId="1813086075" sldId="300"/>
        </pc:sldMkLst>
        <pc:spChg chg="mod">
          <ac:chgData name="佩杰 李" userId="86c07199bf488ae0" providerId="LiveId" clId="{8DAFCBD2-69EE-4622-AD00-CEFA20DA2E5B}" dt="2019-10-16T01:16:37.507" v="192" actId="14100"/>
          <ac:spMkLst>
            <pc:docMk/>
            <pc:sldMk cId="1813086075" sldId="300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16T01:16:46.066" v="194" actId="14100"/>
          <ac:spMkLst>
            <pc:docMk/>
            <pc:sldMk cId="1813086075" sldId="300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16T01:17:17.427" v="201" actId="1076"/>
          <ac:spMkLst>
            <pc:docMk/>
            <pc:sldMk cId="1813086075" sldId="300"/>
            <ac:spMk id="6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1813086075" sldId="300"/>
            <ac:spMk id="10" creationId="{00000000-0000-0000-0000-000000000000}"/>
          </ac:spMkLst>
        </pc:spChg>
        <pc:spChg chg="mod">
          <ac:chgData name="佩杰 李" userId="86c07199bf488ae0" providerId="LiveId" clId="{8DAFCBD2-69EE-4622-AD00-CEFA20DA2E5B}" dt="2019-10-16T01:22:24.406" v="270" actId="207"/>
          <ac:spMkLst>
            <pc:docMk/>
            <pc:sldMk cId="1813086075" sldId="300"/>
            <ac:spMk id="13" creationId="{00000000-0000-0000-0000-000000000000}"/>
          </ac:spMkLst>
        </pc:spChg>
        <pc:spChg chg="mod">
          <ac:chgData name="佩杰 李" userId="86c07199bf488ae0" providerId="LiveId" clId="{8DAFCBD2-69EE-4622-AD00-CEFA20DA2E5B}" dt="2019-10-16T01:17:01.610" v="198" actId="1076"/>
          <ac:spMkLst>
            <pc:docMk/>
            <pc:sldMk cId="1813086075" sldId="300"/>
            <ac:spMk id="53" creationId="{00000000-0000-0000-0000-000000000000}"/>
          </ac:spMkLst>
        </pc:spChg>
        <pc:spChg chg="mod">
          <ac:chgData name="佩杰 李" userId="86c07199bf488ae0" providerId="LiveId" clId="{8DAFCBD2-69EE-4622-AD00-CEFA20DA2E5B}" dt="2019-10-16T01:17:04.131" v="199" actId="1076"/>
          <ac:spMkLst>
            <pc:docMk/>
            <pc:sldMk cId="1813086075" sldId="300"/>
            <ac:spMk id="55" creationId="{00000000-0000-0000-0000-000000000000}"/>
          </ac:spMkLst>
        </pc:spChg>
        <pc:grpChg chg="mod">
          <ac:chgData name="佩杰 李" userId="86c07199bf488ae0" providerId="LiveId" clId="{8DAFCBD2-69EE-4622-AD00-CEFA20DA2E5B}" dt="2019-10-16T01:17:13.155" v="200" actId="1076"/>
          <ac:grpSpMkLst>
            <pc:docMk/>
            <pc:sldMk cId="1813086075" sldId="300"/>
            <ac:grpSpMk id="23" creationId="{00000000-0000-0000-0000-000000000000}"/>
          </ac:grpSpMkLst>
        </pc:grpChg>
        <pc:grpChg chg="mod">
          <ac:chgData name="佩杰 李" userId="86c07199bf488ae0" providerId="LiveId" clId="{8DAFCBD2-69EE-4622-AD00-CEFA20DA2E5B}" dt="2019-10-09T07:24:23.163" v="0"/>
          <ac:grpSpMkLst>
            <pc:docMk/>
            <pc:sldMk cId="1813086075" sldId="300"/>
            <ac:grpSpMk id="52" creationId="{00000000-0000-0000-0000-000000000000}"/>
          </ac:grpSpMkLst>
        </pc:grpChg>
        <pc:picChg chg="mod">
          <ac:chgData name="佩杰 李" userId="86c07199bf488ae0" providerId="LiveId" clId="{8DAFCBD2-69EE-4622-AD00-CEFA20DA2E5B}" dt="2019-10-16T01:16:53.843" v="196" actId="1076"/>
          <ac:picMkLst>
            <pc:docMk/>
            <pc:sldMk cId="1813086075" sldId="300"/>
            <ac:picMk id="8" creationId="{00000000-0000-0000-0000-000000000000}"/>
          </ac:picMkLst>
        </pc:picChg>
        <pc:picChg chg="mod">
          <ac:chgData name="佩杰 李" userId="86c07199bf488ae0" providerId="LiveId" clId="{8DAFCBD2-69EE-4622-AD00-CEFA20DA2E5B}" dt="2019-10-16T01:16:57.762" v="197" actId="1076"/>
          <ac:picMkLst>
            <pc:docMk/>
            <pc:sldMk cId="1813086075" sldId="300"/>
            <ac:picMk id="54" creationId="{00000000-0000-0000-0000-000000000000}"/>
          </ac:picMkLst>
        </pc:picChg>
      </pc:sldChg>
      <pc:sldChg chg="delSp modSp">
        <pc:chgData name="佩杰 李" userId="86c07199bf488ae0" providerId="LiveId" clId="{8DAFCBD2-69EE-4622-AD00-CEFA20DA2E5B}" dt="2019-10-16T01:18:01.554" v="212" actId="1076"/>
        <pc:sldMkLst>
          <pc:docMk/>
          <pc:sldMk cId="3464475663" sldId="301"/>
        </pc:sldMkLst>
        <pc:spChg chg="mod">
          <ac:chgData name="佩杰 李" userId="86c07199bf488ae0" providerId="LiveId" clId="{8DAFCBD2-69EE-4622-AD00-CEFA20DA2E5B}" dt="2019-10-16T01:17:37.107" v="205" actId="14100"/>
          <ac:spMkLst>
            <pc:docMk/>
            <pc:sldMk cId="3464475663" sldId="301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16T01:17:47.771" v="208" actId="14100"/>
          <ac:spMkLst>
            <pc:docMk/>
            <pc:sldMk cId="3464475663" sldId="301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16T01:17:58.676" v="211" actId="14100"/>
          <ac:spMkLst>
            <pc:docMk/>
            <pc:sldMk cId="3464475663" sldId="301"/>
            <ac:spMk id="13" creationId="{00000000-0000-0000-0000-000000000000}"/>
          </ac:spMkLst>
        </pc:spChg>
        <pc:spChg chg="mod">
          <ac:chgData name="佩杰 李" userId="86c07199bf488ae0" providerId="LiveId" clId="{8DAFCBD2-69EE-4622-AD00-CEFA20DA2E5B}" dt="2019-10-16T01:17:51.539" v="209" actId="1076"/>
          <ac:spMkLst>
            <pc:docMk/>
            <pc:sldMk cId="3464475663" sldId="301"/>
            <ac:spMk id="30" creationId="{00000000-0000-0000-0000-000000000000}"/>
          </ac:spMkLst>
        </pc:spChg>
        <pc:graphicFrameChg chg="del mod">
          <ac:chgData name="佩杰 李" userId="86c07199bf488ae0" providerId="LiveId" clId="{8DAFCBD2-69EE-4622-AD00-CEFA20DA2E5B}" dt="2019-10-16T01:17:28.413" v="202" actId="478"/>
          <ac:graphicFrameMkLst>
            <pc:docMk/>
            <pc:sldMk cId="3464475663" sldId="301"/>
            <ac:graphicFrameMk id="6" creationId="{00000000-0000-0000-0000-000000000000}"/>
          </ac:graphicFrameMkLst>
        </pc:graphicFrameChg>
        <pc:picChg chg="mod">
          <ac:chgData name="佩杰 李" userId="86c07199bf488ae0" providerId="LiveId" clId="{8DAFCBD2-69EE-4622-AD00-CEFA20DA2E5B}" dt="2019-10-16T01:18:01.554" v="212" actId="1076"/>
          <ac:picMkLst>
            <pc:docMk/>
            <pc:sldMk cId="3464475663" sldId="301"/>
            <ac:picMk id="10" creationId="{00000000-0000-0000-0000-000000000000}"/>
          </ac:picMkLst>
        </pc:picChg>
      </pc:sldChg>
      <pc:sldChg chg="modSp">
        <pc:chgData name="佩杰 李" userId="86c07199bf488ae0" providerId="LiveId" clId="{8DAFCBD2-69EE-4622-AD00-CEFA20DA2E5B}" dt="2019-10-16T01:18:17.091" v="213" actId="1076"/>
        <pc:sldMkLst>
          <pc:docMk/>
          <pc:sldMk cId="3106817290" sldId="302"/>
        </pc:sldMkLst>
        <pc:spChg chg="mod">
          <ac:chgData name="佩杰 李" userId="86c07199bf488ae0" providerId="LiveId" clId="{8DAFCBD2-69EE-4622-AD00-CEFA20DA2E5B}" dt="2019-10-09T07:30:33.978" v="101" actId="14100"/>
          <ac:spMkLst>
            <pc:docMk/>
            <pc:sldMk cId="3106817290" sldId="302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0:38.137" v="102" actId="14100"/>
          <ac:spMkLst>
            <pc:docMk/>
            <pc:sldMk cId="3106817290" sldId="302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0:41.915" v="103" actId="14100"/>
          <ac:spMkLst>
            <pc:docMk/>
            <pc:sldMk cId="3106817290" sldId="302"/>
            <ac:spMk id="4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0:44.627" v="104" actId="14100"/>
          <ac:spMkLst>
            <pc:docMk/>
            <pc:sldMk cId="3106817290" sldId="302"/>
            <ac:spMk id="5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3106817290" sldId="302"/>
            <ac:spMk id="8" creationId="{00000000-0000-0000-0000-000000000000}"/>
          </ac:spMkLst>
        </pc:spChg>
        <pc:graphicFrameChg chg="mod">
          <ac:chgData name="佩杰 李" userId="86c07199bf488ae0" providerId="LiveId" clId="{8DAFCBD2-69EE-4622-AD00-CEFA20DA2E5B}" dt="2019-10-16T01:18:17.091" v="213" actId="1076"/>
          <ac:graphicFrameMkLst>
            <pc:docMk/>
            <pc:sldMk cId="3106817290" sldId="302"/>
            <ac:graphicFrameMk id="7" creationId="{00000000-0000-0000-0000-000000000000}"/>
          </ac:graphicFrameMkLst>
        </pc:graphicFrameChg>
      </pc:sldChg>
      <pc:sldChg chg="delSp modSp">
        <pc:chgData name="佩杰 李" userId="86c07199bf488ae0" providerId="LiveId" clId="{8DAFCBD2-69EE-4622-AD00-CEFA20DA2E5B}" dt="2019-10-09T07:31:55.603" v="127" actId="1076"/>
        <pc:sldMkLst>
          <pc:docMk/>
          <pc:sldMk cId="2312964196" sldId="303"/>
        </pc:sldMkLst>
        <pc:spChg chg="mod">
          <ac:chgData name="佩杰 李" userId="86c07199bf488ae0" providerId="LiveId" clId="{8DAFCBD2-69EE-4622-AD00-CEFA20DA2E5B}" dt="2019-10-09T07:30:54.994" v="106" actId="14100"/>
          <ac:spMkLst>
            <pc:docMk/>
            <pc:sldMk cId="2312964196" sldId="303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1:40.322" v="123" actId="1076"/>
          <ac:spMkLst>
            <pc:docMk/>
            <pc:sldMk cId="2312964196" sldId="303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2312964196" sldId="303"/>
            <ac:spMk id="10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2312964196" sldId="303"/>
            <ac:spMk id="11" creationId="{00000000-0000-0000-0000-000000000000}"/>
          </ac:spMkLst>
        </pc:spChg>
        <pc:spChg chg="del mod">
          <ac:chgData name="佩杰 李" userId="86c07199bf488ae0" providerId="LiveId" clId="{8DAFCBD2-69EE-4622-AD00-CEFA20DA2E5B}" dt="2019-10-09T07:31:31.812" v="119" actId="478"/>
          <ac:spMkLst>
            <pc:docMk/>
            <pc:sldMk cId="2312964196" sldId="303"/>
            <ac:spMk id="1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1:48.330" v="125" actId="14100"/>
          <ac:spMkLst>
            <pc:docMk/>
            <pc:sldMk cId="2312964196" sldId="303"/>
            <ac:spMk id="15" creationId="{00000000-0000-0000-0000-000000000000}"/>
          </ac:spMkLst>
        </pc:spChg>
        <pc:graphicFrameChg chg="del mod">
          <ac:chgData name="佩杰 李" userId="86c07199bf488ae0" providerId="LiveId" clId="{8DAFCBD2-69EE-4622-AD00-CEFA20DA2E5B}" dt="2019-10-09T07:31:33.283" v="120" actId="478"/>
          <ac:graphicFrameMkLst>
            <pc:docMk/>
            <pc:sldMk cId="2312964196" sldId="303"/>
            <ac:graphicFrameMk id="9" creationId="{00000000-0000-0000-0000-000000000000}"/>
          </ac:graphicFrameMkLst>
        </pc:graphicFrameChg>
        <pc:graphicFrameChg chg="del mod">
          <ac:chgData name="佩杰 李" userId="86c07199bf488ae0" providerId="LiveId" clId="{8DAFCBD2-69EE-4622-AD00-CEFA20DA2E5B}" dt="2019-10-09T07:31:31.157" v="118" actId="478"/>
          <ac:graphicFrameMkLst>
            <pc:docMk/>
            <pc:sldMk cId="2312964196" sldId="303"/>
            <ac:graphicFrameMk id="12" creationId="{00000000-0000-0000-0000-000000000000}"/>
          </ac:graphicFrameMkLst>
        </pc:graphicFrameChg>
        <pc:picChg chg="mod">
          <ac:chgData name="佩杰 李" userId="86c07199bf488ae0" providerId="LiveId" clId="{8DAFCBD2-69EE-4622-AD00-CEFA20DA2E5B}" dt="2019-10-09T07:31:55.603" v="127" actId="1076"/>
          <ac:picMkLst>
            <pc:docMk/>
            <pc:sldMk cId="2312964196" sldId="303"/>
            <ac:picMk id="14" creationId="{00000000-0000-0000-0000-000000000000}"/>
          </ac:picMkLst>
        </pc:picChg>
        <pc:picChg chg="mod">
          <ac:chgData name="佩杰 李" userId="86c07199bf488ae0" providerId="LiveId" clId="{8DAFCBD2-69EE-4622-AD00-CEFA20DA2E5B}" dt="2019-10-09T07:31:52.570" v="126" actId="1076"/>
          <ac:picMkLst>
            <pc:docMk/>
            <pc:sldMk cId="2312964196" sldId="303"/>
            <ac:picMk id="16" creationId="{00000000-0000-0000-0000-000000000000}"/>
          </ac:picMkLst>
        </pc:picChg>
      </pc:sldChg>
      <pc:sldChg chg="delSp modSp">
        <pc:chgData name="佩杰 李" userId="86c07199bf488ae0" providerId="LiveId" clId="{8DAFCBD2-69EE-4622-AD00-CEFA20DA2E5B}" dt="2019-10-16T01:18:30.572" v="214" actId="14100"/>
        <pc:sldMkLst>
          <pc:docMk/>
          <pc:sldMk cId="3639619424" sldId="304"/>
        </pc:sldMkLst>
        <pc:spChg chg="mod">
          <ac:chgData name="佩杰 李" userId="86c07199bf488ae0" providerId="LiveId" clId="{8DAFCBD2-69EE-4622-AD00-CEFA20DA2E5B}" dt="2019-10-09T07:31:08.650" v="108" actId="14100"/>
          <ac:spMkLst>
            <pc:docMk/>
            <pc:sldMk cId="3639619424" sldId="304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1:13.674" v="110" actId="14100"/>
          <ac:spMkLst>
            <pc:docMk/>
            <pc:sldMk cId="3639619424" sldId="304"/>
            <ac:spMk id="3" creationId="{00000000-0000-0000-0000-000000000000}"/>
          </ac:spMkLst>
        </pc:spChg>
        <pc:spChg chg="del mod">
          <ac:chgData name="佩杰 李" userId="86c07199bf488ae0" providerId="LiveId" clId="{8DAFCBD2-69EE-4622-AD00-CEFA20DA2E5B}" dt="2019-10-09T07:31:17.316" v="112" actId="478"/>
          <ac:spMkLst>
            <pc:docMk/>
            <pc:sldMk cId="3639619424" sldId="304"/>
            <ac:spMk id="5" creationId="{00000000-0000-0000-0000-000000000000}"/>
          </ac:spMkLst>
        </pc:spChg>
        <pc:spChg chg="del mod">
          <ac:chgData name="佩杰 李" userId="86c07199bf488ae0" providerId="LiveId" clId="{8DAFCBD2-69EE-4622-AD00-CEFA20DA2E5B}" dt="2019-10-09T07:31:18.908" v="113" actId="478"/>
          <ac:spMkLst>
            <pc:docMk/>
            <pc:sldMk cId="3639619424" sldId="304"/>
            <ac:spMk id="6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1:23.018" v="115" actId="1076"/>
          <ac:spMkLst>
            <pc:docMk/>
            <pc:sldMk cId="3639619424" sldId="304"/>
            <ac:spMk id="10" creationId="{00000000-0000-0000-0000-000000000000}"/>
          </ac:spMkLst>
        </pc:spChg>
        <pc:grpChg chg="mod">
          <ac:chgData name="佩杰 李" userId="86c07199bf488ae0" providerId="LiveId" clId="{8DAFCBD2-69EE-4622-AD00-CEFA20DA2E5B}" dt="2019-10-16T01:18:30.572" v="214" actId="14100"/>
          <ac:grpSpMkLst>
            <pc:docMk/>
            <pc:sldMk cId="3639619424" sldId="304"/>
            <ac:grpSpMk id="17" creationId="{00000000-0000-0000-0000-000000000000}"/>
          </ac:grpSpMkLst>
        </pc:grpChg>
        <pc:graphicFrameChg chg="del mod">
          <ac:chgData name="佩杰 李" userId="86c07199bf488ae0" providerId="LiveId" clId="{8DAFCBD2-69EE-4622-AD00-CEFA20DA2E5B}" dt="2019-10-09T07:31:15.597" v="111" actId="478"/>
          <ac:graphicFrameMkLst>
            <pc:docMk/>
            <pc:sldMk cId="3639619424" sldId="304"/>
            <ac:graphicFrameMk id="4" creationId="{00000000-0000-0000-0000-000000000000}"/>
          </ac:graphicFrameMkLst>
        </pc:graphicFrameChg>
        <pc:picChg chg="mod">
          <ac:chgData name="佩杰 李" userId="86c07199bf488ae0" providerId="LiveId" clId="{8DAFCBD2-69EE-4622-AD00-CEFA20DA2E5B}" dt="2019-10-09T07:31:20.131" v="114" actId="1076"/>
          <ac:picMkLst>
            <pc:docMk/>
            <pc:sldMk cId="3639619424" sldId="304"/>
            <ac:picMk id="7" creationId="{00000000-0000-0000-0000-000000000000}"/>
          </ac:picMkLst>
        </pc:picChg>
      </pc:sldChg>
      <pc:sldChg chg="modSp">
        <pc:chgData name="佩杰 李" userId="86c07199bf488ae0" providerId="LiveId" clId="{8DAFCBD2-69EE-4622-AD00-CEFA20DA2E5B}" dt="2019-10-09T07:32:20.188" v="134" actId="1076"/>
        <pc:sldMkLst>
          <pc:docMk/>
          <pc:sldMk cId="611144775" sldId="305"/>
        </pc:sldMkLst>
        <pc:spChg chg="mod">
          <ac:chgData name="佩杰 李" userId="86c07199bf488ae0" providerId="LiveId" clId="{8DAFCBD2-69EE-4622-AD00-CEFA20DA2E5B}" dt="2019-10-09T07:32:15.715" v="132" actId="1076"/>
          <ac:spMkLst>
            <pc:docMk/>
            <pc:sldMk cId="611144775" sldId="305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2:20.188" v="134" actId="1076"/>
          <ac:spMkLst>
            <pc:docMk/>
            <pc:sldMk cId="611144775" sldId="305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2:04.050" v="128" actId="1076"/>
          <ac:spMkLst>
            <pc:docMk/>
            <pc:sldMk cId="611144775" sldId="305"/>
            <ac:spMk id="10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2:11.082" v="130" actId="1076"/>
          <ac:spMkLst>
            <pc:docMk/>
            <pc:sldMk cId="611144775" sldId="305"/>
            <ac:spMk id="14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611144775" sldId="305"/>
            <ac:spMk id="15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32:07.267" v="129" actId="1076"/>
          <ac:grpSpMkLst>
            <pc:docMk/>
            <pc:sldMk cId="611144775" sldId="305"/>
            <ac:grpSpMk id="17" creationId="{00000000-0000-0000-0000-000000000000}"/>
          </ac:grpSpMkLst>
        </pc:grpChg>
      </pc:sldChg>
      <pc:sldChg chg="modSp">
        <pc:chgData name="佩杰 李" userId="86c07199bf488ae0" providerId="LiveId" clId="{8DAFCBD2-69EE-4622-AD00-CEFA20DA2E5B}" dt="2019-10-09T07:32:46.674" v="141" actId="1076"/>
        <pc:sldMkLst>
          <pc:docMk/>
          <pc:sldMk cId="1413925599" sldId="306"/>
        </pc:sldMkLst>
        <pc:spChg chg="mod">
          <ac:chgData name="佩杰 李" userId="86c07199bf488ae0" providerId="LiveId" clId="{8DAFCBD2-69EE-4622-AD00-CEFA20DA2E5B}" dt="2019-10-09T07:32:26.666" v="136" actId="1076"/>
          <ac:spMkLst>
            <pc:docMk/>
            <pc:sldMk cId="1413925599" sldId="306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2:31.555" v="138" actId="1076"/>
          <ac:spMkLst>
            <pc:docMk/>
            <pc:sldMk cId="1413925599" sldId="306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2:37.490" v="139" actId="1076"/>
          <ac:spMkLst>
            <pc:docMk/>
            <pc:sldMk cId="1413925599" sldId="306"/>
            <ac:spMk id="4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2:37.490" v="139" actId="1076"/>
          <ac:spMkLst>
            <pc:docMk/>
            <pc:sldMk cId="1413925599" sldId="306"/>
            <ac:spMk id="10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2:46.674" v="141" actId="1076"/>
          <ac:spMkLst>
            <pc:docMk/>
            <pc:sldMk cId="1413925599" sldId="306"/>
            <ac:spMk id="1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2:40.163" v="140" actId="1076"/>
          <ac:spMkLst>
            <pc:docMk/>
            <pc:sldMk cId="1413925599" sldId="306"/>
            <ac:spMk id="1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1413925599" sldId="306"/>
            <ac:spMk id="16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k cId="1413925599" sldId="306"/>
            <ac:spMk id="21" creationId="{00000000-0000-0000-0000-000000000000}"/>
          </ac:spMkLst>
        </pc:spChg>
      </pc:sldChg>
      <pc:sldChg chg="modSp">
        <pc:chgData name="佩杰 李" userId="86c07199bf488ae0" providerId="LiveId" clId="{8DAFCBD2-69EE-4622-AD00-CEFA20DA2E5B}" dt="2019-10-09T07:33:01.507" v="147" actId="1076"/>
        <pc:sldMkLst>
          <pc:docMk/>
          <pc:sldMk cId="2605142623" sldId="307"/>
        </pc:sldMkLst>
        <pc:spChg chg="mod">
          <ac:chgData name="佩杰 李" userId="86c07199bf488ae0" providerId="LiveId" clId="{8DAFCBD2-69EE-4622-AD00-CEFA20DA2E5B}" dt="2019-10-09T07:32:52.827" v="143" actId="1076"/>
          <ac:spMkLst>
            <pc:docMk/>
            <pc:sldMk cId="2605142623" sldId="307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2:57.570" v="145" actId="14100"/>
          <ac:spMkLst>
            <pc:docMk/>
            <pc:sldMk cId="2605142623" sldId="307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2:59.410" v="146" actId="1076"/>
          <ac:spMkLst>
            <pc:docMk/>
            <pc:sldMk cId="2605142623" sldId="307"/>
            <ac:spMk id="10" creationId="{00000000-0000-0000-0000-000000000000}"/>
          </ac:spMkLst>
        </pc:spChg>
        <pc:picChg chg="mod">
          <ac:chgData name="佩杰 李" userId="86c07199bf488ae0" providerId="LiveId" clId="{8DAFCBD2-69EE-4622-AD00-CEFA20DA2E5B}" dt="2019-10-09T07:33:01.507" v="147" actId="1076"/>
          <ac:picMkLst>
            <pc:docMk/>
            <pc:sldMk cId="2605142623" sldId="307"/>
            <ac:picMk id="8" creationId="{00000000-0000-0000-0000-000000000000}"/>
          </ac:picMkLst>
        </pc:picChg>
      </pc:sldChg>
      <pc:sldChg chg="delSp modSp">
        <pc:chgData name="佩杰 李" userId="86c07199bf488ae0" providerId="LiveId" clId="{8DAFCBD2-69EE-4622-AD00-CEFA20DA2E5B}" dt="2019-10-16T01:38:09.808" v="276" actId="1076"/>
        <pc:sldMkLst>
          <pc:docMk/>
          <pc:sldMk cId="549469489" sldId="308"/>
        </pc:sldMkLst>
        <pc:spChg chg="mod">
          <ac:chgData name="佩杰 李" userId="86c07199bf488ae0" providerId="LiveId" clId="{8DAFCBD2-69EE-4622-AD00-CEFA20DA2E5B}" dt="2019-10-09T07:33:07.971" v="149" actId="1076"/>
          <ac:spMkLst>
            <pc:docMk/>
            <pc:sldMk cId="549469489" sldId="308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3:34.851" v="183" actId="1076"/>
          <ac:spMkLst>
            <pc:docMk/>
            <pc:sldMk cId="549469489" sldId="308"/>
            <ac:spMk id="3" creationId="{00000000-0000-0000-0000-000000000000}"/>
          </ac:spMkLst>
        </pc:spChg>
        <pc:spChg chg="del mod">
          <ac:chgData name="佩杰 李" userId="86c07199bf488ae0" providerId="LiveId" clId="{8DAFCBD2-69EE-4622-AD00-CEFA20DA2E5B}" dt="2019-10-09T07:33:46.172" v="187" actId="478"/>
          <ac:spMkLst>
            <pc:docMk/>
            <pc:sldMk cId="549469489" sldId="308"/>
            <ac:spMk id="6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3:39.830" v="185" actId="14100"/>
          <ac:spMkLst>
            <pc:docMk/>
            <pc:sldMk cId="549469489" sldId="308"/>
            <ac:spMk id="7" creationId="{00000000-0000-0000-0000-000000000000}"/>
          </ac:spMkLst>
        </pc:spChg>
        <pc:spChg chg="mod">
          <ac:chgData name="佩杰 李" userId="86c07199bf488ae0" providerId="LiveId" clId="{8DAFCBD2-69EE-4622-AD00-CEFA20DA2E5B}" dt="2019-10-09T07:33:13.730" v="151" actId="1076"/>
          <ac:spMkLst>
            <pc:docMk/>
            <pc:sldMk cId="549469489" sldId="308"/>
            <ac:spMk id="10" creationId="{00000000-0000-0000-0000-000000000000}"/>
          </ac:spMkLst>
        </pc:spChg>
        <pc:spChg chg="del mod">
          <ac:chgData name="佩杰 李" userId="86c07199bf488ae0" providerId="LiveId" clId="{8DAFCBD2-69EE-4622-AD00-CEFA20DA2E5B}" dt="2019-10-09T07:33:47.627" v="188" actId="478"/>
          <ac:spMkLst>
            <pc:docMk/>
            <pc:sldMk cId="549469489" sldId="308"/>
            <ac:spMk id="11" creationId="{00000000-0000-0000-0000-000000000000}"/>
          </ac:spMkLst>
        </pc:spChg>
        <pc:spChg chg="mod">
          <ac:chgData name="佩杰 李" userId="86c07199bf488ae0" providerId="LiveId" clId="{8DAFCBD2-69EE-4622-AD00-CEFA20DA2E5B}" dt="2019-10-16T01:38:09.808" v="276" actId="1076"/>
          <ac:spMkLst>
            <pc:docMk/>
            <pc:sldMk cId="549469489" sldId="308"/>
            <ac:spMk id="12" creationId="{00000000-0000-0000-0000-000000000000}"/>
          </ac:spMkLst>
        </pc:spChg>
        <pc:spChg chg="mod">
          <ac:chgData name="佩杰 李" userId="86c07199bf488ae0" providerId="LiveId" clId="{8DAFCBD2-69EE-4622-AD00-CEFA20DA2E5B}" dt="2019-10-16T01:37:46.857" v="272" actId="1076"/>
          <ac:spMkLst>
            <pc:docMk/>
            <pc:sldMk cId="549469489" sldId="308"/>
            <ac:spMk id="13" creationId="{00000000-0000-0000-0000-000000000000}"/>
          </ac:spMkLst>
        </pc:spChg>
        <pc:spChg chg="mod">
          <ac:chgData name="佩杰 李" userId="86c07199bf488ae0" providerId="LiveId" clId="{8DAFCBD2-69EE-4622-AD00-CEFA20DA2E5B}" dt="2019-10-16T01:37:55.928" v="274" actId="1076"/>
          <ac:spMkLst>
            <pc:docMk/>
            <pc:sldMk cId="549469489" sldId="308"/>
            <ac:spMk id="14" creationId="{00000000-0000-0000-0000-000000000000}"/>
          </ac:spMkLst>
        </pc:spChg>
        <pc:grpChg chg="mod">
          <ac:chgData name="佩杰 李" userId="86c07199bf488ae0" providerId="LiveId" clId="{8DAFCBD2-69EE-4622-AD00-CEFA20DA2E5B}" dt="2019-10-09T07:33:28.731" v="181" actId="1038"/>
          <ac:grpSpMkLst>
            <pc:docMk/>
            <pc:sldMk cId="549469489" sldId="308"/>
            <ac:grpSpMk id="15" creationId="{00000000-0000-0000-0000-000000000000}"/>
          </ac:grpSpMkLst>
        </pc:grpChg>
        <pc:graphicFrameChg chg="del mod">
          <ac:chgData name="佩杰 李" userId="86c07199bf488ae0" providerId="LiveId" clId="{8DAFCBD2-69EE-4622-AD00-CEFA20DA2E5B}" dt="2019-10-09T07:33:11.508" v="150" actId="478"/>
          <ac:graphicFrameMkLst>
            <pc:docMk/>
            <pc:sldMk cId="549469489" sldId="308"/>
            <ac:graphicFrameMk id="5" creationId="{00000000-0000-0000-0000-000000000000}"/>
          </ac:graphicFrameMkLst>
        </pc:graphicFrameChg>
        <pc:picChg chg="mod">
          <ac:chgData name="佩杰 李" userId="86c07199bf488ae0" providerId="LiveId" clId="{8DAFCBD2-69EE-4622-AD00-CEFA20DA2E5B}" dt="2019-10-09T07:33:50.290" v="189" actId="1076"/>
          <ac:picMkLst>
            <pc:docMk/>
            <pc:sldMk cId="549469489" sldId="308"/>
            <ac:picMk id="9" creationId="{00000000-0000-0000-0000-000000000000}"/>
          </ac:picMkLst>
        </pc:picChg>
      </pc:sldChg>
      <pc:sldChg chg="addSp delSp modSp add">
        <pc:chgData name="佩杰 李" userId="86c07199bf488ae0" providerId="LiveId" clId="{8DAFCBD2-69EE-4622-AD00-CEFA20DA2E5B}" dt="2019-10-16T01:59:52.029" v="334" actId="14100"/>
        <pc:sldMkLst>
          <pc:docMk/>
          <pc:sldMk cId="2139973010" sldId="309"/>
        </pc:sldMkLst>
        <pc:spChg chg="del">
          <ac:chgData name="佩杰 李" userId="86c07199bf488ae0" providerId="LiveId" clId="{8DAFCBD2-69EE-4622-AD00-CEFA20DA2E5B}" dt="2019-10-16T01:38:51.560" v="279" actId="478"/>
          <ac:spMkLst>
            <pc:docMk/>
            <pc:sldMk cId="2139973010" sldId="309"/>
            <ac:spMk id="2" creationId="{8DD18363-6AD1-4D00-8562-3D8E130FDAE8}"/>
          </ac:spMkLst>
        </pc:spChg>
        <pc:spChg chg="mod">
          <ac:chgData name="佩杰 李" userId="86c07199bf488ae0" providerId="LiveId" clId="{8DAFCBD2-69EE-4622-AD00-CEFA20DA2E5B}" dt="2019-10-16T01:58:59.933" v="327" actId="6549"/>
          <ac:spMkLst>
            <pc:docMk/>
            <pc:sldMk cId="2139973010" sldId="309"/>
            <ac:spMk id="3" creationId="{DDE47185-8347-4475-8692-470C7ECA4C7C}"/>
          </ac:spMkLst>
        </pc:spChg>
        <pc:spChg chg="add">
          <ac:chgData name="佩杰 李" userId="86c07199bf488ae0" providerId="LiveId" clId="{8DAFCBD2-69EE-4622-AD00-CEFA20DA2E5B}" dt="2019-10-16T01:38:43.046" v="278"/>
          <ac:spMkLst>
            <pc:docMk/>
            <pc:sldMk cId="2139973010" sldId="309"/>
            <ac:spMk id="4" creationId="{4223C4D3-EF4B-4C61-B139-845F12B4D7ED}"/>
          </ac:spMkLst>
        </pc:spChg>
        <pc:picChg chg="add mod">
          <ac:chgData name="佩杰 李" userId="86c07199bf488ae0" providerId="LiveId" clId="{8DAFCBD2-69EE-4622-AD00-CEFA20DA2E5B}" dt="2019-10-16T01:58:56.747" v="325" actId="1076"/>
          <ac:picMkLst>
            <pc:docMk/>
            <pc:sldMk cId="2139973010" sldId="309"/>
            <ac:picMk id="6" creationId="{B6D81B89-E351-4735-ACCA-469D8C63ACDB}"/>
          </ac:picMkLst>
        </pc:picChg>
        <pc:picChg chg="add mod">
          <ac:chgData name="佩杰 李" userId="86c07199bf488ae0" providerId="LiveId" clId="{8DAFCBD2-69EE-4622-AD00-CEFA20DA2E5B}" dt="2019-10-16T01:45:52.649" v="322" actId="14100"/>
          <ac:picMkLst>
            <pc:docMk/>
            <pc:sldMk cId="2139973010" sldId="309"/>
            <ac:picMk id="8" creationId="{7EC3D849-5534-4350-B4FF-766D11756190}"/>
          </ac:picMkLst>
        </pc:picChg>
        <pc:picChg chg="add mod">
          <ac:chgData name="佩杰 李" userId="86c07199bf488ae0" providerId="LiveId" clId="{8DAFCBD2-69EE-4622-AD00-CEFA20DA2E5B}" dt="2019-10-16T01:59:52.029" v="334" actId="14100"/>
          <ac:picMkLst>
            <pc:docMk/>
            <pc:sldMk cId="2139973010" sldId="309"/>
            <ac:picMk id="10" creationId="{2F063658-5116-4071-B0E3-9E51BE31F913}"/>
          </ac:picMkLst>
        </pc:picChg>
      </pc:sldChg>
      <pc:sldMasterChg chg="modSp modSldLayout">
        <pc:chgData name="佩杰 李" userId="86c07199bf488ae0" providerId="LiveId" clId="{8DAFCBD2-69EE-4622-AD00-CEFA20DA2E5B}" dt="2019-10-09T07:24:23.163" v="0"/>
        <pc:sldMasterMkLst>
          <pc:docMk/>
          <pc:sldMasterMk cId="391569254" sldId="2147483648"/>
        </pc:sldMasterMkLst>
        <pc:spChg chg="mod">
          <ac:chgData name="佩杰 李" userId="86c07199bf488ae0" providerId="LiveId" clId="{8DAFCBD2-69EE-4622-AD00-CEFA20DA2E5B}" dt="2019-10-09T07:24:23.163" v="0"/>
          <ac:spMkLst>
            <pc:docMk/>
            <pc:sldMasterMk cId="391569254" sldId="2147483648"/>
            <ac:spMk id="2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asterMk cId="391569254" sldId="2147483648"/>
            <ac:spMk id="3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asterMk cId="391569254" sldId="2147483648"/>
            <ac:spMk id="4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asterMk cId="391569254" sldId="2147483648"/>
            <ac:spMk id="5" creationId="{00000000-0000-0000-0000-000000000000}"/>
          </ac:spMkLst>
        </pc:spChg>
        <pc:spChg chg="mod">
          <ac:chgData name="佩杰 李" userId="86c07199bf488ae0" providerId="LiveId" clId="{8DAFCBD2-69EE-4622-AD00-CEFA20DA2E5B}" dt="2019-10-09T07:24:23.163" v="0"/>
          <ac:spMkLst>
            <pc:docMk/>
            <pc:sldMasterMk cId="391569254" sldId="2147483648"/>
            <ac:spMk id="6" creationId="{00000000-0000-0000-0000-000000000000}"/>
          </ac:spMkLst>
        </pc:spChg>
        <pc:sldLayoutChg chg="modSp">
          <pc:chgData name="佩杰 李" userId="86c07199bf488ae0" providerId="LiveId" clId="{8DAFCBD2-69EE-4622-AD00-CEFA20DA2E5B}" dt="2019-10-09T07:24:23.163" v="0"/>
          <pc:sldLayoutMkLst>
            <pc:docMk/>
            <pc:sldMasterMk cId="391569254" sldId="2147483648"/>
            <pc:sldLayoutMk cId="2511305888" sldId="2147483649"/>
          </pc:sldLayoutMkLst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2511305888" sldId="2147483649"/>
              <ac:spMk id="2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2511305888" sldId="2147483649"/>
              <ac:spMk id="3" creationId="{00000000-0000-0000-0000-000000000000}"/>
            </ac:spMkLst>
          </pc:spChg>
        </pc:sldLayoutChg>
        <pc:sldLayoutChg chg="modSp">
          <pc:chgData name="佩杰 李" userId="86c07199bf488ae0" providerId="LiveId" clId="{8DAFCBD2-69EE-4622-AD00-CEFA20DA2E5B}" dt="2019-10-09T07:24:23.163" v="0"/>
          <pc:sldLayoutMkLst>
            <pc:docMk/>
            <pc:sldMasterMk cId="391569254" sldId="2147483648"/>
            <pc:sldLayoutMk cId="1934275361" sldId="2147483651"/>
          </pc:sldLayoutMkLst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1934275361" sldId="2147483651"/>
              <ac:spMk id="2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1934275361" sldId="2147483651"/>
              <ac:spMk id="3" creationId="{00000000-0000-0000-0000-000000000000}"/>
            </ac:spMkLst>
          </pc:spChg>
        </pc:sldLayoutChg>
        <pc:sldLayoutChg chg="modSp">
          <pc:chgData name="佩杰 李" userId="86c07199bf488ae0" providerId="LiveId" clId="{8DAFCBD2-69EE-4622-AD00-CEFA20DA2E5B}" dt="2019-10-09T07:24:23.163" v="0"/>
          <pc:sldLayoutMkLst>
            <pc:docMk/>
            <pc:sldMasterMk cId="391569254" sldId="2147483648"/>
            <pc:sldLayoutMk cId="3639258611" sldId="2147483652"/>
          </pc:sldLayoutMkLst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3639258611" sldId="2147483652"/>
              <ac:spMk id="3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3639258611" sldId="2147483652"/>
              <ac:spMk id="4" creationId="{00000000-0000-0000-0000-000000000000}"/>
            </ac:spMkLst>
          </pc:spChg>
        </pc:sldLayoutChg>
        <pc:sldLayoutChg chg="modSp">
          <pc:chgData name="佩杰 李" userId="86c07199bf488ae0" providerId="LiveId" clId="{8DAFCBD2-69EE-4622-AD00-CEFA20DA2E5B}" dt="2019-10-09T07:24:23.163" v="0"/>
          <pc:sldLayoutMkLst>
            <pc:docMk/>
            <pc:sldMasterMk cId="391569254" sldId="2147483648"/>
            <pc:sldLayoutMk cId="613538413" sldId="2147483653"/>
          </pc:sldLayoutMkLst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613538413" sldId="2147483653"/>
              <ac:spMk id="2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613538413" sldId="2147483653"/>
              <ac:spMk id="3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613538413" sldId="2147483653"/>
              <ac:spMk id="4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613538413" sldId="2147483653"/>
              <ac:spMk id="5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613538413" sldId="2147483653"/>
              <ac:spMk id="6" creationId="{00000000-0000-0000-0000-000000000000}"/>
            </ac:spMkLst>
          </pc:spChg>
        </pc:sldLayoutChg>
        <pc:sldLayoutChg chg="modSp">
          <pc:chgData name="佩杰 李" userId="86c07199bf488ae0" providerId="LiveId" clId="{8DAFCBD2-69EE-4622-AD00-CEFA20DA2E5B}" dt="2019-10-09T07:24:23.163" v="0"/>
          <pc:sldLayoutMkLst>
            <pc:docMk/>
            <pc:sldMasterMk cId="391569254" sldId="2147483648"/>
            <pc:sldLayoutMk cId="2182354503" sldId="2147483656"/>
          </pc:sldLayoutMkLst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2182354503" sldId="2147483656"/>
              <ac:spMk id="2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2182354503" sldId="2147483656"/>
              <ac:spMk id="3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2182354503" sldId="2147483656"/>
              <ac:spMk id="4" creationId="{00000000-0000-0000-0000-000000000000}"/>
            </ac:spMkLst>
          </pc:spChg>
        </pc:sldLayoutChg>
        <pc:sldLayoutChg chg="modSp">
          <pc:chgData name="佩杰 李" userId="86c07199bf488ae0" providerId="LiveId" clId="{8DAFCBD2-69EE-4622-AD00-CEFA20DA2E5B}" dt="2019-10-09T07:24:23.163" v="0"/>
          <pc:sldLayoutMkLst>
            <pc:docMk/>
            <pc:sldMasterMk cId="391569254" sldId="2147483648"/>
            <pc:sldLayoutMk cId="207925555" sldId="2147483657"/>
          </pc:sldLayoutMkLst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207925555" sldId="2147483657"/>
              <ac:spMk id="2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207925555" sldId="2147483657"/>
              <ac:spMk id="3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207925555" sldId="2147483657"/>
              <ac:spMk id="4" creationId="{00000000-0000-0000-0000-000000000000}"/>
            </ac:spMkLst>
          </pc:spChg>
        </pc:sldLayoutChg>
        <pc:sldLayoutChg chg="modSp">
          <pc:chgData name="佩杰 李" userId="86c07199bf488ae0" providerId="LiveId" clId="{8DAFCBD2-69EE-4622-AD00-CEFA20DA2E5B}" dt="2019-10-09T07:24:23.163" v="0"/>
          <pc:sldLayoutMkLst>
            <pc:docMk/>
            <pc:sldMasterMk cId="391569254" sldId="2147483648"/>
            <pc:sldLayoutMk cId="3632572657" sldId="2147483659"/>
          </pc:sldLayoutMkLst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3632572657" sldId="2147483659"/>
              <ac:spMk id="2" creationId="{00000000-0000-0000-0000-000000000000}"/>
            </ac:spMkLst>
          </pc:spChg>
          <pc:spChg chg="mod">
            <ac:chgData name="佩杰 李" userId="86c07199bf488ae0" providerId="LiveId" clId="{8DAFCBD2-69EE-4622-AD00-CEFA20DA2E5B}" dt="2019-10-09T07:24:23.163" v="0"/>
            <ac:spMkLst>
              <pc:docMk/>
              <pc:sldMasterMk cId="391569254" sldId="2147483648"/>
              <pc:sldLayoutMk cId="3632572657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4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1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7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3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0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8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8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3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2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2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3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6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1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5.png"/><Relationship Id="rId5" Type="http://schemas.openxmlformats.org/officeDocument/2006/relationships/tags" Target="../tags/tag44.xml"/><Relationship Id="rId10" Type="http://schemas.openxmlformats.org/officeDocument/2006/relationships/image" Target="../media/image14.png"/><Relationship Id="rId4" Type="http://schemas.openxmlformats.org/officeDocument/2006/relationships/tags" Target="../tags/tag43.xml"/><Relationship Id="rId9" Type="http://schemas.openxmlformats.org/officeDocument/2006/relationships/image" Target="../media/image130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63.xml"/><Relationship Id="rId7" Type="http://schemas.openxmlformats.org/officeDocument/2006/relationships/image" Target="../media/image19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4" Type="http://schemas.openxmlformats.org/officeDocument/2006/relationships/tags" Target="../tags/tag64.xml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872" y="108469"/>
            <a:ext cx="7886700" cy="1047231"/>
          </a:xfrm>
        </p:spPr>
        <p:txBody>
          <a:bodyPr/>
          <a:lstStyle/>
          <a:p>
            <a:r>
              <a:rPr lang="zh-CN" altLang="en-US" dirty="0"/>
              <a:t>三种基本结构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1977" y="2026432"/>
            <a:ext cx="762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defRPr/>
            </a:pPr>
            <a:r>
              <a:rPr lang="en-US" altLang="zh-CN" sz="1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41977" y="3093232"/>
            <a:ext cx="762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22977" y="1188232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122977" y="2636032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122977" y="3702832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37177" y="1336779"/>
            <a:ext cx="1371600" cy="297565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84777" y="4689579"/>
            <a:ext cx="1752600" cy="46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顺序结构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775345" y="2712231"/>
            <a:ext cx="762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527945" y="2712231"/>
            <a:ext cx="762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765945" y="1493031"/>
            <a:ext cx="609600" cy="9144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3156345" y="1950231"/>
            <a:ext cx="611188" cy="763588"/>
          </a:xfrm>
          <a:custGeom>
            <a:avLst/>
            <a:gdLst>
              <a:gd name="T0" fmla="*/ 384 w 385"/>
              <a:gd name="T1" fmla="*/ 0 h 481"/>
              <a:gd name="T2" fmla="*/ 0 w 385"/>
              <a:gd name="T3" fmla="*/ 0 h 481"/>
              <a:gd name="T4" fmla="*/ 0 w 385"/>
              <a:gd name="T5" fmla="*/ 480 h 4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5" h="481">
                <a:moveTo>
                  <a:pt x="384" y="0"/>
                </a:moveTo>
                <a:lnTo>
                  <a:pt x="0" y="0"/>
                </a:lnTo>
                <a:lnTo>
                  <a:pt x="0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4375545" y="1950231"/>
            <a:ext cx="534988" cy="763588"/>
          </a:xfrm>
          <a:custGeom>
            <a:avLst/>
            <a:gdLst>
              <a:gd name="T0" fmla="*/ 0 w 337"/>
              <a:gd name="T1" fmla="*/ 0 h 481"/>
              <a:gd name="T2" fmla="*/ 336 w 337"/>
              <a:gd name="T3" fmla="*/ 0 h 481"/>
              <a:gd name="T4" fmla="*/ 336 w 337"/>
              <a:gd name="T5" fmla="*/ 480 h 4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7" h="481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070745" y="118823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080145" y="1493031"/>
            <a:ext cx="457200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spcBef>
                <a:spcPct val="50000"/>
              </a:spcBef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真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527945" y="1493031"/>
            <a:ext cx="457200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spcBef>
                <a:spcPct val="50000"/>
              </a:spcBef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假</a:t>
            </a: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3156345" y="3321833"/>
            <a:ext cx="1754188" cy="687388"/>
          </a:xfrm>
          <a:custGeom>
            <a:avLst/>
            <a:gdLst>
              <a:gd name="T0" fmla="*/ 0 w 1105"/>
              <a:gd name="T1" fmla="*/ 0 h 433"/>
              <a:gd name="T2" fmla="*/ 0 w 1105"/>
              <a:gd name="T3" fmla="*/ 432 h 433"/>
              <a:gd name="T4" fmla="*/ 1104 w 1105"/>
              <a:gd name="T5" fmla="*/ 432 h 433"/>
              <a:gd name="T6" fmla="*/ 1104 w 1105"/>
              <a:gd name="T7" fmla="*/ 0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5" h="433">
                <a:moveTo>
                  <a:pt x="0" y="0"/>
                </a:moveTo>
                <a:lnTo>
                  <a:pt x="0" y="432"/>
                </a:lnTo>
                <a:lnTo>
                  <a:pt x="1104" y="432"/>
                </a:lnTo>
                <a:lnTo>
                  <a:pt x="110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3994545" y="400763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156345" y="4689579"/>
            <a:ext cx="1752600" cy="46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/>
          <a:p>
            <a:pPr algn="ctr" eaLnBrk="0" fontAlgn="t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</a:rPr>
              <a:t>选择结构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7433063" y="1872444"/>
            <a:ext cx="609600" cy="9144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7737863" y="278684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8042663" y="2329645"/>
            <a:ext cx="382588" cy="2211388"/>
          </a:xfrm>
          <a:custGeom>
            <a:avLst/>
            <a:gdLst>
              <a:gd name="T0" fmla="*/ 0 w 241"/>
              <a:gd name="T1" fmla="*/ 0 h 1393"/>
              <a:gd name="T2" fmla="*/ 240 w 241"/>
              <a:gd name="T3" fmla="*/ 0 h 1393"/>
              <a:gd name="T4" fmla="*/ 240 w 241"/>
              <a:gd name="T5" fmla="*/ 1392 h 13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" h="1393">
                <a:moveTo>
                  <a:pt x="0" y="0"/>
                </a:moveTo>
                <a:lnTo>
                  <a:pt x="240" y="0"/>
                </a:lnTo>
                <a:lnTo>
                  <a:pt x="240" y="13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042663" y="1872445"/>
            <a:ext cx="457200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spcBef>
                <a:spcPct val="50000"/>
              </a:spcBef>
              <a:defRPr/>
            </a:pPr>
            <a:r>
              <a:rPr lang="zh-CN" altLang="en-US" sz="1800"/>
              <a:t>假</a:t>
            </a:r>
          </a:p>
        </p:txBody>
      </p:sp>
      <p:sp>
        <p:nvSpPr>
          <p:cNvPr id="30" name="Freeform 10"/>
          <p:cNvSpPr>
            <a:spLocks/>
          </p:cNvSpPr>
          <p:nvPr/>
        </p:nvSpPr>
        <p:spPr bwMode="auto">
          <a:xfrm>
            <a:off x="6899663" y="1491444"/>
            <a:ext cx="839788" cy="2576288"/>
          </a:xfrm>
          <a:custGeom>
            <a:avLst/>
            <a:gdLst>
              <a:gd name="T0" fmla="*/ 528 w 529"/>
              <a:gd name="T1" fmla="*/ 1567 h 1777"/>
              <a:gd name="T2" fmla="*/ 528 w 529"/>
              <a:gd name="T3" fmla="*/ 1776 h 1777"/>
              <a:gd name="T4" fmla="*/ 0 w 529"/>
              <a:gd name="T5" fmla="*/ 1776 h 1777"/>
              <a:gd name="T6" fmla="*/ 0 w 529"/>
              <a:gd name="T7" fmla="*/ 0 h 1777"/>
              <a:gd name="T8" fmla="*/ 480 w 529"/>
              <a:gd name="T9" fmla="*/ 0 h 17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9" h="1777">
                <a:moveTo>
                  <a:pt x="528" y="1567"/>
                </a:moveTo>
                <a:lnTo>
                  <a:pt x="528" y="1776"/>
                </a:lnTo>
                <a:lnTo>
                  <a:pt x="0" y="1776"/>
                </a:ln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7737863" y="1186644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7356863" y="2863045"/>
            <a:ext cx="457200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spcBef>
                <a:spcPct val="50000"/>
              </a:spcBef>
              <a:defRPr/>
            </a:pPr>
            <a:r>
              <a:rPr lang="zh-CN" altLang="en-US" sz="1800" dirty="0"/>
              <a:t>真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6733655" y="4689579"/>
            <a:ext cx="1752600" cy="46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/>
          <a:p>
            <a:pPr algn="ctr" eaLnBrk="0" fontAlgn="t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</a:rPr>
              <a:t>循环结构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629807" y="1336780"/>
            <a:ext cx="2879555" cy="297565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6154869" y="1375219"/>
            <a:ext cx="2879555" cy="293721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1064865" y="1285640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/>
          <p:cNvSpPr/>
          <p:nvPr/>
        </p:nvSpPr>
        <p:spPr>
          <a:xfrm>
            <a:off x="1052167" y="4254378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/>
          <p:cNvSpPr/>
          <p:nvPr/>
        </p:nvSpPr>
        <p:spPr>
          <a:xfrm>
            <a:off x="4011787" y="1280877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/>
          <p:cNvSpPr/>
          <p:nvPr/>
        </p:nvSpPr>
        <p:spPr>
          <a:xfrm>
            <a:off x="3938247" y="4260670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/>
          <p:cNvSpPr/>
          <p:nvPr/>
        </p:nvSpPr>
        <p:spPr>
          <a:xfrm>
            <a:off x="7669682" y="1323285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/>
          <p:cNvSpPr/>
          <p:nvPr/>
        </p:nvSpPr>
        <p:spPr>
          <a:xfrm>
            <a:off x="8369124" y="4254378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7356863" y="3320244"/>
            <a:ext cx="762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D1822C9-1B69-4334-A6FB-0B2BB67C1A19}"/>
              </a:ext>
            </a:extLst>
          </p:cNvPr>
          <p:cNvSpPr txBox="1"/>
          <p:nvPr/>
        </p:nvSpPr>
        <p:spPr>
          <a:xfrm>
            <a:off x="437177" y="54645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回忆：例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(P19)</a:t>
            </a:r>
          </a:p>
        </p:txBody>
      </p:sp>
    </p:spTree>
    <p:extLst>
      <p:ext uri="{BB962C8B-B14F-4D97-AF65-F5344CB8AC3E}">
        <p14:creationId xmlns:p14="http://schemas.microsoft.com/office/powerpoint/2010/main" val="65242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2783514" y="3884842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23380" y="1713147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00553" y="18964"/>
                <a:ext cx="7111879" cy="1325563"/>
              </a:xfrm>
            </p:spPr>
            <p:txBody>
              <a:bodyPr/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while</a:t>
                </a:r>
                <a:r>
                  <a:rPr lang="zh-CN" altLang="en-US" dirty="0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0553" y="18964"/>
                <a:ext cx="7111879" cy="1325563"/>
              </a:xfrm>
              <a:blipFill>
                <a:blip r:embed="rId3"/>
                <a:stretch>
                  <a:fillRect l="-3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00609" y="1070593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5.3】while</a:t>
            </a:r>
            <a:r>
              <a:rPr lang="zh-CN" altLang="en-US" sz="2000" dirty="0">
                <a:solidFill>
                  <a:schemeClr val="accent1"/>
                </a:solidFill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</a:rPr>
              <a:t>do…while</a:t>
            </a:r>
            <a:r>
              <a:rPr lang="zh-CN" altLang="en-US" sz="2000" dirty="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9911" y="1859747"/>
            <a:ext cx="3023218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i,sum</a:t>
            </a:r>
            <a:r>
              <a:rPr lang="en-US" altLang="zh-CN" sz="1400" dirty="0"/>
              <a:t>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</a:t>
            </a:r>
            <a:r>
              <a:rPr lang="en-US" altLang="zh-CN" sz="1400" dirty="0" err="1"/>
              <a:t>i,i</a:t>
            </a:r>
            <a:r>
              <a:rPr lang="en-US" altLang="zh-CN" sz="1400" dirty="0"/>
              <a:t>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("%d",&amp;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while(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sum=</a:t>
            </a:r>
            <a:r>
              <a:rPr lang="en-US" altLang="zh-CN" sz="1400" dirty="0" err="1"/>
              <a:t>sum+i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("sum=%d\</a:t>
            </a:r>
            <a:r>
              <a:rPr lang="en-US" altLang="zh-CN" sz="1400" dirty="0" err="1"/>
              <a:t>n",sum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31283" y="1773190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3514" y="2768603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6621114" y="1661118"/>
            <a:ext cx="2457878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54014" y="4019747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54014" y="4962225"/>
            <a:ext cx="3467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70" y="172105"/>
            <a:ext cx="5922104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241970" y="1259640"/>
            <a:ext cx="4862884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 dirty="0"/>
              <a:t>for(</a:t>
            </a:r>
            <a:r>
              <a:rPr lang="zh-CN" altLang="en-US" b="1" dirty="0"/>
              <a:t>表达式</a:t>
            </a:r>
            <a:r>
              <a:rPr lang="en-US" altLang="zh-CN" b="1" dirty="0"/>
              <a:t>1</a:t>
            </a:r>
            <a:r>
              <a:rPr lang="zh-CN" altLang="en-US" b="1" dirty="0"/>
              <a:t>；表达式</a:t>
            </a:r>
            <a:r>
              <a:rPr lang="en-US" altLang="zh-CN" b="1" dirty="0"/>
              <a:t>2</a:t>
            </a:r>
            <a:r>
              <a:rPr lang="zh-CN" altLang="en-US" b="1" dirty="0"/>
              <a:t>；表达式</a:t>
            </a:r>
            <a:r>
              <a:rPr lang="en-US" altLang="zh-CN" b="1" dirty="0"/>
              <a:t>3</a:t>
            </a:r>
            <a:r>
              <a:rPr lang="zh-CN" altLang="en-US" b="1" dirty="0"/>
              <a:t>） </a:t>
            </a:r>
          </a:p>
          <a:p>
            <a:pPr defTabSz="357188"/>
            <a:r>
              <a:rPr lang="en-US" altLang="zh-CN" b="1" dirty="0"/>
              <a:t>	</a:t>
            </a:r>
            <a:r>
              <a:rPr lang="zh-CN" altLang="en-US" b="1" dirty="0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88176" y="2218568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设置初始条件，只执行一次。可以为零个、一个或多个变量设置初值。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98528" y="4157788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64672" y="542942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62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208" y="157166"/>
            <a:ext cx="5922104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457924"/>
            <a:ext cx="3525078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56327" y="2405269"/>
            <a:ext cx="8443427" cy="386632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语句更为灵活，不仅可以用于循环次数已经确定的情况，还可以用于循环次数不确定而只给出循环结束条件的情况，它完全可以代替</a:t>
            </a:r>
            <a:r>
              <a:rPr lang="en-US" altLang="zh-CN" dirty="0">
                <a:solidFill>
                  <a:schemeClr val="tx1"/>
                </a:solidFill>
              </a:rPr>
              <a:t>while</a:t>
            </a:r>
            <a:r>
              <a:rPr lang="zh-CN" altLang="en-US" dirty="0">
                <a:solidFill>
                  <a:schemeClr val="tx1"/>
                </a:solidFill>
              </a:rPr>
              <a:t>语句。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1: </a:t>
            </a:r>
            <a:r>
              <a:rPr lang="zh-CN" altLang="en-US" dirty="0">
                <a:solidFill>
                  <a:schemeClr val="tx1"/>
                </a:solidFill>
              </a:rPr>
              <a:t>设置初始条件，只执行一次。可以为零个、一个或多个变量设置初值。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2: </a:t>
            </a:r>
            <a:r>
              <a:rPr lang="zh-CN" altLang="en-US" dirty="0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3: </a:t>
            </a:r>
            <a:r>
              <a:rPr lang="zh-CN" altLang="en-US" dirty="0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326977" y="1457924"/>
            <a:ext cx="4594816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循环变量赋值；表达式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3752187" y="1482729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6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44" y="420417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08918" y="1510930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08918" y="2458275"/>
            <a:ext cx="7050156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accent1"/>
                </a:solidFill>
              </a:rPr>
              <a:t>for</a:t>
            </a:r>
            <a:r>
              <a:rPr lang="zh-CN" altLang="en-US" b="1">
                <a:solidFill>
                  <a:schemeClr val="accent1"/>
                </a:solidFill>
              </a:rPr>
              <a:t>语句的执行过程如下</a:t>
            </a:r>
            <a:r>
              <a:rPr lang="en-US" altLang="zh-CN" b="1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，若此条件表达式的值为真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</a:t>
            </a:r>
            <a:r>
              <a:rPr lang="en-US" altLang="zh-CN">
                <a:solidFill>
                  <a:schemeClr val="tx1"/>
                </a:solidFill>
              </a:rPr>
              <a:t>0)</a:t>
            </a:r>
            <a:r>
              <a:rPr lang="zh-CN" altLang="en-US">
                <a:solidFill>
                  <a:schemeClr val="tx1"/>
                </a:solidFill>
              </a:rPr>
              <a:t>，则执行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>
                <a:solidFill>
                  <a:schemeClr val="tx1"/>
                </a:solidFill>
              </a:rPr>
              <a:t>(3)</a:t>
            </a:r>
            <a:r>
              <a:rPr lang="zh-CN" altLang="en-US">
                <a:solidFill>
                  <a:schemeClr val="tx1"/>
                </a:solidFill>
              </a:rPr>
              <a:t>步。若为假</a:t>
            </a:r>
            <a:r>
              <a:rPr lang="en-US" altLang="zh-CN">
                <a:solidFill>
                  <a:schemeClr val="tx1"/>
                </a:solidFill>
              </a:rPr>
              <a:t>(0)</a:t>
            </a:r>
            <a:r>
              <a:rPr lang="zh-CN" altLang="en-US">
                <a:solidFill>
                  <a:schemeClr val="tx1"/>
                </a:solidFill>
              </a:rPr>
              <a:t>，则结束循环，转到第</a:t>
            </a:r>
            <a:r>
              <a:rPr lang="en-US" altLang="zh-CN">
                <a:solidFill>
                  <a:schemeClr val="tx1"/>
                </a:solidFill>
              </a:rPr>
              <a:t>(5)</a:t>
            </a:r>
            <a:r>
              <a:rPr lang="zh-CN" altLang="en-US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(4) </a:t>
            </a:r>
            <a:r>
              <a:rPr lang="zh-CN" altLang="en-US">
                <a:solidFill>
                  <a:schemeClr val="tx1"/>
                </a:solidFill>
              </a:rPr>
              <a:t>转回步骤</a:t>
            </a:r>
            <a:r>
              <a:rPr lang="en-US" altLang="zh-CN">
                <a:solidFill>
                  <a:schemeClr val="tx1"/>
                </a:solidFill>
              </a:rPr>
              <a:t>(2)</a:t>
            </a:r>
            <a:r>
              <a:rPr lang="zh-CN" altLang="en-US">
                <a:solidFill>
                  <a:schemeClr val="tx1"/>
                </a:solidFill>
              </a:rPr>
              <a:t>继续执行。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注意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在执行完循环体后，循环变量的值“超过”循环终值，循环结束。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(5) </a:t>
            </a:r>
            <a:r>
              <a:rPr lang="zh-CN" altLang="en-US">
                <a:solidFill>
                  <a:schemeClr val="tx1"/>
                </a:solidFill>
              </a:rPr>
              <a:t>循环结束，执行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381502" y="1692278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表达式</a:t>
              </a:r>
              <a:r>
                <a:rPr lang="en-US" altLang="zh-CN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for</a:t>
              </a:r>
              <a:r>
                <a:rPr lang="zh-CN" altLang="en-US"/>
                <a:t>语句的</a:t>
              </a:r>
              <a:endParaRPr lang="en-US" altLang="zh-CN"/>
            </a:p>
            <a:p>
              <a:pPr algn="ctr"/>
              <a:r>
                <a:rPr lang="zh-CN" altLang="en-US"/>
                <a:t>下一语句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4903948" y="457039"/>
            <a:ext cx="1899159" cy="18919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1600"/>
              <a:t>表达式</a:t>
            </a:r>
            <a:r>
              <a:rPr lang="en-US" altLang="zh-CN" sz="1600"/>
              <a:t>1;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while </a:t>
            </a:r>
            <a:r>
              <a:rPr lang="zh-CN" altLang="en-US" sz="1600"/>
              <a:t>表达式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语句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表达式</a:t>
            </a:r>
            <a:r>
              <a:rPr lang="en-US" altLang="zh-CN" sz="16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}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886988" y="1532044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988" y="1532044"/>
                <a:ext cx="10893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54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026" y="124497"/>
            <a:ext cx="5922104" cy="843691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564026" y="1145953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 dirty="0"/>
              <a:t>for(</a:t>
            </a:r>
            <a:r>
              <a:rPr lang="zh-CN" altLang="en-US" b="1" dirty="0"/>
              <a:t>表达式</a:t>
            </a:r>
            <a:r>
              <a:rPr lang="en-US" altLang="zh-CN" b="1" dirty="0"/>
              <a:t>1</a:t>
            </a:r>
            <a:r>
              <a:rPr lang="zh-CN" altLang="en-US" b="1" dirty="0"/>
              <a:t>；表达式</a:t>
            </a:r>
            <a:r>
              <a:rPr lang="en-US" altLang="zh-CN" b="1" dirty="0"/>
              <a:t>2</a:t>
            </a:r>
            <a:r>
              <a:rPr lang="zh-CN" altLang="en-US" b="1" dirty="0"/>
              <a:t>；表达式</a:t>
            </a:r>
            <a:r>
              <a:rPr lang="en-US" altLang="zh-CN" b="1" dirty="0"/>
              <a:t>3</a:t>
            </a:r>
            <a:r>
              <a:rPr lang="zh-CN" altLang="en-US" b="1" dirty="0"/>
              <a:t>） </a:t>
            </a:r>
          </a:p>
          <a:p>
            <a:pPr defTabSz="357188"/>
            <a:r>
              <a:rPr lang="en-US" altLang="zh-CN" b="1" dirty="0"/>
              <a:t>	</a:t>
            </a:r>
            <a:r>
              <a:rPr lang="zh-CN" altLang="en-US" b="1" dirty="0"/>
              <a:t>语句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0" y="1889168"/>
            <a:ext cx="989703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8547063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可以省略，即不设置初值，但表达式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后的分号不能省略。例如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for(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&lt;=100;i++)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。应当注意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由于省略了表达式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，没有对循环变量赋初值，因此，为了能正常执行循环，应在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语句之前给循环变量赋以初值。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来作为循环条件表达式，不设置和检查循环的条件。此时循环无终止地进行下去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始终为真。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也可以省略，但此时程序设计者应另外设法保证循环能正常结束。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甚至可以将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个表达式都可省略，即不设初值，不判断条件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可以是设置循环变量初值的赋值表达式，也可以是与循环变量无关的其他表达式。表达式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也可以是与循环控制无关的任意表达式。但不论怎样写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可以是一个简单的表达式，也可以是逗号表达式，即包含一个以上的简单表达式，中间用逗号间隔。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一般是关系表达式或逻辑表达式，但也可以是数值表达式或字符表达式，只要其值为非零，就执行循环体。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语句的循环体可为空语句，把本来要在循环体内处理的内容放在表达式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中，作用是一样的。可见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语句功能强，可以在表达式中完成本来应在循环体内完成的操作。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 99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允许在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语句的“表达式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中定义变量并赋初值。</a:t>
              </a: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循环的嵌套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0358" y="1312864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78195" y="1312864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595159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0702" y="264159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30346" y="1312864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4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30358" y="3933929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878195" y="3933929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730346" y="3933929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680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8578" y="263907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184" y="1231490"/>
            <a:ext cx="8627632" cy="43179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(2)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后面的括号内指定循环条件，因此为了使循环能正常结束，应在循环体中包含使循环趋于结束的语句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++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=i+1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(3)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初始化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(4) 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break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语句跳出循环，用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continue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语句结束本次循环。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446867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40188" y="5537705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459604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>
                  <a:solidFill>
                    <a:srgbClr val="FEFFFF"/>
                  </a:solidFill>
                </a:rPr>
                <a:t>改变循环执行的状态</a:t>
              </a: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019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4479"/>
            <a:ext cx="8307346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4901"/>
            <a:ext cx="8993394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5.4】</a:t>
            </a:r>
            <a:r>
              <a:rPr lang="zh-CN" altLang="en-US" sz="2000" dirty="0">
                <a:solidFill>
                  <a:schemeClr val="accent1"/>
                </a:solidFill>
              </a:rPr>
              <a:t>在全系</a:t>
            </a:r>
            <a:r>
              <a:rPr lang="en-US" altLang="zh-CN" sz="2000" dirty="0">
                <a:solidFill>
                  <a:schemeClr val="accent1"/>
                </a:solidFill>
              </a:rPr>
              <a:t>1000</a:t>
            </a:r>
            <a:r>
              <a:rPr lang="zh-CN" altLang="en-US" sz="2000" dirty="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065" y="2073920"/>
            <a:ext cx="4791446" cy="448715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#define SUM 100000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指定符号常量</a:t>
            </a:r>
            <a:r>
              <a:rPr lang="en-US" altLang="zh-CN" sz="1400" dirty="0">
                <a:solidFill>
                  <a:srgbClr val="008000"/>
                </a:solidFill>
              </a:rPr>
              <a:t>SUM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万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float </a:t>
            </a:r>
            <a:r>
              <a:rPr lang="en-US" altLang="zh-CN" sz="1400" dirty="0" err="1"/>
              <a:t>amount,aver,total</a:t>
            </a:r>
            <a:r>
              <a:rPr lang="en-US" altLang="zh-CN" sz="1400" dirty="0"/>
              <a:t>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=1,total=0;i&lt;=1000;i++)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f",&amp;amount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total=</a:t>
            </a:r>
            <a:r>
              <a:rPr lang="en-US" altLang="zh-CN" sz="1400" dirty="0" err="1"/>
              <a:t>total+amount</a:t>
            </a:r>
            <a:r>
              <a:rPr lang="en-US" altLang="zh-CN" sz="1400" dirty="0"/>
              <a:t>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if(total&gt;=SUM) </a:t>
            </a:r>
            <a:r>
              <a:rPr lang="en-US" altLang="zh-CN" sz="1400" dirty="0">
                <a:solidFill>
                  <a:schemeClr val="accent6"/>
                </a:solidFill>
              </a:rPr>
              <a:t>break;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aver=total/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("num=%d\</a:t>
            </a:r>
            <a:r>
              <a:rPr lang="en-US" altLang="zh-CN" sz="1400" dirty="0" err="1"/>
              <a:t>naver</a:t>
            </a:r>
            <a:r>
              <a:rPr lang="en-US" altLang="zh-CN" sz="1400" dirty="0"/>
              <a:t>=%10.2f\n",</a:t>
            </a:r>
            <a:r>
              <a:rPr lang="en-US" altLang="zh-CN" sz="1400" dirty="0" err="1"/>
              <a:t>i,aver</a:t>
            </a:r>
            <a:r>
              <a:rPr lang="en-US" altLang="zh-CN" sz="1400" dirty="0"/>
              <a:t>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744327" y="4531403"/>
            <a:ext cx="6051168" cy="1161696"/>
            <a:chOff x="8050697" y="5019262"/>
            <a:chExt cx="6051168" cy="1161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语句指定执行循环体</a:t>
              </a:r>
              <a:r>
                <a:rPr lang="en-US" altLang="zh-CN" sz="1400">
                  <a:solidFill>
                    <a:schemeClr val="bg1"/>
                  </a:solidFill>
                </a:rPr>
                <a:t>1000</a:t>
              </a:r>
              <a:r>
                <a:rPr lang="zh-CN" altLang="en-US" sz="1400">
                  <a:solidFill>
                    <a:schemeClr val="bg1"/>
                  </a:solidFill>
                </a:rPr>
                <a:t>次。每次循环中，输入一个捐款人的捐款数，并累加到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中。设置了</a:t>
              </a:r>
              <a:r>
                <a:rPr lang="en-US" altLang="zh-CN" sz="1400">
                  <a:solidFill>
                    <a:schemeClr val="bg1"/>
                  </a:solidFill>
                </a:rPr>
                <a:t>if</a:t>
              </a:r>
              <a:r>
                <a:rPr lang="zh-CN" altLang="en-US" sz="1400">
                  <a:solidFill>
                    <a:schemeClr val="bg1"/>
                  </a:solidFill>
                </a:rPr>
                <a:t>语句，在每一次累加捐款数</a:t>
              </a:r>
              <a:r>
                <a:rPr lang="en-US" altLang="zh-CN" sz="1400">
                  <a:solidFill>
                    <a:schemeClr val="bg1"/>
                  </a:solidFill>
                </a:rPr>
                <a:t>amount</a:t>
              </a:r>
              <a:r>
                <a:rPr lang="zh-CN" altLang="en-US" sz="140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1400">
                  <a:solidFill>
                    <a:schemeClr val="bg1"/>
                  </a:solidFill>
                </a:rPr>
                <a:t>SUM(</a:t>
              </a:r>
              <a:r>
                <a:rPr lang="zh-CN" altLang="en-US" sz="1400">
                  <a:solidFill>
                    <a:schemeClr val="bg1"/>
                  </a:solidFill>
                </a:rPr>
                <a:t>即</a:t>
              </a:r>
              <a:r>
                <a:rPr lang="en-US" altLang="zh-CN" sz="1400">
                  <a:solidFill>
                    <a:schemeClr val="bg1"/>
                  </a:solidFill>
                </a:rPr>
                <a:t>100 000)</a:t>
              </a:r>
              <a:r>
                <a:rPr lang="zh-CN" altLang="en-US" sz="1400">
                  <a:solidFill>
                    <a:schemeClr val="bg1"/>
                  </a:solidFill>
                </a:rPr>
                <a:t>，若超过就执行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语句，流程跳转到循环体的花括号外，提前结束循环。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5576" y="2048179"/>
            <a:ext cx="3495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99" y="229743"/>
            <a:ext cx="7415721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474661" y="166248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474661" y="2405270"/>
            <a:ext cx="8447365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作用：使流程跳到循环体之外，接着执行循环体下面的语句。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注意：</a:t>
            </a:r>
            <a:r>
              <a:rPr lang="en-US" altLang="zh-CN" sz="2000" dirty="0">
                <a:solidFill>
                  <a:schemeClr val="tx1"/>
                </a:solidFill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</a:rPr>
              <a:t>语句</a:t>
            </a:r>
            <a:r>
              <a:rPr lang="zh-CN" altLang="en-US" sz="2000" dirty="0">
                <a:solidFill>
                  <a:srgbClr val="FF0000"/>
                </a:solidFill>
              </a:rPr>
              <a:t>只能</a:t>
            </a:r>
            <a:r>
              <a:rPr lang="zh-CN" altLang="en-US" sz="2000" dirty="0">
                <a:solidFill>
                  <a:schemeClr val="tx1"/>
                </a:solidFill>
              </a:rPr>
              <a:t>用于循环语句和</a:t>
            </a:r>
            <a:r>
              <a:rPr lang="en-US" altLang="zh-CN" sz="2000" dirty="0">
                <a:solidFill>
                  <a:schemeClr val="tx1"/>
                </a:solidFill>
              </a:rPr>
              <a:t>switch</a:t>
            </a:r>
            <a:r>
              <a:rPr lang="zh-CN" altLang="en-US" sz="2000" dirty="0">
                <a:solidFill>
                  <a:schemeClr val="tx1"/>
                </a:solidFill>
              </a:rPr>
              <a:t>语句之中，而不能单独使用。</a:t>
            </a:r>
          </a:p>
        </p:txBody>
      </p:sp>
    </p:spTree>
    <p:extLst>
      <p:ext uri="{BB962C8B-B14F-4D97-AF65-F5344CB8AC3E}">
        <p14:creationId xmlns:p14="http://schemas.microsoft.com/office/powerpoint/2010/main" val="241041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67278" y="2891874"/>
            <a:ext cx="4114799" cy="3061271"/>
            <a:chOff x="4030664" y="1795463"/>
            <a:chExt cx="3717925" cy="4121151"/>
          </a:xfrm>
        </p:grpSpPr>
        <p:sp>
          <p:nvSpPr>
            <p:cNvPr id="11" name="MH_Text_1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4030664" y="1916113"/>
              <a:ext cx="3717925" cy="4000501"/>
            </a:xfrm>
            <a:prstGeom prst="roundRect">
              <a:avLst>
                <a:gd name="adj" fmla="val 1429"/>
              </a:avLst>
            </a:prstGeom>
            <a:solidFill>
              <a:srgbClr val="F2F2F2"/>
            </a:solidFill>
            <a:ln w="3175">
              <a:solidFill>
                <a:srgbClr val="D5D5D5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288000" tIns="720000" rIns="288000" bIns="360000" anchor="ctr">
              <a:no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S1: 1=&gt;p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S2: 2=&gt;</a:t>
              </a:r>
              <a:r>
                <a:rPr lang="en-US" altLang="zh-CN" sz="1400" dirty="0" err="1">
                  <a:solidFill>
                    <a:srgbClr val="454545"/>
                  </a:solidFill>
                </a:rPr>
                <a:t>i</a:t>
              </a:r>
              <a:endParaRPr lang="zh-CN" altLang="en-US" sz="1400" dirty="0">
                <a:solidFill>
                  <a:srgbClr val="454545"/>
                </a:solidFill>
              </a:endParaRP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S3: p*</a:t>
              </a:r>
              <a:r>
                <a:rPr lang="en-US" altLang="zh-CN" sz="1400" dirty="0" err="1">
                  <a:solidFill>
                    <a:srgbClr val="454545"/>
                  </a:solidFill>
                </a:rPr>
                <a:t>i</a:t>
              </a:r>
              <a:r>
                <a:rPr lang="en-US" altLang="zh-CN" sz="1400" dirty="0">
                  <a:solidFill>
                    <a:srgbClr val="454545"/>
                  </a:solidFill>
                </a:rPr>
                <a:t>=&gt;p</a:t>
              </a:r>
              <a:endParaRPr lang="zh-CN" altLang="en-US" sz="1400" dirty="0">
                <a:solidFill>
                  <a:srgbClr val="454545"/>
                </a:solidFill>
              </a:endParaRP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S4: i+1=&gt;</a:t>
              </a:r>
              <a:r>
                <a:rPr lang="en-US" altLang="zh-CN" sz="1400" dirty="0" err="1">
                  <a:solidFill>
                    <a:srgbClr val="454545"/>
                  </a:solidFill>
                </a:rPr>
                <a:t>i</a:t>
              </a:r>
              <a:endParaRPr lang="en-US" altLang="zh-CN" sz="1400" dirty="0">
                <a:solidFill>
                  <a:srgbClr val="454545"/>
                </a:solidFill>
              </a:endParaRP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S5: </a:t>
              </a:r>
              <a:r>
                <a:rPr lang="zh-CN" altLang="en-US" sz="1400" dirty="0">
                  <a:solidFill>
                    <a:srgbClr val="FF0000"/>
                  </a:solidFill>
                </a:rPr>
                <a:t>如果</a:t>
              </a:r>
              <a:r>
                <a:rPr lang="en-US" altLang="zh-CN" sz="1400" dirty="0" err="1">
                  <a:solidFill>
                    <a:srgbClr val="FF0000"/>
                  </a:solidFill>
                </a:rPr>
                <a:t>i</a:t>
              </a:r>
              <a:r>
                <a:rPr lang="zh-CN" altLang="en-US" sz="1400" dirty="0">
                  <a:solidFill>
                    <a:srgbClr val="FF0000"/>
                  </a:solidFill>
                </a:rPr>
                <a:t>≤</a:t>
              </a:r>
              <a:r>
                <a:rPr lang="en-US" altLang="zh-CN" sz="1400" dirty="0">
                  <a:solidFill>
                    <a:srgbClr val="FF0000"/>
                  </a:solidFill>
                </a:rPr>
                <a:t>5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，则返回</a:t>
              </a:r>
              <a:r>
                <a:rPr lang="en-US" altLang="zh-CN" sz="1400" dirty="0">
                  <a:solidFill>
                    <a:srgbClr val="FF0000"/>
                  </a:solidFill>
                </a:rPr>
                <a:t>S3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；否则结束</a:t>
              </a:r>
            </a:p>
          </p:txBody>
        </p:sp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4621214" y="1795463"/>
              <a:ext cx="276225" cy="120650"/>
            </a:xfrm>
            <a:custGeom>
              <a:avLst/>
              <a:gdLst>
                <a:gd name="connsiteX0" fmla="*/ 131005 w 311731"/>
                <a:gd name="connsiteY0" fmla="*/ 0 h 121823"/>
                <a:gd name="connsiteX1" fmla="*/ 180725 w 311731"/>
                <a:gd name="connsiteY1" fmla="*/ 0 h 121823"/>
                <a:gd name="connsiteX2" fmla="*/ 205433 w 311731"/>
                <a:gd name="connsiteY2" fmla="*/ 4162 h 121823"/>
                <a:gd name="connsiteX3" fmla="*/ 309453 w 311731"/>
                <a:gd name="connsiteY3" fmla="*/ 109253 h 121823"/>
                <a:gd name="connsiteX4" fmla="*/ 311731 w 311731"/>
                <a:gd name="connsiteY4" fmla="*/ 121823 h 121823"/>
                <a:gd name="connsiteX5" fmla="*/ 0 w 311731"/>
                <a:gd name="connsiteY5" fmla="*/ 121823 h 121823"/>
                <a:gd name="connsiteX6" fmla="*/ 2277 w 311731"/>
                <a:gd name="connsiteY6" fmla="*/ 109253 h 121823"/>
                <a:gd name="connsiteX7" fmla="*/ 106298 w 311731"/>
                <a:gd name="connsiteY7" fmla="*/ 4162 h 12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3" name="MH_Other_2"/>
            <p:cNvSpPr/>
            <p:nvPr>
              <p:custDataLst>
                <p:tags r:id="rId4"/>
              </p:custDataLst>
            </p:nvPr>
          </p:nvSpPr>
          <p:spPr>
            <a:xfrm>
              <a:off x="6948489" y="1795463"/>
              <a:ext cx="261937" cy="120650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" name="MH_SubTitle_1"/>
            <p:cNvSpPr/>
            <p:nvPr>
              <p:custDataLst>
                <p:tags r:id="rId5"/>
              </p:custDataLst>
            </p:nvPr>
          </p:nvSpPr>
          <p:spPr>
            <a:xfrm>
              <a:off x="4760914" y="1795464"/>
              <a:ext cx="2308225" cy="649287"/>
            </a:xfrm>
            <a:custGeom>
              <a:avLst/>
              <a:gdLst>
                <a:gd name="connsiteX0" fmla="*/ 0 w 2600830"/>
                <a:gd name="connsiteY0" fmla="*/ 0 h 649288"/>
                <a:gd name="connsiteX1" fmla="*/ 2600830 w 2600830"/>
                <a:gd name="connsiteY1" fmla="*/ 0 h 649288"/>
                <a:gd name="connsiteX2" fmla="*/ 2520047 w 2600830"/>
                <a:gd name="connsiteY2" fmla="*/ 89402 h 649288"/>
                <a:gd name="connsiteX3" fmla="*/ 1945040 w 2600830"/>
                <a:gd name="connsiteY3" fmla="*/ 646112 h 649288"/>
                <a:gd name="connsiteX4" fmla="*/ 648052 w 2600830"/>
                <a:gd name="connsiteY4" fmla="*/ 649287 h 649288"/>
                <a:gd name="connsiteX5" fmla="*/ 77908 w 2600830"/>
                <a:gd name="connsiteY5" fmla="*/ 84156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算法步骤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934808" y="513392"/>
            <a:ext cx="2092456" cy="5721571"/>
            <a:chOff x="8575543" y="509293"/>
            <a:chExt cx="2274974" cy="5721570"/>
          </a:xfrm>
        </p:grpSpPr>
        <p:sp>
          <p:nvSpPr>
            <p:cNvPr id="4" name="流程图: 可选过程 3"/>
            <p:cNvSpPr/>
            <p:nvPr/>
          </p:nvSpPr>
          <p:spPr>
            <a:xfrm>
              <a:off x="8677665" y="509293"/>
              <a:ext cx="1318302" cy="34359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>
              <a:off x="9336816" y="852891"/>
              <a:ext cx="0" cy="39431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过程 7"/>
            <p:cNvSpPr/>
            <p:nvPr/>
          </p:nvSpPr>
          <p:spPr>
            <a:xfrm>
              <a:off x="8677665" y="1247202"/>
              <a:ext cx="1318302" cy="3353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1=&gt;p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336816" y="1582587"/>
              <a:ext cx="0" cy="39431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过程 22"/>
            <p:cNvSpPr/>
            <p:nvPr/>
          </p:nvSpPr>
          <p:spPr>
            <a:xfrm>
              <a:off x="8677665" y="1976898"/>
              <a:ext cx="1318302" cy="3353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2=&gt;</a:t>
              </a:r>
              <a:r>
                <a:rPr lang="en-US" altLang="zh-CN" dirty="0" err="1"/>
                <a:t>i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9336816" y="2312284"/>
              <a:ext cx="0" cy="39431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流程图: 过程 24"/>
            <p:cNvSpPr/>
            <p:nvPr/>
          </p:nvSpPr>
          <p:spPr>
            <a:xfrm>
              <a:off x="8677665" y="2706595"/>
              <a:ext cx="1318302" cy="3353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p*</a:t>
              </a:r>
              <a:r>
                <a:rPr lang="en-US" altLang="zh-CN" dirty="0" err="1"/>
                <a:t>i</a:t>
              </a:r>
              <a:r>
                <a:rPr lang="en-US" altLang="zh-CN" dirty="0"/>
                <a:t>=&gt;p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9336816" y="3041980"/>
              <a:ext cx="0" cy="39431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过程 27"/>
            <p:cNvSpPr/>
            <p:nvPr/>
          </p:nvSpPr>
          <p:spPr>
            <a:xfrm>
              <a:off x="8677665" y="3436291"/>
              <a:ext cx="1318302" cy="3353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i+1=&gt;</a:t>
              </a:r>
              <a:r>
                <a:rPr lang="en-US" altLang="zh-CN" dirty="0" err="1"/>
                <a:t>i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9336816" y="3771677"/>
              <a:ext cx="0" cy="39431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9336816" y="4679028"/>
              <a:ext cx="0" cy="39431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流程图: 可选过程 30"/>
            <p:cNvSpPr/>
            <p:nvPr/>
          </p:nvSpPr>
          <p:spPr>
            <a:xfrm>
              <a:off x="8677665" y="5887265"/>
              <a:ext cx="1318302" cy="34359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336816" y="4614613"/>
              <a:ext cx="49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Y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65199" y="4054903"/>
              <a:ext cx="49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N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>
              <a:off x="9318253" y="5492954"/>
              <a:ext cx="0" cy="39431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流程图: 数据 49"/>
            <p:cNvSpPr/>
            <p:nvPr/>
          </p:nvSpPr>
          <p:spPr>
            <a:xfrm>
              <a:off x="8678767" y="5065084"/>
              <a:ext cx="1397214" cy="44862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8575543" y="4165988"/>
              <a:ext cx="1522546" cy="51304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</a:t>
              </a:r>
              <a:r>
                <a:rPr lang="en-US" altLang="zh-CN" dirty="0"/>
                <a:t>&gt;5</a:t>
              </a:r>
              <a:endParaRPr lang="zh-CN" altLang="en-US" dirty="0"/>
            </a:p>
          </p:txBody>
        </p:sp>
        <p:sp>
          <p:nvSpPr>
            <p:cNvPr id="53" name="任意多边形 52"/>
            <p:cNvSpPr/>
            <p:nvPr/>
          </p:nvSpPr>
          <p:spPr>
            <a:xfrm flipV="1">
              <a:off x="9336816" y="2455438"/>
              <a:ext cx="1513701" cy="1967069"/>
            </a:xfrm>
            <a:custGeom>
              <a:avLst/>
              <a:gdLst>
                <a:gd name="connsiteX0" fmla="*/ 0 w 743803"/>
                <a:gd name="connsiteY0" fmla="*/ 0 h 1378424"/>
                <a:gd name="connsiteX1" fmla="*/ 743803 w 743803"/>
                <a:gd name="connsiteY1" fmla="*/ 0 h 1378424"/>
                <a:gd name="connsiteX2" fmla="*/ 743803 w 743803"/>
                <a:gd name="connsiteY2" fmla="*/ 1378424 h 1378424"/>
                <a:gd name="connsiteX3" fmla="*/ 0 w 743803"/>
                <a:gd name="connsiteY3" fmla="*/ 1378424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803" h="1378424">
                  <a:moveTo>
                    <a:pt x="0" y="0"/>
                  </a:moveTo>
                  <a:lnTo>
                    <a:pt x="743803" y="0"/>
                  </a:lnTo>
                  <a:lnTo>
                    <a:pt x="743803" y="1378424"/>
                  </a:lnTo>
                  <a:lnTo>
                    <a:pt x="0" y="137842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5" name="MH_Desc_1"/>
          <p:cNvSpPr/>
          <p:nvPr>
            <p:custDataLst>
              <p:tags r:id="rId1"/>
            </p:custDataLst>
          </p:nvPr>
        </p:nvSpPr>
        <p:spPr>
          <a:xfrm>
            <a:off x="739643" y="3041981"/>
            <a:ext cx="1360525" cy="291116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P: </a:t>
            </a:r>
            <a:r>
              <a:rPr lang="zh-CN" altLang="en-US" sz="1400" dirty="0">
                <a:solidFill>
                  <a:schemeClr val="tx1"/>
                </a:solidFill>
              </a:rPr>
              <a:t>表示被乘数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i: </a:t>
            </a:r>
            <a:r>
              <a:rPr lang="zh-CN" altLang="en-US" sz="1400" dirty="0">
                <a:solidFill>
                  <a:schemeClr val="tx1"/>
                </a:solidFill>
              </a:rPr>
              <a:t>表示乘数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23EEF9A1-8B73-4D96-9C07-28246B52746B}"/>
              </a:ext>
            </a:extLst>
          </p:cNvPr>
          <p:cNvSpPr txBox="1">
            <a:spLocks/>
          </p:cNvSpPr>
          <p:nvPr/>
        </p:nvSpPr>
        <p:spPr>
          <a:xfrm>
            <a:off x="425864" y="1251301"/>
            <a:ext cx="4556050" cy="58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2.1】</a:t>
            </a:r>
            <a:r>
              <a:rPr lang="zh-CN" altLang="en-US" sz="2400" dirty="0">
                <a:solidFill>
                  <a:schemeClr val="accent1"/>
                </a:solidFill>
              </a:rPr>
              <a:t>求</a:t>
            </a:r>
            <a:r>
              <a:rPr lang="en-US" altLang="zh-CN" sz="2400" dirty="0">
                <a:solidFill>
                  <a:schemeClr val="accent1"/>
                </a:solidFill>
              </a:rPr>
              <a:t>1×2×3×4×5</a:t>
            </a:r>
          </a:p>
        </p:txBody>
      </p:sp>
    </p:spTree>
    <p:extLst>
      <p:ext uri="{BB962C8B-B14F-4D97-AF65-F5344CB8AC3E}">
        <p14:creationId xmlns:p14="http://schemas.microsoft.com/office/powerpoint/2010/main" val="167602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437" y="195650"/>
            <a:ext cx="8472397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r>
              <a:rPr lang="zh-CN" altLang="en-US" dirty="0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88" y="1290017"/>
            <a:ext cx="6532015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5.5】</a:t>
            </a:r>
            <a:r>
              <a:rPr lang="zh-CN" altLang="en-US" sz="2000" dirty="0">
                <a:solidFill>
                  <a:schemeClr val="accent1"/>
                </a:solidFill>
              </a:rPr>
              <a:t>要求输出</a:t>
            </a:r>
            <a:r>
              <a:rPr lang="en-US" altLang="zh-CN" sz="2000" dirty="0">
                <a:solidFill>
                  <a:schemeClr val="accent1"/>
                </a:solidFill>
              </a:rPr>
              <a:t>100</a:t>
            </a:r>
            <a:r>
              <a:rPr lang="zh-CN" altLang="en-US" sz="2000" dirty="0">
                <a:solidFill>
                  <a:schemeClr val="accent1"/>
                </a:solidFill>
              </a:rPr>
              <a:t>～</a:t>
            </a:r>
            <a:r>
              <a:rPr lang="en-US" altLang="zh-CN" sz="2000" dirty="0">
                <a:solidFill>
                  <a:schemeClr val="accent1"/>
                </a:solidFill>
              </a:rPr>
              <a:t>200</a:t>
            </a:r>
            <a:r>
              <a:rPr lang="zh-CN" altLang="en-US" sz="2000" dirty="0">
                <a:solidFill>
                  <a:schemeClr val="accent1"/>
                </a:solidFill>
              </a:rPr>
              <a:t>之间的不能被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7482" y="1938163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 dirty="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		</a:t>
            </a:r>
            <a:r>
              <a:rPr lang="pt-BR" altLang="zh-CN" sz="1400" dirty="0">
                <a:solidFill>
                  <a:schemeClr val="accent6"/>
                </a:solidFill>
              </a:rPr>
              <a:t>continue;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086970" y="2806215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当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能被</a:t>
              </a:r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r>
                <a:rPr lang="zh-CN" altLang="en-US" sz="1400" dirty="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continue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 dirty="0">
                  <a:solidFill>
                    <a:schemeClr val="bg1"/>
                  </a:solidFill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 dirty="0">
                  <a:solidFill>
                    <a:schemeClr val="bg1"/>
                  </a:solidFill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，从而跳过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printf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 dirty="0">
                  <a:solidFill>
                    <a:schemeClr val="bg1"/>
                  </a:solidFill>
                </a:rPr>
                <a:t>(n++)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，只要</a:t>
              </a:r>
              <a:r>
                <a:rPr lang="en-US" altLang="zh-CN" sz="1400" dirty="0">
                  <a:solidFill>
                    <a:schemeClr val="bg1"/>
                  </a:solidFill>
                </a:rPr>
                <a:t>n&lt;=200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，就会接着执行下一次循环。</a:t>
              </a:r>
              <a:endParaRPr lang="en-US" altLang="zh-CN" sz="1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39068" y="1085960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≤</a:t>
              </a:r>
              <a:r>
                <a:rPr lang="en-US" altLang="zh-CN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能被</a:t>
              </a:r>
              <a:r>
                <a:rPr lang="en-US" altLang="zh-CN"/>
                <a:t>3</a:t>
              </a:r>
              <a:r>
                <a:rPr lang="zh-CN" altLang="en-US"/>
                <a:t>整除</a:t>
              </a:r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输出</a:t>
              </a:r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/>
                <a:t>结束</a:t>
              </a: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6694" y="5270557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026" y="229743"/>
            <a:ext cx="9093915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r>
              <a:rPr lang="zh-CN" altLang="en-US" dirty="0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682488" y="1779941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319025" y="2405269"/>
            <a:ext cx="8190273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作用：结束本次循环，即跳过循环体中下面尚未执行的语句，转到循环体结束点之前，接着执行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语句中的“表达式</a:t>
            </a:r>
            <a:r>
              <a:rPr lang="en-US" altLang="zh-CN" sz="2000" dirty="0">
                <a:solidFill>
                  <a:schemeClr val="tx1"/>
                </a:solidFill>
              </a:rPr>
              <a:t>3”</a:t>
            </a:r>
            <a:r>
              <a:rPr lang="zh-CN" altLang="en-US" sz="2000" dirty="0">
                <a:solidFill>
                  <a:schemeClr val="tx1"/>
                </a:solidFill>
              </a:rPr>
              <a:t>，然后进行下一次是否执行循环的判定。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val="3261898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24891" cy="1325563"/>
          </a:xfrm>
        </p:spPr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语句和</a:t>
            </a:r>
            <a:r>
              <a:rPr lang="en-US" altLang="zh-CN" dirty="0"/>
              <a:t>continue</a:t>
            </a:r>
            <a:r>
              <a:rPr lang="zh-CN" altLang="en-US" dirty="0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32785" y="1770515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4595595" y="1560442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/>
              <a:t>continue;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32785" y="2148202"/>
            <a:ext cx="1981684" cy="171673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/>
              <a:t>if(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break;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595594" y="1948069"/>
            <a:ext cx="2360575" cy="1716735"/>
          </a:xfrm>
          <a:prstGeom prst="roundRect">
            <a:avLst>
              <a:gd name="adj" fmla="val 162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/>
              <a:t>if(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continue;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38292" y="6101569"/>
            <a:ext cx="8467416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337299" y="148804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2225715" y="1759227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</a:rPr>
                <a:t>break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/>
                  <a:t>while</a:t>
                </a:r>
                <a:r>
                  <a:rPr lang="zh-CN" altLang="en-US" sz="140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7073161" y="1742490"/>
            <a:ext cx="2064538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</a:rPr>
                <a:t>continue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表达式</a:t>
              </a:r>
              <a:r>
                <a:rPr lang="en-US" altLang="zh-CN" sz="1400"/>
                <a:t>1</a:t>
              </a:r>
              <a:endParaRPr lang="zh-CN" altLang="en-US" sz="14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语句</a:t>
              </a:r>
              <a:r>
                <a:rPr lang="en-US" altLang="zh-CN" sz="1400"/>
                <a:t>1</a:t>
              </a:r>
              <a:endParaRPr lang="zh-CN" altLang="en-US" sz="140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/>
                <a:t>语句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/>
                <a:t>while</a:t>
              </a:r>
              <a:r>
                <a:rPr lang="zh-CN" altLang="en-US" sz="1400"/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42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12696" y="1834002"/>
            <a:ext cx="5776757" cy="343910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 dirty="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int i,j,n=0;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</a:t>
            </a:r>
            <a:r>
              <a:rPr lang="pt-BR" altLang="zh-CN" sz="1400" dirty="0">
                <a:solidFill>
                  <a:schemeClr val="accent1"/>
                </a:solidFill>
              </a:rPr>
              <a:t>for(i=1;i&lt;=4;i++)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>
                <a:solidFill>
                  <a:schemeClr val="accent1"/>
                </a:solidFill>
              </a:rPr>
              <a:t>		for(j=1;j&lt;=5;j++,n++)	</a:t>
            </a:r>
            <a:r>
              <a:rPr lang="pt-BR" altLang="zh-CN" sz="1400" dirty="0"/>
              <a:t>	</a:t>
            </a:r>
            <a:r>
              <a:rPr lang="pt-BR" altLang="zh-CN" sz="1400" dirty="0">
                <a:solidFill>
                  <a:srgbClr val="008000"/>
                </a:solidFill>
              </a:rPr>
              <a:t>//n</a:t>
            </a:r>
            <a:r>
              <a:rPr lang="zh-CN" altLang="en-US" sz="1400" dirty="0">
                <a:solidFill>
                  <a:srgbClr val="008000"/>
                </a:solidFill>
              </a:rPr>
              <a:t>用来累计输出数据的个数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if(n%5==0) printf("\n");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控制在输出</a:t>
            </a:r>
            <a:r>
              <a:rPr lang="en-US" altLang="zh-CN" sz="1400" dirty="0">
                <a:solidFill>
                  <a:srgbClr val="008000"/>
                </a:solidFill>
              </a:rPr>
              <a:t>5</a:t>
            </a:r>
            <a:r>
              <a:rPr lang="zh-CN" altLang="en-US" sz="1400" dirty="0">
                <a:solidFill>
                  <a:srgbClr val="008000"/>
                </a:solidFill>
              </a:rPr>
              <a:t>个数据后换行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rgbClr val="008000"/>
                </a:solidFill>
              </a:rPr>
              <a:t>			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pt-BR" altLang="zh-CN" sz="1400" dirty="0"/>
              <a:t>printf("%d\t",i*j);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	}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printf("\n");  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608" y="3677456"/>
            <a:ext cx="1800000" cy="228600"/>
          </a:xfrm>
          <a:prstGeom prst="rect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16" y="62789"/>
            <a:ext cx="8099451" cy="1325563"/>
          </a:xfrm>
        </p:spPr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语句和</a:t>
            </a:r>
            <a:r>
              <a:rPr lang="en-US" altLang="zh-CN" dirty="0"/>
              <a:t>continue</a:t>
            </a:r>
            <a:r>
              <a:rPr lang="zh-CN" altLang="en-US" dirty="0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218" y="1238426"/>
            <a:ext cx="8575462" cy="55777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5.6】</a:t>
            </a:r>
            <a:r>
              <a:rPr lang="zh-CN" altLang="en-US" sz="2000">
                <a:solidFill>
                  <a:schemeClr val="accent1"/>
                </a:solidFill>
              </a:rPr>
              <a:t>输出以下</a:t>
            </a:r>
            <a:r>
              <a:rPr lang="en-US" altLang="zh-CN" sz="2000">
                <a:solidFill>
                  <a:schemeClr val="accent1"/>
                </a:solidFill>
              </a:rPr>
              <a:t>4×5</a:t>
            </a:r>
            <a:r>
              <a:rPr lang="zh-CN" altLang="en-US" sz="2000">
                <a:solidFill>
                  <a:schemeClr val="accent1"/>
                </a:solidFill>
              </a:rPr>
              <a:t>的矩阵。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2347952" y="4269916"/>
            <a:ext cx="3442777" cy="1403558"/>
            <a:chOff x="8252170" y="5402218"/>
            <a:chExt cx="3442777" cy="14035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252170" y="5402218"/>
              <a:ext cx="3442777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960" y="5517792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592946" y="5402218"/>
              <a:ext cx="2929505" cy="136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本程序包括一个双重循环，是</a:t>
              </a:r>
              <a:r>
                <a:rPr lang="en-US" altLang="zh-CN" sz="1400" dirty="0">
                  <a:solidFill>
                    <a:schemeClr val="bg1"/>
                  </a:solidFill>
                </a:rPr>
                <a:t>for</a:t>
              </a:r>
              <a:r>
                <a:rPr lang="zh-CN" altLang="en-US" sz="1400" dirty="0">
                  <a:solidFill>
                    <a:schemeClr val="bg1"/>
                  </a:solidFill>
                </a:rPr>
                <a:t>循环的嵌套。外循环变量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由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变到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，用来控制输出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r>
                <a:rPr lang="zh-CN" altLang="en-US" sz="1400" dirty="0">
                  <a:solidFill>
                    <a:schemeClr val="bg1"/>
                  </a:solidFill>
                </a:rPr>
                <a:t>行数据</a:t>
              </a:r>
              <a:r>
                <a:rPr lang="en-US" altLang="zh-CN" sz="1400" dirty="0">
                  <a:solidFill>
                    <a:schemeClr val="bg1"/>
                  </a:solidFill>
                </a:rPr>
                <a:t>;</a:t>
              </a:r>
              <a:r>
                <a:rPr lang="zh-CN" altLang="en-US" sz="1400" dirty="0">
                  <a:solidFill>
                    <a:schemeClr val="bg1"/>
                  </a:solidFill>
                </a:rPr>
                <a:t>内循环变量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j</a:t>
              </a:r>
              <a:r>
                <a:rPr lang="zh-CN" altLang="en-US" sz="1400" dirty="0">
                  <a:solidFill>
                    <a:schemeClr val="bg1"/>
                  </a:solidFill>
                </a:rPr>
                <a:t>由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变到</a:t>
              </a:r>
              <a:r>
                <a:rPr lang="en-US" altLang="zh-CN" sz="1400" dirty="0">
                  <a:solidFill>
                    <a:schemeClr val="bg1"/>
                  </a:solidFill>
                </a:rPr>
                <a:t>5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，用来控制输出每行中的</a:t>
              </a:r>
              <a:r>
                <a:rPr lang="en-US" altLang="zh-CN" sz="1400" dirty="0">
                  <a:solidFill>
                    <a:schemeClr val="bg1"/>
                  </a:solidFill>
                </a:rPr>
                <a:t>5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个数据。</a:t>
              </a:r>
              <a:endParaRPr lang="en-US" altLang="zh-CN" sz="14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901492" y="1864443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 dirty="0"/>
              <a:t>1	2	3	4	5</a:t>
            </a:r>
          </a:p>
          <a:p>
            <a:pPr defTabSz="357188"/>
            <a:r>
              <a:rPr lang="en-US" altLang="zh-CN" sz="1400" dirty="0"/>
              <a:t>2	4	6	8	10</a:t>
            </a:r>
          </a:p>
          <a:p>
            <a:pPr defTabSz="357188"/>
            <a:r>
              <a:rPr lang="en-US" altLang="zh-CN" sz="1400" dirty="0"/>
              <a:t>3	6	9	12	15</a:t>
            </a:r>
          </a:p>
          <a:p>
            <a:pPr defTabSz="357188"/>
            <a:r>
              <a:rPr lang="en-US" altLang="zh-CN" sz="1400" dirty="0"/>
              <a:t>4	8	12	16	20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209" y="5336726"/>
            <a:ext cx="3524250" cy="14382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651452" y="841089"/>
            <a:ext cx="7446502" cy="5007027"/>
            <a:chOff x="4036680" y="800895"/>
            <a:chExt cx="7446502" cy="5007027"/>
          </a:xfrm>
        </p:grpSpPr>
        <p:sp>
          <p:nvSpPr>
            <p:cNvPr id="31" name="MH_Other_1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4036680" y="1152939"/>
              <a:ext cx="3812714" cy="2643118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MH_Other_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4036680" y="3828635"/>
              <a:ext cx="3812714" cy="0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7849394" y="800895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j==1) break;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MH_SubTitle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7849394" y="3505579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j==1) continue;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2738" y="1630835"/>
              <a:ext cx="3467100" cy="1447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3688" y="4379172"/>
              <a:ext cx="350520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0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0035"/>
            <a:ext cx="8902840" cy="13255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6195" y="1134438"/>
                <a:ext cx="8871612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dirty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dirty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 dirty="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95" y="1134438"/>
                <a:ext cx="8871612" cy="622319"/>
              </a:xfrm>
              <a:blipFill>
                <a:blip r:embed="rId3"/>
                <a:stretch>
                  <a:fillRect l="-549" b="-5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148647" y="3306083"/>
            <a:ext cx="8754193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#include &lt;math.h&gt;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程序中用到数学函数</a:t>
            </a:r>
            <a:r>
              <a:rPr lang="pt-BR" altLang="zh-CN" sz="1400" dirty="0">
                <a:solidFill>
                  <a:srgbClr val="008000"/>
                </a:solidFill>
              </a:rPr>
              <a:t>fabs</a:t>
            </a:r>
            <a:r>
              <a:rPr lang="zh-CN" altLang="pt-BR" sz="1400" dirty="0">
                <a:solidFill>
                  <a:srgbClr val="008000"/>
                </a:solidFill>
              </a:rPr>
              <a:t>，</a:t>
            </a:r>
            <a:r>
              <a:rPr lang="zh-CN" altLang="en-US" sz="1400" dirty="0">
                <a:solidFill>
                  <a:srgbClr val="008000"/>
                </a:solidFill>
              </a:rPr>
              <a:t>应包含头文件</a:t>
            </a:r>
            <a:r>
              <a:rPr lang="pt-BR" altLang="zh-CN" sz="1400" dirty="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int sign=1;					</a:t>
            </a:r>
            <a:r>
              <a:rPr lang="pt-BR" altLang="zh-CN" sz="1400" dirty="0">
                <a:solidFill>
                  <a:srgbClr val="008000"/>
                </a:solidFill>
              </a:rPr>
              <a:t>//sign</a:t>
            </a:r>
            <a:r>
              <a:rPr lang="zh-CN" altLang="en-US" sz="1400" dirty="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double pi=0.0,n=1.0,term=1.0;	</a:t>
            </a:r>
            <a:r>
              <a:rPr lang="pt-BR" altLang="zh-CN" sz="1400" dirty="0">
                <a:solidFill>
                  <a:srgbClr val="008000"/>
                </a:solidFill>
              </a:rPr>
              <a:t>//pi</a:t>
            </a:r>
            <a:r>
              <a:rPr lang="zh-CN" altLang="en-US" sz="1400" dirty="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1400" dirty="0">
                <a:solidFill>
                  <a:srgbClr val="008000"/>
                </a:solidFill>
              </a:rPr>
              <a:t>π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代表分母，</a:t>
            </a:r>
            <a:r>
              <a:rPr lang="pt-BR" altLang="zh-CN" sz="1400" dirty="0">
                <a:solidFill>
                  <a:srgbClr val="008000"/>
                </a:solidFill>
              </a:rPr>
              <a:t>term</a:t>
            </a:r>
            <a:r>
              <a:rPr lang="zh-CN" altLang="en-US" sz="1400" dirty="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while(fabs(term)&gt;=1e-6)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检查当前项</a:t>
            </a:r>
            <a:r>
              <a:rPr lang="pt-BR" altLang="zh-CN" sz="1400" dirty="0">
                <a:solidFill>
                  <a:srgbClr val="008000"/>
                </a:solidFill>
              </a:rPr>
              <a:t>term</a:t>
            </a:r>
            <a:r>
              <a:rPr lang="zh-CN" altLang="en-US" sz="1400" dirty="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en-US" altLang="zh-CN" sz="1400" baseline="30000" dirty="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1400" dirty="0"/>
              <a:t>	{	</a:t>
            </a:r>
            <a:r>
              <a:rPr lang="pt-BR" altLang="zh-CN" sz="1400" dirty="0"/>
              <a:t>pi=pi+term;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把当前项</a:t>
            </a:r>
            <a:r>
              <a:rPr lang="pt-BR" altLang="zh-CN" sz="1400" dirty="0">
                <a:solidFill>
                  <a:srgbClr val="008000"/>
                </a:solidFill>
              </a:rPr>
              <a:t>term</a:t>
            </a:r>
            <a:r>
              <a:rPr lang="zh-CN" altLang="en-US" sz="1400" dirty="0">
                <a:solidFill>
                  <a:srgbClr val="008000"/>
                </a:solidFill>
              </a:rPr>
              <a:t>累加到</a:t>
            </a:r>
            <a:r>
              <a:rPr lang="pt-BR" altLang="zh-CN" sz="1400" dirty="0">
                <a:solidFill>
                  <a:srgbClr val="008000"/>
                </a:solidFill>
              </a:rPr>
              <a:t>pi</a:t>
            </a:r>
            <a:r>
              <a:rPr lang="zh-CN" altLang="en-US" sz="1400" dirty="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n=n+2;					</a:t>
            </a:r>
            <a:r>
              <a:rPr lang="pt-BR" altLang="zh-CN" sz="1400" dirty="0">
                <a:solidFill>
                  <a:srgbClr val="008000"/>
                </a:solidFill>
              </a:rPr>
              <a:t>//n+2</a:t>
            </a:r>
            <a:r>
              <a:rPr lang="zh-CN" altLang="en-US" sz="1400" dirty="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sign=-sign;				</a:t>
            </a:r>
            <a:r>
              <a:rPr lang="pt-BR" altLang="zh-CN" sz="1400" dirty="0">
                <a:solidFill>
                  <a:srgbClr val="008000"/>
                </a:solidFill>
              </a:rPr>
              <a:t>//sign</a:t>
            </a:r>
            <a:r>
              <a:rPr lang="zh-CN" altLang="en-US" sz="1400" dirty="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term=sign/n;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求出下一项的值</a:t>
            </a:r>
            <a:r>
              <a:rPr lang="pt-BR" altLang="zh-CN" sz="1400" dirty="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pi=pi*4;		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多项式的和</a:t>
            </a:r>
            <a:r>
              <a:rPr lang="pt-BR" altLang="zh-CN" sz="1400" dirty="0">
                <a:solidFill>
                  <a:srgbClr val="008000"/>
                </a:solidFill>
              </a:rPr>
              <a:t>pi</a:t>
            </a:r>
            <a:r>
              <a:rPr lang="zh-CN" altLang="en-US" sz="1400" dirty="0">
                <a:solidFill>
                  <a:srgbClr val="008000"/>
                </a:solidFill>
              </a:rPr>
              <a:t>乘以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，才是</a:t>
            </a:r>
            <a:r>
              <a:rPr lang="el-GR" altLang="zh-CN" sz="1400" dirty="0">
                <a:solidFill>
                  <a:srgbClr val="008000"/>
                </a:solidFill>
              </a:rPr>
              <a:t>π</a:t>
            </a:r>
            <a:r>
              <a:rPr lang="zh-CN" altLang="en-US" sz="1400" dirty="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printf("pi=%10.8f\n",pi);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l-GR" altLang="zh-CN" sz="1400" dirty="0">
                <a:solidFill>
                  <a:srgbClr val="008000"/>
                </a:solidFill>
              </a:rPr>
              <a:t>π</a:t>
            </a:r>
            <a:r>
              <a:rPr lang="zh-CN" altLang="en-US" sz="1400" dirty="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6195" y="1951866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解题思路</a:t>
            </a:r>
            <a:r>
              <a:rPr lang="en-US" altLang="zh-CN" sz="1600" b="1" dirty="0"/>
              <a:t>: </a:t>
            </a:r>
            <a:r>
              <a:rPr lang="zh-CN" altLang="en-US" sz="1600" dirty="0"/>
              <a:t> 找规律：</a:t>
            </a:r>
            <a:endParaRPr lang="en-US" altLang="zh-CN" sz="1600" dirty="0"/>
          </a:p>
          <a:p>
            <a:r>
              <a:rPr lang="en-US" altLang="zh-CN" sz="1600" dirty="0"/>
              <a:t>(1) </a:t>
            </a:r>
            <a:r>
              <a:rPr lang="zh-CN" altLang="en-US" sz="1600" dirty="0"/>
              <a:t>每项的分子都是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(2) </a:t>
            </a:r>
            <a:r>
              <a:rPr lang="zh-CN" altLang="en-US" sz="1600" dirty="0"/>
              <a:t>后一项的分母是前一项的分母加</a:t>
            </a:r>
            <a:r>
              <a:rPr lang="en-US" altLang="zh-CN" sz="1600" dirty="0"/>
              <a:t>2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(3) </a:t>
            </a: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项的符号为正，从第</a:t>
            </a:r>
            <a:r>
              <a:rPr lang="en-US" altLang="zh-CN" sz="1600" dirty="0"/>
              <a:t>2</a:t>
            </a:r>
            <a:r>
              <a:rPr lang="zh-CN" altLang="en-US" sz="1600" dirty="0"/>
              <a:t>项起，每一项的符号与前一项的符号相反。</a:t>
            </a:r>
            <a:endParaRPr lang="en-US" altLang="zh-CN" sz="1600" dirty="0"/>
          </a:p>
          <a:p>
            <a:r>
              <a:rPr lang="zh-CN" altLang="en-US" sz="1600" dirty="0"/>
              <a:t>在每求出一项后，检查它的绝对值是否大于或等于</a:t>
            </a:r>
            <a:r>
              <a:rPr lang="en-US" altLang="zh-CN" sz="1600" dirty="0"/>
              <a:t>10</a:t>
            </a:r>
            <a:r>
              <a:rPr lang="en-US" altLang="zh-CN" sz="1600" baseline="30000" dirty="0"/>
              <a:t>-6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2607" y="5453920"/>
            <a:ext cx="3505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08" y="158639"/>
            <a:ext cx="8832808" cy="13255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184" y="1161751"/>
                <a:ext cx="883280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dirty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5.8】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Fibonacci(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斐波那契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数列的前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40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个数。这个数列有如下特点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: 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第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两个数为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。从第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个数开始，该数是其前面两个数之和。即该数列为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1,1,2,3,5,8,13,…,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用数学方式表示为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184" y="1161751"/>
                <a:ext cx="8832808" cy="2128101"/>
              </a:xfrm>
              <a:blipFill>
                <a:blip r:embed="rId3"/>
                <a:stretch>
                  <a:fillRect l="-552" r="-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58184" y="3289851"/>
            <a:ext cx="883280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218426" y="3375490"/>
            <a:ext cx="883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这是一个有趣的古典数学问题: 有一对兔子，从出生后第3个月起每个月都生一对兔子。小兔子长到第3个月后每个月又生一对兔子。假设所有兔子都不死，问每个月的兔子总数为多少？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930408"/>
                  </p:ext>
                </p:extLst>
              </p:nvPr>
            </p:nvGraphicFramePr>
            <p:xfrm>
              <a:off x="752061" y="4292964"/>
              <a:ext cx="5546035" cy="2299081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140396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dirty="0"/>
                            <a:t>兔子繁殖的规律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小兔子对数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dirty="0"/>
                            <a:t>中兔子对数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老兔子对数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兔子总对数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930408"/>
                  </p:ext>
                </p:extLst>
              </p:nvPr>
            </p:nvGraphicFramePr>
            <p:xfrm>
              <a:off x="752061" y="4292964"/>
              <a:ext cx="5546035" cy="2299081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253111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dirty="0"/>
                            <a:t>兔子繁殖的规律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小兔子对数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dirty="0"/>
                            <a:t>中兔子对数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老兔子对数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/>
                            <a:t>兔子总对数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25266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25266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25266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25266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25266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25266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25266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277301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973" t="-743478" r="-650450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77" t="-743478" r="-298895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077" t="-743478" r="-198895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2994" t="-743478" r="-103390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867" t="-743478" r="-1105" b="-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5744436" y="5715274"/>
            <a:ext cx="2223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注: 假设不满1个月的为小兔子，满1个月不满2个月的为中兔子，满2个月以上的为老兔子。</a:t>
            </a:r>
          </a:p>
        </p:txBody>
      </p:sp>
    </p:spTree>
    <p:extLst>
      <p:ext uri="{BB962C8B-B14F-4D97-AF65-F5344CB8AC3E}">
        <p14:creationId xmlns:p14="http://schemas.microsoft.com/office/powerpoint/2010/main" val="310681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313" y="106403"/>
            <a:ext cx="8975035" cy="13255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757" y="1130668"/>
            <a:ext cx="5394807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【</a:t>
            </a:r>
            <a:r>
              <a:rPr lang="zh-CN" altLang="en-US" sz="1800" dirty="0">
                <a:solidFill>
                  <a:schemeClr val="accent1"/>
                </a:solidFill>
              </a:rPr>
              <a:t>例</a:t>
            </a:r>
            <a:r>
              <a:rPr lang="en-US" altLang="zh-CN" sz="1800" dirty="0">
                <a:solidFill>
                  <a:schemeClr val="accent1"/>
                </a:solidFill>
              </a:rPr>
              <a:t>5.8】</a:t>
            </a:r>
            <a:r>
              <a:rPr lang="zh-CN" altLang="en-US" sz="1800" dirty="0">
                <a:solidFill>
                  <a:schemeClr val="accent1"/>
                </a:solidFill>
              </a:rPr>
              <a:t>求</a:t>
            </a:r>
            <a:r>
              <a:rPr lang="en-US" altLang="zh-CN" sz="1800" dirty="0">
                <a:solidFill>
                  <a:schemeClr val="accent1"/>
                </a:solidFill>
              </a:rPr>
              <a:t>Fibonacci(</a:t>
            </a:r>
            <a:r>
              <a:rPr lang="zh-CN" altLang="en-US" sz="1800" dirty="0">
                <a:solidFill>
                  <a:schemeClr val="accent1"/>
                </a:solidFill>
              </a:rPr>
              <a:t>斐波那契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</a:rPr>
              <a:t>数列的前</a:t>
            </a:r>
            <a:r>
              <a:rPr lang="en-US" altLang="zh-CN" sz="1800" dirty="0">
                <a:solidFill>
                  <a:schemeClr val="accent1"/>
                </a:solidFill>
              </a:rPr>
              <a:t>40</a:t>
            </a:r>
            <a:r>
              <a:rPr lang="zh-CN" altLang="en-US" sz="1800" dirty="0">
                <a:solidFill>
                  <a:schemeClr val="accent1"/>
                </a:solidFill>
              </a:rPr>
              <a:t>个数。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73153" y="1645548"/>
            <a:ext cx="280790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 </a:t>
            </a:r>
          </a:p>
          <a:p>
            <a:pPr defTabSz="363538"/>
            <a:r>
              <a:rPr lang="pt-BR" altLang="zh-CN" sz="1400" dirty="0"/>
              <a:t>	int f1=1,f2=1,f3;</a:t>
            </a:r>
          </a:p>
          <a:p>
            <a:pPr defTabSz="363538"/>
            <a:r>
              <a:rPr lang="pt-BR" altLang="zh-CN" sz="1400" dirty="0"/>
              <a:t>	int i;</a:t>
            </a:r>
          </a:p>
          <a:p>
            <a:pPr defTabSz="363538"/>
            <a:r>
              <a:rPr lang="pt-BR" altLang="zh-CN" sz="1400" dirty="0"/>
              <a:t>	printf("%12d\n%12d\n",f1,f2);</a:t>
            </a:r>
          </a:p>
          <a:p>
            <a:pPr defTabSz="363538"/>
            <a:r>
              <a:rPr lang="pt-BR" altLang="zh-CN" sz="1400" dirty="0"/>
              <a:t>	for(i=1; i&lt;=38; i++)</a:t>
            </a:r>
          </a:p>
          <a:p>
            <a:pPr defTabSz="363538"/>
            <a:r>
              <a:rPr lang="pt-BR" altLang="zh-CN" sz="1400" dirty="0"/>
              <a:t>	{</a:t>
            </a:r>
          </a:p>
          <a:p>
            <a:pPr defTabSz="363538"/>
            <a:r>
              <a:rPr lang="pt-BR" altLang="zh-CN" sz="1400" dirty="0"/>
              <a:t>		f3=f1+f2;</a:t>
            </a:r>
          </a:p>
          <a:p>
            <a:pPr defTabSz="363538"/>
            <a:r>
              <a:rPr lang="pt-BR" altLang="zh-CN" sz="1400" dirty="0"/>
              <a:t>		printf("%12d\n",f3);</a:t>
            </a:r>
          </a:p>
          <a:p>
            <a:pPr defTabSz="363538"/>
            <a:r>
              <a:rPr lang="pt-BR" altLang="zh-CN" sz="1400" dirty="0"/>
              <a:t>		f1=f2;</a:t>
            </a:r>
          </a:p>
          <a:p>
            <a:pPr defTabSz="363538"/>
            <a:r>
              <a:rPr lang="pt-BR" altLang="zh-CN" sz="1400" dirty="0"/>
              <a:t>		f2=f3;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-120346" y="5695122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346" y="5695122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278" y="5006597"/>
            <a:ext cx="1751268" cy="17023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943536" y="3868032"/>
            <a:ext cx="6028186" cy="2883566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for(i=1; i&lt;=20; i++)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每个循环输出</a:t>
            </a:r>
            <a:r>
              <a:rPr lang="en-US" altLang="zh-CN" sz="1400">
                <a:solidFill>
                  <a:srgbClr val="008000"/>
                </a:solidFill>
              </a:rPr>
              <a:t>2</a:t>
            </a:r>
            <a:r>
              <a:rPr lang="zh-CN" altLang="en-US" sz="1400">
                <a:solidFill>
                  <a:srgbClr val="008000"/>
                </a:solidFill>
              </a:rPr>
              <a:t>个月的数据，故只需循环</a:t>
            </a:r>
            <a:r>
              <a:rPr lang="en-US" altLang="zh-CN" sz="1400">
                <a:solidFill>
                  <a:srgbClr val="008000"/>
                </a:solidFill>
              </a:rPr>
              <a:t>20</a:t>
            </a:r>
            <a:r>
              <a:rPr lang="zh-CN" altLang="en-US" sz="1400">
                <a:solidFill>
                  <a:srgbClr val="008000"/>
                </a:solidFill>
              </a:rPr>
              <a:t>次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printf("%12d %12d ",f1,f2);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if(i%2==0) printf("\n");</a:t>
            </a:r>
          </a:p>
          <a:p>
            <a:pPr defTabSz="363538"/>
            <a:r>
              <a:rPr lang="pt-BR" altLang="zh-CN" sz="1400"/>
              <a:t>		f1=f1+f2; 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f1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f2=f2+f1; 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f2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41801" y="1731683"/>
            <a:ext cx="2991679" cy="14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78" y="122061"/>
            <a:ext cx="7530197" cy="13255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55" y="1249654"/>
            <a:ext cx="7719684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【</a:t>
            </a:r>
            <a:r>
              <a:rPr lang="zh-CN" altLang="en-US" sz="1800" dirty="0">
                <a:solidFill>
                  <a:schemeClr val="accent1"/>
                </a:solidFill>
              </a:rPr>
              <a:t>例</a:t>
            </a:r>
            <a:r>
              <a:rPr lang="en-US" altLang="zh-CN" sz="1800" dirty="0">
                <a:solidFill>
                  <a:schemeClr val="accent1"/>
                </a:solidFill>
              </a:rPr>
              <a:t>5.9】</a:t>
            </a:r>
            <a:r>
              <a:rPr lang="zh-CN" altLang="en-US" sz="1800" dirty="0">
                <a:solidFill>
                  <a:schemeClr val="accent1"/>
                </a:solidFill>
              </a:rPr>
              <a:t>输入一个大于</a:t>
            </a:r>
            <a:r>
              <a:rPr lang="en-US" altLang="zh-CN" sz="1800" dirty="0">
                <a:solidFill>
                  <a:schemeClr val="accent1"/>
                </a:solidFill>
              </a:rPr>
              <a:t>3</a:t>
            </a:r>
            <a:r>
              <a:rPr lang="zh-CN" altLang="en-US" sz="1800" dirty="0">
                <a:solidFill>
                  <a:schemeClr val="accent1"/>
                </a:solidFill>
              </a:rPr>
              <a:t>的整数</a:t>
            </a:r>
            <a:r>
              <a:rPr lang="en-US" altLang="zh-CN" sz="1800" dirty="0">
                <a:solidFill>
                  <a:schemeClr val="accent1"/>
                </a:solidFill>
              </a:rPr>
              <a:t>n</a:t>
            </a:r>
            <a:r>
              <a:rPr lang="zh-CN" altLang="en-US" sz="1800" dirty="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 dirty="0">
                <a:solidFill>
                  <a:schemeClr val="accent1"/>
                </a:solidFill>
              </a:rPr>
              <a:t>(prime</a:t>
            </a:r>
            <a:r>
              <a:rPr lang="zh-CN" altLang="en-US" sz="1800" dirty="0">
                <a:solidFill>
                  <a:schemeClr val="accent1"/>
                </a:solidFill>
              </a:rPr>
              <a:t>，又称质数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4986" y="1845927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int n,i;</a:t>
            </a:r>
          </a:p>
          <a:p>
            <a:pPr defTabSz="363538"/>
            <a:r>
              <a:rPr lang="pt-BR" altLang="zh-CN" sz="1400" dirty="0"/>
              <a:t>	printf("please enter a integer number,n=?");</a:t>
            </a:r>
          </a:p>
          <a:p>
            <a:pPr defTabSz="363538"/>
            <a:r>
              <a:rPr lang="pt-BR" altLang="zh-CN" sz="1400" dirty="0"/>
              <a:t>	scanf("%d",&amp;n);</a:t>
            </a:r>
          </a:p>
          <a:p>
            <a:pPr defTabSz="363538"/>
            <a:r>
              <a:rPr lang="pt-BR" altLang="zh-CN" sz="1400" dirty="0"/>
              <a:t>	for (i=2;i&lt;n;i++)</a:t>
            </a:r>
          </a:p>
          <a:p>
            <a:pPr defTabSz="363538"/>
            <a:r>
              <a:rPr lang="pt-BR" altLang="zh-CN" sz="1400" dirty="0"/>
              <a:t>		if(n%i==0) </a:t>
            </a:r>
            <a:r>
              <a:rPr lang="pt-BR" altLang="zh-CN" sz="1400" dirty="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 dirty="0"/>
              <a:t>	</a:t>
            </a:r>
            <a:r>
              <a:rPr lang="pt-BR" altLang="zh-CN" sz="1400" dirty="0">
                <a:solidFill>
                  <a:schemeClr val="accent6"/>
                </a:solidFill>
              </a:rPr>
              <a:t>if(i&lt;n) </a:t>
            </a:r>
            <a:r>
              <a:rPr lang="pt-BR" altLang="zh-CN" sz="1400" dirty="0"/>
              <a:t>printf("%d is not a prime number.\n",n);</a:t>
            </a:r>
          </a:p>
          <a:p>
            <a:pPr defTabSz="363538"/>
            <a:r>
              <a:rPr lang="pt-BR" altLang="zh-CN" sz="1400" dirty="0"/>
              <a:t>	else printf("%d is a prime number.\n",n);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0999" y="3035016"/>
            <a:ext cx="34575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54986" y="4930568"/>
            <a:ext cx="8584619" cy="1927432"/>
            <a:chOff x="8050697" y="5019261"/>
            <a:chExt cx="10444942" cy="14202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10444942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8005" y="5054496"/>
              <a:ext cx="100012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若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能被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</a:rPr>
                <a:t>(n-1)</a:t>
              </a:r>
              <a:r>
                <a:rPr lang="zh-CN" altLang="en-US" sz="1400" dirty="0">
                  <a:solidFill>
                    <a:schemeClr val="bg1"/>
                  </a:solidFill>
                </a:rPr>
                <a:t>之间的一个整数整除，则执行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break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语句，提前结束循环，流程跳转到循环体之外。此时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400" dirty="0">
                  <a:solidFill>
                    <a:schemeClr val="bg1"/>
                  </a:solidFill>
                </a:rPr>
                <a:t>&lt;n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。如果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不能被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</a:rPr>
                <a:t>(n-1)</a:t>
              </a:r>
              <a:r>
                <a:rPr lang="zh-CN" altLang="en-US" sz="1400" dirty="0">
                  <a:solidFill>
                    <a:schemeClr val="bg1"/>
                  </a:solidFill>
                </a:rPr>
                <a:t>之间任何的一个整数整除，则不会执行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break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语句，循环变量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一直变化到等于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，然后由第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个判断框判定“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400" dirty="0">
                  <a:solidFill>
                    <a:schemeClr val="bg1"/>
                  </a:solidFill>
                </a:rPr>
                <a:t>&lt;n”</a:t>
              </a:r>
              <a:r>
                <a:rPr lang="zh-CN" altLang="en-US" sz="1400" dirty="0">
                  <a:solidFill>
                    <a:schemeClr val="bg1"/>
                  </a:solidFill>
                </a:rPr>
                <a:t>条件不成立，从而结束循环。这种正常结束的循环，其循环变量的值必然大于事先指定的循环变量终值</a:t>
              </a:r>
              <a:r>
                <a:rPr lang="en-US" altLang="zh-CN" sz="1400" dirty="0">
                  <a:solidFill>
                    <a:schemeClr val="bg1"/>
                  </a:solidFill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</a:rPr>
                <a:t>本例中循环变量终值为</a:t>
              </a:r>
              <a:r>
                <a:rPr lang="en-US" altLang="zh-CN" sz="1400" dirty="0">
                  <a:solidFill>
                    <a:schemeClr val="bg1"/>
                  </a:solidFill>
                </a:rPr>
                <a:t>n-1)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因此，只要在循环结束后检查循环变量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的值，就能判定循环是提前结束还是正常结束的。从而判定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是否为素数。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希望读者理解和掌握这一方法，以后会常用到。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Shape"/>
          <p:cNvSpPr/>
          <p:nvPr/>
        </p:nvSpPr>
        <p:spPr>
          <a:xfrm rot="5400000">
            <a:off x="6803796" y="2399058"/>
            <a:ext cx="1195278" cy="137179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657" y="223171"/>
            <a:ext cx="5363436" cy="13255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311" y="1104769"/>
            <a:ext cx="7452183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【</a:t>
            </a:r>
            <a:r>
              <a:rPr lang="zh-CN" altLang="en-US" sz="1800" dirty="0">
                <a:solidFill>
                  <a:schemeClr val="accent1"/>
                </a:solidFill>
              </a:rPr>
              <a:t>例</a:t>
            </a:r>
            <a:r>
              <a:rPr lang="en-US" altLang="zh-CN" sz="1800" dirty="0">
                <a:solidFill>
                  <a:schemeClr val="accent1"/>
                </a:solidFill>
              </a:rPr>
              <a:t>5.9】</a:t>
            </a:r>
            <a:r>
              <a:rPr lang="zh-CN" altLang="en-US" sz="1800" dirty="0">
                <a:solidFill>
                  <a:schemeClr val="accent1"/>
                </a:solidFill>
              </a:rPr>
              <a:t>输入一个大于</a:t>
            </a:r>
            <a:r>
              <a:rPr lang="en-US" altLang="zh-CN" sz="1800" dirty="0">
                <a:solidFill>
                  <a:schemeClr val="accent1"/>
                </a:solidFill>
              </a:rPr>
              <a:t>3</a:t>
            </a:r>
            <a:r>
              <a:rPr lang="zh-CN" altLang="en-US" sz="1800" dirty="0">
                <a:solidFill>
                  <a:schemeClr val="accent1"/>
                </a:solidFill>
              </a:rPr>
              <a:t>的整数</a:t>
            </a:r>
            <a:r>
              <a:rPr lang="en-US" altLang="zh-CN" sz="1800" dirty="0">
                <a:solidFill>
                  <a:schemeClr val="accent1"/>
                </a:solidFill>
              </a:rPr>
              <a:t>n</a:t>
            </a:r>
            <a:r>
              <a:rPr lang="zh-CN" altLang="en-US" sz="1800" dirty="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 dirty="0">
                <a:solidFill>
                  <a:schemeClr val="accent1"/>
                </a:solidFill>
              </a:rPr>
              <a:t>(prime</a:t>
            </a:r>
            <a:r>
              <a:rPr lang="zh-CN" altLang="en-US" sz="1800" dirty="0">
                <a:solidFill>
                  <a:schemeClr val="accent1"/>
                </a:solidFill>
              </a:rPr>
              <a:t>，又称质数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9148" y="1926527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if(i&lt;n)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92712" y="1758359"/>
            <a:ext cx="3351335" cy="1519928"/>
            <a:chOff x="8050697" y="5019261"/>
            <a:chExt cx="3351335" cy="1519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3351335" cy="151992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>
                      <a:solidFill>
                        <a:srgbClr val="FFFF00"/>
                      </a:solidFill>
                    </a:rPr>
                    <a:t>程序改进：</a:t>
                  </a:r>
                  <a:endParaRPr lang="en-US" altLang="zh-CN" sz="1400" b="1">
                    <a:solidFill>
                      <a:srgbClr val="FFFF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>
                      <a:solidFill>
                        <a:schemeClr val="bg1"/>
                      </a:solidFill>
                    </a:rPr>
                    <a:t>其实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不必被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(n-1)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范围内的各整数去除，只须将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>
                      <a:solidFill>
                        <a:schemeClr val="bg1"/>
                      </a:solidFill>
                    </a:rPr>
                    <a:t>之间的整数除即可。因为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的每一对因子，必然有一个小于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n,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另一个大于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625" b="-2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圆角矩形 13"/>
          <p:cNvSpPr/>
          <p:nvPr/>
        </p:nvSpPr>
        <p:spPr>
          <a:xfrm>
            <a:off x="4711148" y="3697536"/>
            <a:ext cx="4432852" cy="292693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>
                <a:solidFill>
                  <a:schemeClr val="accent6"/>
                </a:solidFill>
              </a:rPr>
              <a:t>#include 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n,i,k;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k=sqrt(n);</a:t>
            </a:r>
          </a:p>
          <a:p>
            <a:pPr defTabSz="363538"/>
            <a:r>
              <a:rPr lang="pt-BR" altLang="zh-CN" sz="1400"/>
              <a:t>	for (i=2;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049" y="106473"/>
            <a:ext cx="6398416" cy="13255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034" y="1134568"/>
            <a:ext cx="7854117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【</a:t>
            </a:r>
            <a:r>
              <a:rPr lang="zh-CN" altLang="en-US" sz="1800" dirty="0">
                <a:solidFill>
                  <a:schemeClr val="accent1"/>
                </a:solidFill>
              </a:rPr>
              <a:t>例</a:t>
            </a:r>
            <a:r>
              <a:rPr lang="en-US" altLang="zh-CN" sz="1800" dirty="0">
                <a:solidFill>
                  <a:schemeClr val="accent1"/>
                </a:solidFill>
              </a:rPr>
              <a:t>5.9】</a:t>
            </a:r>
            <a:r>
              <a:rPr lang="zh-CN" altLang="en-US" sz="1800" dirty="0">
                <a:solidFill>
                  <a:schemeClr val="accent1"/>
                </a:solidFill>
              </a:rPr>
              <a:t>输入一个大于</a:t>
            </a:r>
            <a:r>
              <a:rPr lang="en-US" altLang="zh-CN" sz="1800" dirty="0">
                <a:solidFill>
                  <a:schemeClr val="accent1"/>
                </a:solidFill>
              </a:rPr>
              <a:t>3</a:t>
            </a:r>
            <a:r>
              <a:rPr lang="zh-CN" altLang="en-US" sz="1800" dirty="0">
                <a:solidFill>
                  <a:schemeClr val="accent1"/>
                </a:solidFill>
              </a:rPr>
              <a:t>的整数</a:t>
            </a:r>
            <a:r>
              <a:rPr lang="en-US" altLang="zh-CN" sz="1800" dirty="0">
                <a:solidFill>
                  <a:schemeClr val="accent1"/>
                </a:solidFill>
              </a:rPr>
              <a:t>n</a:t>
            </a:r>
            <a:r>
              <a:rPr lang="zh-CN" altLang="en-US" sz="1800" dirty="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 dirty="0">
                <a:solidFill>
                  <a:schemeClr val="accent1"/>
                </a:solidFill>
              </a:rPr>
              <a:t>(prime</a:t>
            </a:r>
            <a:r>
              <a:rPr lang="zh-CN" altLang="en-US" sz="1800" dirty="0">
                <a:solidFill>
                  <a:schemeClr val="accent1"/>
                </a:solidFill>
              </a:rPr>
              <a:t>，又称质数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533" y="2250151"/>
            <a:ext cx="5429698" cy="12732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for(</a:t>
            </a:r>
            <a:r>
              <a:rPr lang="pt-BR" altLang="zh-CN" sz="1400" dirty="0">
                <a:solidFill>
                  <a:schemeClr val="accent6"/>
                </a:solidFill>
              </a:rPr>
              <a:t>t=1</a:t>
            </a:r>
            <a:r>
              <a:rPr lang="pt-BR" altLang="zh-CN" sz="1400" dirty="0"/>
              <a:t>,i=2; i</a:t>
            </a:r>
            <a:r>
              <a:rPr lang="en-US" altLang="zh-CN" sz="1400" dirty="0"/>
              <a:t>&lt;</a:t>
            </a:r>
            <a:r>
              <a:rPr lang="pt-BR" altLang="zh-CN" sz="1400" dirty="0"/>
              <a:t>=(int)sqrt(n); i++)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先定义</a:t>
            </a:r>
            <a:r>
              <a:rPr lang="pt-BR" altLang="zh-CN" sz="1400" dirty="0">
                <a:solidFill>
                  <a:srgbClr val="008000"/>
                </a:solidFill>
              </a:rPr>
              <a:t>t</a:t>
            </a:r>
            <a:r>
              <a:rPr lang="zh-CN" altLang="en-US" sz="1400" dirty="0">
                <a:solidFill>
                  <a:srgbClr val="008000"/>
                </a:solidFill>
              </a:rPr>
              <a:t>为</a:t>
            </a:r>
            <a:r>
              <a:rPr lang="pt-BR" altLang="zh-CN" sz="1400" dirty="0">
                <a:solidFill>
                  <a:srgbClr val="008000"/>
                </a:solidFill>
              </a:rPr>
              <a:t>int</a:t>
            </a:r>
            <a:r>
              <a:rPr lang="zh-CN" altLang="en-US" sz="1400" dirty="0">
                <a:solidFill>
                  <a:srgbClr val="008000"/>
                </a:solidFill>
              </a:rPr>
              <a:t>型，</a:t>
            </a:r>
            <a:r>
              <a:rPr lang="pt-BR" altLang="zh-CN" sz="1400" dirty="0">
                <a:solidFill>
                  <a:srgbClr val="008000"/>
                </a:solidFill>
              </a:rPr>
              <a:t>t</a:t>
            </a:r>
            <a:r>
              <a:rPr lang="zh-CN" altLang="en-US" sz="1400" dirty="0">
                <a:solidFill>
                  <a:srgbClr val="008000"/>
                </a:solidFill>
              </a:rPr>
              <a:t>作为标志变量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if(n%i==0) </a:t>
            </a:r>
          </a:p>
          <a:p>
            <a:pPr defTabSz="363538"/>
            <a:r>
              <a:rPr lang="pt-BR" altLang="zh-CN" sz="1400" dirty="0"/>
              <a:t>		</a:t>
            </a:r>
            <a:r>
              <a:rPr lang="pt-BR" altLang="zh-CN" sz="1400" dirty="0">
                <a:solidFill>
                  <a:schemeClr val="accent6"/>
                </a:solidFill>
              </a:rPr>
              <a:t>t=0;</a:t>
            </a:r>
            <a:r>
              <a:rPr lang="pt-BR" altLang="zh-CN" sz="1400" dirty="0"/>
              <a:t>					</a:t>
            </a:r>
            <a:r>
              <a:rPr lang="pt-BR" altLang="zh-CN" sz="1400" dirty="0">
                <a:solidFill>
                  <a:srgbClr val="008000"/>
                </a:solidFill>
              </a:rPr>
              <a:t>//t=0</a:t>
            </a:r>
            <a:r>
              <a:rPr lang="zh-CN" altLang="en-US" sz="1400" dirty="0">
                <a:solidFill>
                  <a:srgbClr val="008000"/>
                </a:solidFill>
              </a:rPr>
              <a:t>表示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能被</a:t>
            </a:r>
            <a:r>
              <a:rPr lang="pt-BR" altLang="zh-CN" sz="1400" dirty="0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整除，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不是素数</a:t>
            </a:r>
          </a:p>
          <a:p>
            <a:pPr defTabSz="363538"/>
            <a:r>
              <a:rPr lang="pt-BR" altLang="zh-CN" sz="1400" dirty="0"/>
              <a:t>if(t)			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</a:t>
            </a:r>
            <a:r>
              <a:rPr lang="pt-BR" altLang="zh-CN" sz="1400" dirty="0">
                <a:solidFill>
                  <a:srgbClr val="008000"/>
                </a:solidFill>
              </a:rPr>
              <a:t>t=1</a:t>
            </a:r>
            <a:r>
              <a:rPr lang="zh-CN" altLang="en-US" sz="1400" dirty="0">
                <a:solidFill>
                  <a:srgbClr val="008000"/>
                </a:solidFill>
              </a:rPr>
              <a:t>表示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pt-BR" altLang="zh-CN" sz="1400" dirty="0"/>
              <a:t>	printf("%d is prime.\n",n);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33" y="1678062"/>
            <a:ext cx="1801914" cy="388170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/>
              <a:t>其他求素数方法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5631171" y="260208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094857" y="2060414"/>
            <a:ext cx="2994610" cy="16558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for(t=1,i=2; i&lt;=(int)sqrt(n); i++)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if(n%i==0){</a:t>
            </a:r>
          </a:p>
          <a:p>
            <a:pPr defTabSz="363538"/>
            <a:r>
              <a:rPr lang="pt-BR" altLang="zh-CN" sz="1400"/>
              <a:t>		t=0;	</a:t>
            </a:r>
            <a:endParaRPr lang="zh-CN" altLang="en-US" sz="1400"/>
          </a:p>
          <a:p>
            <a:pPr defTabSz="363538"/>
            <a:r>
              <a:rPr lang="zh-CN" altLang="en-US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} 	</a:t>
            </a:r>
          </a:p>
          <a:p>
            <a:pPr defTabSz="363538"/>
            <a:r>
              <a:rPr lang="pt-BR" altLang="zh-CN" sz="1400"/>
              <a:t>if(t)</a:t>
            </a:r>
            <a:endParaRPr lang="en-US" altLang="zh-CN" sz="1400"/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84231" y="4474893"/>
            <a:ext cx="2994610" cy="121029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for(t=1,i=2; i&lt;=sqrt(n) </a:t>
            </a:r>
            <a:r>
              <a:rPr lang="en-US" altLang="zh-CN" sz="1400">
                <a:solidFill>
                  <a:schemeClr val="accent6"/>
                </a:solidFill>
              </a:rPr>
              <a:t>&amp;&amp; t</a:t>
            </a:r>
            <a:r>
              <a:rPr lang="en-US" altLang="zh-CN" sz="1400"/>
              <a:t>; i++)</a:t>
            </a:r>
          </a:p>
          <a:p>
            <a:pPr defTabSz="363538"/>
            <a:r>
              <a:rPr lang="en-US" altLang="zh-CN" sz="1400"/>
              <a:t>	if(n%i==0)</a:t>
            </a:r>
          </a:p>
          <a:p>
            <a:pPr defTabSz="363538"/>
            <a:r>
              <a:rPr lang="en-US" altLang="zh-CN" sz="1400"/>
              <a:t>		t=0;</a:t>
            </a:r>
          </a:p>
          <a:p>
            <a:pPr defTabSz="363538"/>
            <a:r>
              <a:rPr lang="en-US" altLang="zh-CN" sz="1400"/>
              <a:t>if(t) </a:t>
            </a:r>
          </a:p>
          <a:p>
            <a:pPr defTabSz="363538"/>
            <a:r>
              <a:rPr lang="en-US" altLang="zh-CN" sz="1400"/>
              <a:t>	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 rot="5400000">
            <a:off x="6749692" y="381157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2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137357" y="3125402"/>
            <a:ext cx="3929351" cy="3544059"/>
            <a:chOff x="4030664" y="1795463"/>
            <a:chExt cx="3717925" cy="4624986"/>
          </a:xfrm>
        </p:grpSpPr>
        <p:sp>
          <p:nvSpPr>
            <p:cNvPr id="49" name="MH_Text_1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4030664" y="1916113"/>
              <a:ext cx="3717925" cy="4504336"/>
            </a:xfrm>
            <a:prstGeom prst="roundRect">
              <a:avLst>
                <a:gd name="adj" fmla="val 1429"/>
              </a:avLst>
            </a:prstGeom>
            <a:solidFill>
              <a:srgbClr val="F2F2F2"/>
            </a:solidFill>
            <a:ln w="3175">
              <a:solidFill>
                <a:srgbClr val="D5D5D5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288000" tIns="720000" rIns="288000" bIns="360000" anchor="ctr">
              <a:no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S1: sign=1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S2: sum=1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S3: </a:t>
              </a:r>
              <a:r>
                <a:rPr lang="en-US" altLang="zh-CN" sz="1400" dirty="0" err="1">
                  <a:solidFill>
                    <a:srgbClr val="454545"/>
                  </a:solidFill>
                </a:rPr>
                <a:t>deno</a:t>
              </a:r>
              <a:r>
                <a:rPr lang="en-US" altLang="zh-CN" sz="1400" dirty="0">
                  <a:solidFill>
                    <a:srgbClr val="454545"/>
                  </a:solidFill>
                </a:rPr>
                <a:t>=2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S4: sign=(-1)*sign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S5: term=sign*(1/</a:t>
              </a:r>
              <a:r>
                <a:rPr lang="en-US" altLang="zh-CN" sz="1400" dirty="0" err="1">
                  <a:solidFill>
                    <a:srgbClr val="454545"/>
                  </a:solidFill>
                </a:rPr>
                <a:t>deno</a:t>
              </a:r>
              <a:r>
                <a:rPr lang="en-US" altLang="zh-CN" sz="1400" dirty="0">
                  <a:solidFill>
                    <a:srgbClr val="454545"/>
                  </a:solidFill>
                </a:rPr>
                <a:t>)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S6: sum=</a:t>
              </a:r>
              <a:r>
                <a:rPr lang="en-US" altLang="zh-CN" sz="1400" dirty="0" err="1">
                  <a:solidFill>
                    <a:srgbClr val="454545"/>
                  </a:solidFill>
                </a:rPr>
                <a:t>sum+term</a:t>
              </a:r>
              <a:endParaRPr lang="en-US" altLang="zh-CN" sz="1400" dirty="0">
                <a:solidFill>
                  <a:srgbClr val="454545"/>
                </a:solidFill>
              </a:endParaRP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S7: </a:t>
              </a:r>
              <a:r>
                <a:rPr lang="en-US" altLang="zh-CN" sz="1400" dirty="0" err="1">
                  <a:solidFill>
                    <a:srgbClr val="454545"/>
                  </a:solidFill>
                </a:rPr>
                <a:t>deno</a:t>
              </a:r>
              <a:r>
                <a:rPr lang="en-US" altLang="zh-CN" sz="1400" dirty="0">
                  <a:solidFill>
                    <a:srgbClr val="454545"/>
                  </a:solidFill>
                </a:rPr>
                <a:t>=deno+1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454545"/>
                  </a:solidFill>
                </a:rPr>
                <a:t>S8: </a:t>
              </a:r>
              <a:r>
                <a:rPr lang="zh-CN" altLang="en-US" sz="1400" dirty="0">
                  <a:solidFill>
                    <a:srgbClr val="FF0000"/>
                  </a:solidFill>
                </a:rPr>
                <a:t>若</a:t>
              </a:r>
              <a:r>
                <a:rPr lang="en-US" altLang="zh-CN" sz="1400" dirty="0">
                  <a:solidFill>
                    <a:srgbClr val="FF0000"/>
                  </a:solidFill>
                </a:rPr>
                <a:t>deno≤100</a:t>
              </a:r>
              <a:r>
                <a:rPr lang="zh-CN" altLang="en-US" sz="1400" dirty="0">
                  <a:solidFill>
                    <a:srgbClr val="FF0000"/>
                  </a:solidFill>
                </a:rPr>
                <a:t>返回</a:t>
              </a:r>
              <a:r>
                <a:rPr lang="en-US" altLang="zh-CN" sz="1400" dirty="0">
                  <a:solidFill>
                    <a:srgbClr val="FF0000"/>
                  </a:solidFill>
                </a:rPr>
                <a:t>S4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；否则算法结束</a:t>
              </a:r>
            </a:p>
          </p:txBody>
        </p:sp>
        <p:sp>
          <p:nvSpPr>
            <p:cNvPr id="52" name="MH_Other_1"/>
            <p:cNvSpPr/>
            <p:nvPr>
              <p:custDataLst>
                <p:tags r:id="rId3"/>
              </p:custDataLst>
            </p:nvPr>
          </p:nvSpPr>
          <p:spPr>
            <a:xfrm>
              <a:off x="4621214" y="1795463"/>
              <a:ext cx="276225" cy="120650"/>
            </a:xfrm>
            <a:custGeom>
              <a:avLst/>
              <a:gdLst>
                <a:gd name="connsiteX0" fmla="*/ 131005 w 311731"/>
                <a:gd name="connsiteY0" fmla="*/ 0 h 121823"/>
                <a:gd name="connsiteX1" fmla="*/ 180725 w 311731"/>
                <a:gd name="connsiteY1" fmla="*/ 0 h 121823"/>
                <a:gd name="connsiteX2" fmla="*/ 205433 w 311731"/>
                <a:gd name="connsiteY2" fmla="*/ 4162 h 121823"/>
                <a:gd name="connsiteX3" fmla="*/ 309453 w 311731"/>
                <a:gd name="connsiteY3" fmla="*/ 109253 h 121823"/>
                <a:gd name="connsiteX4" fmla="*/ 311731 w 311731"/>
                <a:gd name="connsiteY4" fmla="*/ 121823 h 121823"/>
                <a:gd name="connsiteX5" fmla="*/ 0 w 311731"/>
                <a:gd name="connsiteY5" fmla="*/ 121823 h 121823"/>
                <a:gd name="connsiteX6" fmla="*/ 2277 w 311731"/>
                <a:gd name="connsiteY6" fmla="*/ 109253 h 121823"/>
                <a:gd name="connsiteX7" fmla="*/ 106298 w 311731"/>
                <a:gd name="connsiteY7" fmla="*/ 4162 h 12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53" name="MH_Other_2"/>
            <p:cNvSpPr/>
            <p:nvPr>
              <p:custDataLst>
                <p:tags r:id="rId4"/>
              </p:custDataLst>
            </p:nvPr>
          </p:nvSpPr>
          <p:spPr>
            <a:xfrm>
              <a:off x="6948489" y="1795463"/>
              <a:ext cx="261937" cy="120650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54" name="MH_SubTitle_1"/>
            <p:cNvSpPr/>
            <p:nvPr>
              <p:custDataLst>
                <p:tags r:id="rId5"/>
              </p:custDataLst>
            </p:nvPr>
          </p:nvSpPr>
          <p:spPr>
            <a:xfrm>
              <a:off x="4760914" y="1795464"/>
              <a:ext cx="2308225" cy="649287"/>
            </a:xfrm>
            <a:custGeom>
              <a:avLst/>
              <a:gdLst>
                <a:gd name="connsiteX0" fmla="*/ 0 w 2600830"/>
                <a:gd name="connsiteY0" fmla="*/ 0 h 649288"/>
                <a:gd name="connsiteX1" fmla="*/ 2600830 w 2600830"/>
                <a:gd name="connsiteY1" fmla="*/ 0 h 649288"/>
                <a:gd name="connsiteX2" fmla="*/ 2520047 w 2600830"/>
                <a:gd name="connsiteY2" fmla="*/ 89402 h 649288"/>
                <a:gd name="connsiteX3" fmla="*/ 1945040 w 2600830"/>
                <a:gd name="connsiteY3" fmla="*/ 646112 h 649288"/>
                <a:gd name="connsiteX4" fmla="*/ 648052 w 2600830"/>
                <a:gd name="connsiteY4" fmla="*/ 649287 h 649288"/>
                <a:gd name="connsiteX5" fmla="*/ 77908 w 2600830"/>
                <a:gd name="connsiteY5" fmla="*/ 84156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算法步骤</a:t>
              </a:r>
            </a:p>
          </p:txBody>
        </p:sp>
      </p:grpSp>
      <p:sp>
        <p:nvSpPr>
          <p:cNvPr id="55" name="MH_Desc_1"/>
          <p:cNvSpPr/>
          <p:nvPr>
            <p:custDataLst>
              <p:tags r:id="rId1"/>
            </p:custDataLst>
          </p:nvPr>
        </p:nvSpPr>
        <p:spPr>
          <a:xfrm>
            <a:off x="153777" y="1478327"/>
            <a:ext cx="2625599" cy="18929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sign</a:t>
            </a:r>
            <a:r>
              <a:rPr lang="zh-CN" altLang="en-US" sz="1400" dirty="0">
                <a:solidFill>
                  <a:schemeClr val="tx1"/>
                </a:solidFill>
              </a:rPr>
              <a:t>：表示当前项的数值符号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term</a:t>
            </a:r>
            <a:r>
              <a:rPr lang="zh-CN" altLang="en-US" sz="1400" dirty="0">
                <a:solidFill>
                  <a:schemeClr val="tx1"/>
                </a:solidFill>
              </a:rPr>
              <a:t>：表示当前项的值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sum</a:t>
            </a:r>
            <a:r>
              <a:rPr lang="zh-CN" altLang="en-US" sz="1400" dirty="0">
                <a:solidFill>
                  <a:schemeClr val="tx1"/>
                </a:solidFill>
              </a:rPr>
              <a:t>：表示当前项的累加和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err="1">
                <a:solidFill>
                  <a:schemeClr val="tx1"/>
                </a:solidFill>
              </a:rPr>
              <a:t>deno</a:t>
            </a:r>
            <a:r>
              <a:rPr lang="zh-CN" altLang="en-US" sz="1400" dirty="0">
                <a:solidFill>
                  <a:schemeClr val="tx1"/>
                </a:solidFill>
              </a:rPr>
              <a:t>：表示当前项的分母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140150" y="261944"/>
            <a:ext cx="2929107" cy="6516093"/>
            <a:chOff x="8782936" y="114707"/>
            <a:chExt cx="2929106" cy="6516093"/>
          </a:xfrm>
        </p:grpSpPr>
        <p:sp>
          <p:nvSpPr>
            <p:cNvPr id="39" name="任意多边形 38"/>
            <p:cNvSpPr/>
            <p:nvPr/>
          </p:nvSpPr>
          <p:spPr>
            <a:xfrm flipV="1">
              <a:off x="10051056" y="2293257"/>
              <a:ext cx="1660984" cy="2838110"/>
            </a:xfrm>
            <a:custGeom>
              <a:avLst/>
              <a:gdLst>
                <a:gd name="connsiteX0" fmla="*/ 0 w 743803"/>
                <a:gd name="connsiteY0" fmla="*/ 0 h 1378424"/>
                <a:gd name="connsiteX1" fmla="*/ 743803 w 743803"/>
                <a:gd name="connsiteY1" fmla="*/ 0 h 1378424"/>
                <a:gd name="connsiteX2" fmla="*/ 743803 w 743803"/>
                <a:gd name="connsiteY2" fmla="*/ 1378424 h 1378424"/>
                <a:gd name="connsiteX3" fmla="*/ 0 w 743803"/>
                <a:gd name="connsiteY3" fmla="*/ 1378424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803" h="1378424">
                  <a:moveTo>
                    <a:pt x="0" y="0"/>
                  </a:moveTo>
                  <a:lnTo>
                    <a:pt x="743803" y="0"/>
                  </a:lnTo>
                  <a:lnTo>
                    <a:pt x="743803" y="1378424"/>
                  </a:lnTo>
                  <a:lnTo>
                    <a:pt x="0" y="137842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" name="流程图: 可选过程 3"/>
            <p:cNvSpPr/>
            <p:nvPr/>
          </p:nvSpPr>
          <p:spPr>
            <a:xfrm>
              <a:off x="8782938" y="114707"/>
              <a:ext cx="2444876" cy="35488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9987904" y="388911"/>
              <a:ext cx="0" cy="31114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过程 7"/>
            <p:cNvSpPr/>
            <p:nvPr/>
          </p:nvSpPr>
          <p:spPr>
            <a:xfrm>
              <a:off x="8782938" y="700058"/>
              <a:ext cx="2444876" cy="346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1=&gt;sum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987904" y="866807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过程 22"/>
            <p:cNvSpPr/>
            <p:nvPr/>
          </p:nvSpPr>
          <p:spPr>
            <a:xfrm>
              <a:off x="8782936" y="1862682"/>
              <a:ext cx="2444876" cy="346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1=&gt;sign</a:t>
              </a:r>
              <a:endParaRPr lang="zh-CN" altLang="en-US" dirty="0"/>
            </a:p>
          </p:txBody>
        </p:sp>
        <p:sp>
          <p:nvSpPr>
            <p:cNvPr id="31" name="流程图: 可选过程 30"/>
            <p:cNvSpPr/>
            <p:nvPr/>
          </p:nvSpPr>
          <p:spPr>
            <a:xfrm>
              <a:off x="8810425" y="6230993"/>
              <a:ext cx="2417387" cy="39980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sp>
          <p:nvSpPr>
            <p:cNvPr id="27" name="流程图: 数据 26"/>
            <p:cNvSpPr/>
            <p:nvPr/>
          </p:nvSpPr>
          <p:spPr>
            <a:xfrm>
              <a:off x="8792232" y="5575702"/>
              <a:ext cx="2463068" cy="38956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输入</a:t>
              </a:r>
              <a:r>
                <a:rPr lang="en-US" altLang="zh-CN" dirty="0">
                  <a:solidFill>
                    <a:schemeClr val="bg1"/>
                  </a:solidFill>
                </a:rPr>
                <a:t>sum</a:t>
              </a:r>
              <a:endParaRPr lang="zh-CN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10021306" y="1487059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0032863" y="2035683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决策 33"/>
            <p:cNvSpPr/>
            <p:nvPr/>
          </p:nvSpPr>
          <p:spPr>
            <a:xfrm>
              <a:off x="8810425" y="4884166"/>
              <a:ext cx="2444875" cy="49440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deno</a:t>
              </a:r>
              <a:r>
                <a:rPr lang="en-US" altLang="zh-CN" dirty="0"/>
                <a:t>&gt;100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0032863" y="2643588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0234724" y="5264693"/>
              <a:ext cx="40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Y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219999" y="4785453"/>
              <a:ext cx="49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N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6" name="流程图: 过程 55"/>
            <p:cNvSpPr/>
            <p:nvPr/>
          </p:nvSpPr>
          <p:spPr>
            <a:xfrm>
              <a:off x="8782936" y="1284397"/>
              <a:ext cx="2444876" cy="346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2=&gt;</a:t>
              </a:r>
              <a:r>
                <a:rPr lang="en-US" altLang="zh-CN" dirty="0" err="1"/>
                <a:t>deno</a:t>
              </a:r>
              <a:endParaRPr lang="en-US" altLang="zh-CN" dirty="0"/>
            </a:p>
          </p:txBody>
        </p:sp>
        <p:sp>
          <p:nvSpPr>
            <p:cNvPr id="57" name="流程图: 过程 56"/>
            <p:cNvSpPr/>
            <p:nvPr/>
          </p:nvSpPr>
          <p:spPr>
            <a:xfrm>
              <a:off x="8792232" y="2428781"/>
              <a:ext cx="2444876" cy="346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(-1)*sign=&gt;sign</a:t>
              </a:r>
              <a:endParaRPr lang="zh-CN" altLang="en-US" dirty="0"/>
            </a:p>
          </p:txBody>
        </p:sp>
        <p:sp>
          <p:nvSpPr>
            <p:cNvPr id="58" name="流程图: 过程 57"/>
            <p:cNvSpPr/>
            <p:nvPr/>
          </p:nvSpPr>
          <p:spPr>
            <a:xfrm>
              <a:off x="8792232" y="3050846"/>
              <a:ext cx="2444876" cy="346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sign*(1/</a:t>
              </a:r>
              <a:r>
                <a:rPr lang="en-US" altLang="zh-CN" dirty="0" err="1"/>
                <a:t>deno</a:t>
              </a:r>
              <a:r>
                <a:rPr lang="en-US" altLang="zh-CN" dirty="0"/>
                <a:t>)=&gt;term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10051056" y="3264755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流程图: 过程 59"/>
            <p:cNvSpPr/>
            <p:nvPr/>
          </p:nvSpPr>
          <p:spPr>
            <a:xfrm>
              <a:off x="8810425" y="3672013"/>
              <a:ext cx="2444876" cy="346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sum+term</a:t>
              </a:r>
              <a:r>
                <a:rPr lang="en-US" altLang="zh-CN" dirty="0"/>
                <a:t>=&gt;sum</a:t>
              </a:r>
              <a:endParaRPr lang="zh-CN" altLang="en-US" dirty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10051056" y="3875054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流程图: 过程 61"/>
            <p:cNvSpPr/>
            <p:nvPr/>
          </p:nvSpPr>
          <p:spPr>
            <a:xfrm>
              <a:off x="8810425" y="4282312"/>
              <a:ext cx="2444876" cy="346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deno+1=&gt;</a:t>
              </a:r>
              <a:r>
                <a:rPr lang="en-US" altLang="zh-CN" dirty="0" err="1"/>
                <a:t>deno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10051056" y="4461317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10032862" y="5174941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10051056" y="5823735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内容占位符 2">
                <a:extLst>
                  <a:ext uri="{FF2B5EF4-FFF2-40B4-BE49-F238E27FC236}">
                    <a16:creationId xmlns:a16="http://schemas.microsoft.com/office/drawing/2014/main" id="{77F6EC13-5203-458B-9B5D-C8971C482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38" y="583747"/>
                <a:ext cx="5726209" cy="95826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2.4】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求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  <m:r>
                      <a:rPr lang="zh-CN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内容占位符 2">
                <a:extLst>
                  <a:ext uri="{FF2B5EF4-FFF2-40B4-BE49-F238E27FC236}">
                    <a16:creationId xmlns:a16="http://schemas.microsoft.com/office/drawing/2014/main" id="{77F6EC13-5203-458B-9B5D-C8971C48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38" y="583747"/>
                <a:ext cx="5726209" cy="958263"/>
              </a:xfrm>
              <a:blipFill>
                <a:blip r:embed="rId7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385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975" y="59432"/>
            <a:ext cx="5363436" cy="13255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53583"/>
            <a:ext cx="7033846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【</a:t>
            </a:r>
            <a:r>
              <a:rPr lang="zh-CN" altLang="en-US" sz="1800" dirty="0">
                <a:solidFill>
                  <a:schemeClr val="accent1"/>
                </a:solidFill>
              </a:rPr>
              <a:t>例</a:t>
            </a:r>
            <a:r>
              <a:rPr lang="en-US" altLang="zh-CN" sz="1800" dirty="0">
                <a:solidFill>
                  <a:schemeClr val="accent1"/>
                </a:solidFill>
              </a:rPr>
              <a:t>5.10】</a:t>
            </a:r>
            <a:r>
              <a:rPr lang="zh-CN" altLang="en-US" sz="1800" dirty="0">
                <a:solidFill>
                  <a:schemeClr val="accent1"/>
                </a:solidFill>
              </a:rPr>
              <a:t>求</a:t>
            </a:r>
            <a:r>
              <a:rPr lang="en-US" altLang="zh-CN" sz="1800" dirty="0">
                <a:solidFill>
                  <a:schemeClr val="accent1"/>
                </a:solidFill>
              </a:rPr>
              <a:t>100</a:t>
            </a:r>
            <a:r>
              <a:rPr lang="zh-CN" altLang="en-US" sz="1800" dirty="0">
                <a:solidFill>
                  <a:schemeClr val="accent1"/>
                </a:solidFill>
              </a:rPr>
              <a:t>～</a:t>
            </a:r>
            <a:r>
              <a:rPr lang="en-US" altLang="zh-CN" sz="1800" dirty="0">
                <a:solidFill>
                  <a:schemeClr val="accent1"/>
                </a:solidFill>
              </a:rPr>
              <a:t>200</a:t>
            </a:r>
            <a:r>
              <a:rPr lang="zh-CN" altLang="en-US" sz="1800" dirty="0">
                <a:solidFill>
                  <a:schemeClr val="accent1"/>
                </a:solidFill>
              </a:rPr>
              <a:t>间的全部素数。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84539" y="1868979"/>
            <a:ext cx="7177901" cy="373465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#include&lt;stdio.h&gt;</a:t>
            </a:r>
          </a:p>
          <a:p>
            <a:pPr defTabSz="363538"/>
            <a:r>
              <a:rPr lang="pt-BR" altLang="zh-CN" sz="1400"/>
              <a:t>#include&lt;math.h&gt;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n,k,i,m=0;</a:t>
            </a:r>
          </a:p>
          <a:p>
            <a:pPr defTabSz="363538"/>
            <a:r>
              <a:rPr lang="pt-BR" altLang="zh-CN" sz="1400"/>
              <a:t>	for(n=101;n&lt;=200;n=n+2)		</a:t>
            </a:r>
            <a:r>
              <a:rPr lang="pt-BR" altLang="zh-CN" sz="1400">
                <a:solidFill>
                  <a:srgbClr val="008000"/>
                </a:solidFill>
              </a:rPr>
              <a:t>//n</a:t>
            </a:r>
            <a:r>
              <a:rPr lang="zh-CN" altLang="en-US" sz="1400">
                <a:solidFill>
                  <a:srgbClr val="008000"/>
                </a:solidFill>
              </a:rPr>
              <a:t>从</a:t>
            </a:r>
            <a:r>
              <a:rPr lang="en-US" altLang="zh-CN" sz="1400">
                <a:solidFill>
                  <a:srgbClr val="008000"/>
                </a:solidFill>
              </a:rPr>
              <a:t>100</a:t>
            </a:r>
            <a:r>
              <a:rPr lang="zh-CN" altLang="en-US" sz="1400">
                <a:solidFill>
                  <a:srgbClr val="008000"/>
                </a:solidFill>
              </a:rPr>
              <a:t>变化到</a:t>
            </a:r>
            <a:r>
              <a:rPr lang="en-US" altLang="zh-CN" sz="1400">
                <a:solidFill>
                  <a:srgbClr val="008000"/>
                </a:solidFill>
              </a:rPr>
              <a:t>200</a:t>
            </a:r>
            <a:r>
              <a:rPr lang="zh-CN" altLang="en-US" sz="1400">
                <a:solidFill>
                  <a:srgbClr val="008000"/>
                </a:solidFill>
              </a:rPr>
              <a:t>，对每个奇数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	</a:t>
            </a:r>
            <a:r>
              <a:rPr lang="pt-BR" altLang="zh-CN" sz="1400"/>
              <a:t>k=sqrt(n);</a:t>
            </a:r>
          </a:p>
          <a:p>
            <a:pPr defTabSz="363538"/>
            <a:r>
              <a:rPr lang="pt-BR" altLang="zh-CN" sz="1400"/>
              <a:t>		for(i=2;i&lt;=k;i++)</a:t>
            </a:r>
          </a:p>
          <a:p>
            <a:pPr defTabSz="363538"/>
            <a:r>
              <a:rPr lang="pt-BR" altLang="zh-CN" sz="1400"/>
              <a:t>		if(n%i==0) break;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400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1400"/>
              <a:t>		if(i&gt;=k+1)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pt-BR" altLang="zh-CN" sz="1400">
                <a:solidFill>
                  <a:srgbClr val="008000"/>
                </a:solidFill>
              </a:rPr>
              <a:t>i&gt;=k+1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printf("%d ",n);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应确定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1400"/>
              <a:t>			</a:t>
            </a:r>
            <a:r>
              <a:rPr lang="pt-BR" altLang="zh-CN" sz="1400"/>
              <a:t>m=m+1;				</a:t>
            </a:r>
            <a:r>
              <a:rPr lang="pt-BR" altLang="zh-CN" sz="1400">
                <a:solidFill>
                  <a:srgbClr val="008000"/>
                </a:solidFill>
              </a:rPr>
              <a:t>//m</a:t>
            </a:r>
            <a:r>
              <a:rPr lang="zh-CN" altLang="en-US" sz="140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if(m%10==0) printf("\n");	</a:t>
            </a:r>
            <a:r>
              <a:rPr lang="pt-BR" altLang="zh-CN" sz="1400">
                <a:solidFill>
                  <a:srgbClr val="008000"/>
                </a:solidFill>
              </a:rPr>
              <a:t> //m</a:t>
            </a:r>
            <a:r>
              <a:rPr lang="zh-CN" altLang="en-US" sz="1400">
                <a:solidFill>
                  <a:srgbClr val="008000"/>
                </a:solidFill>
              </a:rPr>
              <a:t>累计到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printf ("\n");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9386" y="4844141"/>
            <a:ext cx="3448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42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7185-8347-4475-8692-470C7ECA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8" y="1445825"/>
            <a:ext cx="7886700" cy="4351338"/>
          </a:xfrm>
        </p:spPr>
        <p:txBody>
          <a:bodyPr/>
          <a:lstStyle/>
          <a:p>
            <a:r>
              <a:rPr lang="zh-CN" altLang="en-US" dirty="0"/>
              <a:t>恩尼格玛密码机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Imitation Game  </a:t>
            </a:r>
            <a:r>
              <a:rPr lang="zh-CN" altLang="en-US" dirty="0"/>
              <a:t>（图灵）</a:t>
            </a:r>
            <a:endParaRPr lang="en-US" altLang="zh-CN" dirty="0"/>
          </a:p>
          <a:p>
            <a:r>
              <a:rPr lang="zh-CN" altLang="en-US" dirty="0"/>
              <a:t>”炸弹“的解密机器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223C4D3-EF4B-4C61-B139-845F12B4D7ED}"/>
              </a:ext>
            </a:extLst>
          </p:cNvPr>
          <p:cNvSpPr txBox="1">
            <a:spLocks/>
          </p:cNvSpPr>
          <p:nvPr/>
        </p:nvSpPr>
        <p:spPr>
          <a:xfrm>
            <a:off x="320918" y="120262"/>
            <a:ext cx="77554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循环程序举例</a:t>
            </a:r>
          </a:p>
        </p:txBody>
      </p:sp>
      <p:pic>
        <p:nvPicPr>
          <p:cNvPr id="6" name="图片 5" descr="图片包含 打字机, 物体, 键盘, 电脑&#10;&#10;描述已自动生成">
            <a:extLst>
              <a:ext uri="{FF2B5EF4-FFF2-40B4-BE49-F238E27FC236}">
                <a16:creationId xmlns:a16="http://schemas.microsoft.com/office/drawing/2014/main" id="{B6D81B89-E351-4735-ACCA-469D8C6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69" y="240125"/>
            <a:ext cx="2052375" cy="2531263"/>
          </a:xfrm>
          <a:prstGeom prst="rect">
            <a:avLst/>
          </a:prstGeom>
        </p:spPr>
      </p:pic>
      <p:pic>
        <p:nvPicPr>
          <p:cNvPr id="8" name="图片 7" descr="图片包含 电子, 游戏机, 键盘&#10;&#10;描述已自动生成">
            <a:extLst>
              <a:ext uri="{FF2B5EF4-FFF2-40B4-BE49-F238E27FC236}">
                <a16:creationId xmlns:a16="http://schemas.microsoft.com/office/drawing/2014/main" id="{7EC3D849-5534-4350-B4FF-766D11756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30" y="927795"/>
            <a:ext cx="3471093" cy="2398210"/>
          </a:xfrm>
          <a:prstGeom prst="rect">
            <a:avLst/>
          </a:prstGeom>
        </p:spPr>
      </p:pic>
      <p:pic>
        <p:nvPicPr>
          <p:cNvPr id="10" name="图片 9" descr="图片包含 室内, 桌子, 电脑, 食物&#10;&#10;描述已自动生成">
            <a:extLst>
              <a:ext uri="{FF2B5EF4-FFF2-40B4-BE49-F238E27FC236}">
                <a16:creationId xmlns:a16="http://schemas.microsoft.com/office/drawing/2014/main" id="{2F063658-5116-4071-B0E3-9E51BE31F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55" y="3448361"/>
            <a:ext cx="3750130" cy="32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73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18" y="120262"/>
            <a:ext cx="7755452" cy="13255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26" y="1090743"/>
            <a:ext cx="8461153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【</a:t>
            </a:r>
            <a:r>
              <a:rPr lang="zh-CN" altLang="en-US" sz="1800" dirty="0">
                <a:solidFill>
                  <a:schemeClr val="accent1"/>
                </a:solidFill>
              </a:rPr>
              <a:t>例</a:t>
            </a:r>
            <a:r>
              <a:rPr lang="en-US" altLang="zh-CN" sz="1800" dirty="0">
                <a:solidFill>
                  <a:schemeClr val="accent1"/>
                </a:solidFill>
              </a:rPr>
              <a:t>5.11】</a:t>
            </a:r>
            <a:r>
              <a:rPr lang="zh-CN" altLang="en-US" sz="1800" dirty="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 dirty="0">
                <a:solidFill>
                  <a:schemeClr val="accent1"/>
                </a:solidFill>
              </a:rPr>
              <a:t>:</a:t>
            </a:r>
            <a:r>
              <a:rPr lang="zh-CN" altLang="en-US" sz="1800" dirty="0">
                <a:solidFill>
                  <a:schemeClr val="accent1"/>
                </a:solidFill>
              </a:rPr>
              <a:t>将字母</a:t>
            </a:r>
            <a:r>
              <a:rPr lang="en-US" altLang="zh-CN" sz="1800" dirty="0">
                <a:solidFill>
                  <a:schemeClr val="accent1"/>
                </a:solidFill>
              </a:rPr>
              <a:t>A</a:t>
            </a:r>
            <a:r>
              <a:rPr lang="zh-CN" altLang="en-US" sz="1800" dirty="0">
                <a:solidFill>
                  <a:schemeClr val="accent1"/>
                </a:solidFill>
              </a:rPr>
              <a:t>变成字母</a:t>
            </a:r>
            <a:r>
              <a:rPr lang="en-US" altLang="zh-CN" sz="1800" dirty="0">
                <a:solidFill>
                  <a:schemeClr val="accent1"/>
                </a:solidFill>
              </a:rPr>
              <a:t>E</a:t>
            </a:r>
            <a:r>
              <a:rPr lang="zh-CN" altLang="en-US" sz="1800" dirty="0">
                <a:solidFill>
                  <a:schemeClr val="accent1"/>
                </a:solidFill>
              </a:rPr>
              <a:t>，</a:t>
            </a:r>
            <a:r>
              <a:rPr lang="en-US" altLang="zh-CN" sz="1800" dirty="0">
                <a:solidFill>
                  <a:schemeClr val="accent1"/>
                </a:solidFill>
              </a:rPr>
              <a:t>a</a:t>
            </a:r>
            <a:r>
              <a:rPr lang="zh-CN" altLang="en-US" sz="1800" dirty="0">
                <a:solidFill>
                  <a:schemeClr val="accent1"/>
                </a:solidFill>
              </a:rPr>
              <a:t>变成</a:t>
            </a:r>
            <a:r>
              <a:rPr lang="en-US" altLang="zh-CN" sz="1800" dirty="0">
                <a:solidFill>
                  <a:schemeClr val="accent1"/>
                </a:solidFill>
              </a:rPr>
              <a:t>e</a:t>
            </a:r>
            <a:r>
              <a:rPr lang="zh-CN" altLang="en-US" sz="1800" dirty="0">
                <a:solidFill>
                  <a:schemeClr val="accent1"/>
                </a:solidFill>
              </a:rPr>
              <a:t>，即变成其后的第</a:t>
            </a:r>
            <a:r>
              <a:rPr lang="en-US" altLang="zh-CN" sz="1800" dirty="0">
                <a:solidFill>
                  <a:schemeClr val="accent1"/>
                </a:solidFill>
              </a:rPr>
              <a:t>4</a:t>
            </a:r>
            <a:r>
              <a:rPr lang="zh-CN" altLang="en-US" sz="1800" dirty="0">
                <a:solidFill>
                  <a:schemeClr val="accent1"/>
                </a:solidFill>
              </a:rPr>
              <a:t>个字母，</a:t>
            </a:r>
            <a:r>
              <a:rPr lang="en-US" altLang="zh-CN" sz="1800" dirty="0">
                <a:solidFill>
                  <a:schemeClr val="accent1"/>
                </a:solidFill>
              </a:rPr>
              <a:t>W</a:t>
            </a:r>
            <a:r>
              <a:rPr lang="zh-CN" altLang="en-US" sz="1800" dirty="0">
                <a:solidFill>
                  <a:schemeClr val="accent1"/>
                </a:solidFill>
              </a:rPr>
              <a:t>变成</a:t>
            </a:r>
            <a:r>
              <a:rPr lang="en-US" altLang="zh-CN" sz="1800" dirty="0">
                <a:solidFill>
                  <a:schemeClr val="accent1"/>
                </a:solidFill>
              </a:rPr>
              <a:t>A</a:t>
            </a:r>
            <a:r>
              <a:rPr lang="zh-CN" altLang="en-US" sz="1800" dirty="0">
                <a:solidFill>
                  <a:schemeClr val="accent1"/>
                </a:solidFill>
              </a:rPr>
              <a:t>，</a:t>
            </a:r>
            <a:r>
              <a:rPr lang="en-US" altLang="zh-CN" sz="1800" dirty="0">
                <a:solidFill>
                  <a:schemeClr val="accent1"/>
                </a:solidFill>
              </a:rPr>
              <a:t>X</a:t>
            </a:r>
            <a:r>
              <a:rPr lang="zh-CN" altLang="en-US" sz="1800" dirty="0">
                <a:solidFill>
                  <a:schemeClr val="accent1"/>
                </a:solidFill>
              </a:rPr>
              <a:t>变成</a:t>
            </a:r>
            <a:r>
              <a:rPr lang="en-US" altLang="zh-CN" sz="1800" dirty="0">
                <a:solidFill>
                  <a:schemeClr val="accent1"/>
                </a:solidFill>
              </a:rPr>
              <a:t>B</a:t>
            </a:r>
            <a:r>
              <a:rPr lang="zh-CN" altLang="en-US" sz="1800" dirty="0">
                <a:solidFill>
                  <a:schemeClr val="accent1"/>
                </a:solidFill>
              </a:rPr>
              <a:t>，</a:t>
            </a:r>
            <a:r>
              <a:rPr lang="en-US" altLang="zh-CN" sz="1800" dirty="0">
                <a:solidFill>
                  <a:schemeClr val="accent1"/>
                </a:solidFill>
              </a:rPr>
              <a:t>Y</a:t>
            </a:r>
            <a:r>
              <a:rPr lang="zh-CN" altLang="en-US" sz="1800" dirty="0">
                <a:solidFill>
                  <a:schemeClr val="accent1"/>
                </a:solidFill>
              </a:rPr>
              <a:t>变成</a:t>
            </a:r>
            <a:r>
              <a:rPr lang="en-US" altLang="zh-CN" sz="1800" dirty="0">
                <a:solidFill>
                  <a:schemeClr val="accent1"/>
                </a:solidFill>
              </a:rPr>
              <a:t>C</a:t>
            </a:r>
            <a:r>
              <a:rPr lang="zh-CN" altLang="en-US" sz="1800" dirty="0">
                <a:solidFill>
                  <a:schemeClr val="accent1"/>
                </a:solidFill>
              </a:rPr>
              <a:t>，</a:t>
            </a:r>
            <a:r>
              <a:rPr lang="en-US" altLang="zh-CN" sz="1800" dirty="0">
                <a:solidFill>
                  <a:schemeClr val="accent1"/>
                </a:solidFill>
              </a:rPr>
              <a:t>Z</a:t>
            </a:r>
            <a:r>
              <a:rPr lang="zh-CN" altLang="en-US" sz="1800" dirty="0">
                <a:solidFill>
                  <a:schemeClr val="accent1"/>
                </a:solidFill>
              </a:rPr>
              <a:t>变成</a:t>
            </a:r>
            <a:r>
              <a:rPr lang="en-US" altLang="zh-CN" sz="1800" dirty="0">
                <a:solidFill>
                  <a:schemeClr val="accent1"/>
                </a:solidFill>
              </a:rPr>
              <a:t>D</a:t>
            </a:r>
            <a:r>
              <a:rPr lang="zh-CN" altLang="en-US" sz="1800" dirty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918" y="3120552"/>
            <a:ext cx="7755453" cy="35955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char c;</a:t>
            </a:r>
          </a:p>
          <a:p>
            <a:pPr defTabSz="363538"/>
            <a:r>
              <a:rPr lang="pt-BR" altLang="zh-CN" sz="1400" dirty="0"/>
              <a:t>	c=getchar();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while(c!='\n')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检查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的值是否为换行符</a:t>
            </a:r>
            <a:r>
              <a:rPr lang="en-US" altLang="zh-CN" sz="1400" dirty="0">
                <a:solidFill>
                  <a:srgbClr val="008000"/>
                </a:solidFill>
              </a:rPr>
              <a:t>'\</a:t>
            </a:r>
            <a:r>
              <a:rPr lang="pt-BR" altLang="zh-CN" sz="1400" dirty="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 dirty="0"/>
              <a:t>	{	if((c&gt;='a' &amp;&amp; c&lt;='z') || (c&gt;='A' &amp;&amp; c&lt;='Z'))	</a:t>
            </a:r>
            <a:r>
              <a:rPr lang="pt-BR" altLang="zh-CN" sz="1400" dirty="0">
                <a:solidFill>
                  <a:srgbClr val="008000"/>
                </a:solidFill>
              </a:rPr>
              <a:t>//c</a:t>
            </a:r>
            <a:r>
              <a:rPr lang="zh-CN" altLang="en-US" sz="1400" dirty="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if(c&gt;='W' &amp;&amp; c&lt;='Z' || c&gt;='w' &amp;&amp; c&lt;='z') c=c-22;</a:t>
            </a:r>
          </a:p>
          <a:p>
            <a:pPr defTabSz="363538"/>
            <a:r>
              <a:rPr lang="pt-BR" altLang="zh-CN" sz="1400" dirty="0"/>
              <a:t>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</a:t>
            </a:r>
            <a:r>
              <a:rPr lang="en-US" altLang="zh-CN" sz="1400" dirty="0">
                <a:solidFill>
                  <a:srgbClr val="008000"/>
                </a:solidFill>
              </a:rPr>
              <a:t>26</a:t>
            </a:r>
            <a:r>
              <a:rPr lang="zh-CN" altLang="en-US" sz="1400" dirty="0">
                <a:solidFill>
                  <a:srgbClr val="008000"/>
                </a:solidFill>
              </a:rPr>
              <a:t>个字母中最后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个字母之一就使</a:t>
            </a:r>
            <a:r>
              <a:rPr lang="pt-BR" altLang="zh-CN" sz="1400" dirty="0">
                <a:solidFill>
                  <a:srgbClr val="008000"/>
                </a:solidFill>
              </a:rPr>
              <a:t>c-22</a:t>
            </a:r>
          </a:p>
          <a:p>
            <a:pPr defTabSz="363538"/>
            <a:r>
              <a:rPr lang="pt-BR" altLang="zh-CN" sz="1400" dirty="0"/>
              <a:t>			else c=c+4;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如果是前面</a:t>
            </a:r>
            <a:r>
              <a:rPr lang="en-US" altLang="zh-CN" sz="1400" dirty="0">
                <a:solidFill>
                  <a:srgbClr val="008000"/>
                </a:solidFill>
              </a:rPr>
              <a:t>22</a:t>
            </a:r>
            <a:r>
              <a:rPr lang="zh-CN" altLang="en-US" sz="1400" dirty="0">
                <a:solidFill>
                  <a:srgbClr val="008000"/>
                </a:solidFill>
              </a:rPr>
              <a:t>个字母之一，就使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加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，即变成其后第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printf("%c",c);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c=getchar(); 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printf("\n");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1112" y="2166767"/>
            <a:ext cx="84611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解题思路</a:t>
            </a:r>
            <a:r>
              <a:rPr lang="en-US" altLang="zh-CN" sz="1600" b="1" dirty="0"/>
              <a:t>: </a:t>
            </a:r>
          </a:p>
          <a:p>
            <a:r>
              <a:rPr lang="en-US" altLang="zh-CN" sz="1600" dirty="0"/>
              <a:t>(1) </a:t>
            </a:r>
            <a:r>
              <a:rPr lang="zh-CN" altLang="en-US" sz="1600" dirty="0"/>
              <a:t>判断哪些字符不需要改变，哪些字符需要改变。</a:t>
            </a:r>
            <a:endParaRPr lang="en-US" altLang="zh-CN" sz="1600" dirty="0"/>
          </a:p>
          <a:p>
            <a:r>
              <a:rPr lang="en-US" altLang="zh-CN" sz="1600" dirty="0"/>
              <a:t>(2)</a:t>
            </a:r>
            <a:r>
              <a:rPr lang="zh-CN" altLang="en-US" sz="1600" dirty="0"/>
              <a:t>通过改变字符</a:t>
            </a:r>
            <a:r>
              <a:rPr lang="en-US" altLang="zh-CN" sz="1600" dirty="0"/>
              <a:t>c</a:t>
            </a:r>
            <a:r>
              <a:rPr lang="zh-CN" altLang="en-US" sz="1600" dirty="0"/>
              <a:t>的</a:t>
            </a:r>
            <a:r>
              <a:rPr lang="en-US" altLang="zh-CN" sz="1600" dirty="0"/>
              <a:t>ASCII</a:t>
            </a:r>
            <a:r>
              <a:rPr lang="zh-CN" altLang="en-US" sz="1600" dirty="0"/>
              <a:t>值的方式将其变为指定的字母。</a:t>
            </a:r>
            <a:r>
              <a:rPr lang="en-US" altLang="zh-CN" sz="1600" dirty="0"/>
              <a:t>'A'~'V'</a:t>
            </a:r>
            <a:r>
              <a:rPr lang="zh-CN" altLang="en-US" sz="1600" dirty="0"/>
              <a:t>或</a:t>
            </a:r>
            <a:r>
              <a:rPr lang="en-US" altLang="zh-CN" sz="1600" dirty="0"/>
              <a:t>'</a:t>
            </a:r>
            <a:r>
              <a:rPr lang="en-US" altLang="zh-CN" sz="1600" dirty="0" err="1"/>
              <a:t>a'~'v</a:t>
            </a:r>
            <a:r>
              <a:rPr lang="en-US" altLang="zh-CN" sz="1600" dirty="0"/>
              <a:t>' </a:t>
            </a:r>
            <a:r>
              <a:rPr lang="zh-CN" altLang="en-US" sz="1600" dirty="0"/>
              <a:t>：</a:t>
            </a:r>
            <a:r>
              <a:rPr lang="en-US" altLang="zh-CN" sz="1600" dirty="0"/>
              <a:t>c=c+4</a:t>
            </a:r>
            <a:r>
              <a:rPr lang="zh-CN" altLang="en-US" sz="1600" dirty="0"/>
              <a:t>；</a:t>
            </a:r>
            <a:r>
              <a:rPr lang="en-US" altLang="zh-CN" sz="1600" dirty="0"/>
              <a:t>'W'~'Z'</a:t>
            </a:r>
            <a:r>
              <a:rPr lang="zh-CN" altLang="en-US" sz="1600" dirty="0"/>
              <a:t>或</a:t>
            </a:r>
            <a:r>
              <a:rPr lang="en-US" altLang="zh-CN" sz="1600" dirty="0"/>
              <a:t>'</a:t>
            </a:r>
            <a:r>
              <a:rPr lang="en-US" altLang="zh-CN" sz="1600" dirty="0" err="1"/>
              <a:t>w'~'z</a:t>
            </a:r>
            <a:r>
              <a:rPr lang="en-US" altLang="zh-CN" sz="1600" dirty="0"/>
              <a:t>' </a:t>
            </a:r>
            <a:r>
              <a:rPr lang="zh-CN" altLang="en-US" sz="1600" dirty="0"/>
              <a:t>：</a:t>
            </a:r>
            <a:r>
              <a:rPr lang="en-US" altLang="zh-CN" sz="1600" dirty="0"/>
              <a:t>c=c-22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1878" y="5767257"/>
            <a:ext cx="3476625" cy="885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96087" y="4454400"/>
            <a:ext cx="6447148" cy="722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c=c+4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只要是字母，都先加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</a:p>
          <a:p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</a:t>
            </a:r>
            <a:r>
              <a:rPr lang="en-US" altLang="zh-CN" sz="1400" dirty="0">
                <a:solidFill>
                  <a:srgbClr val="008000"/>
                </a:solidFill>
              </a:rPr>
              <a:t>26</a:t>
            </a:r>
            <a:r>
              <a:rPr lang="zh-CN" altLang="en-US" sz="1400" dirty="0">
                <a:solidFill>
                  <a:srgbClr val="008000"/>
                </a:solidFill>
              </a:rPr>
              <a:t>个字母中最后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个字母之一， 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值变为对应的最前面的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</a:t>
            </a:r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pt-BR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if(c&gt;'Z' &amp;&amp; c&lt;='Z'+4 || c&gt;'z' &amp;&amp; c&lt;='z'+4)  c=c-26;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4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93762" y="3821118"/>
            <a:ext cx="1998172" cy="1992840"/>
            <a:chOff x="1142593" y="3821118"/>
            <a:chExt cx="1998172" cy="1992840"/>
          </a:xfrm>
        </p:grpSpPr>
        <p:sp>
          <p:nvSpPr>
            <p:cNvPr id="12" name="矩形 11"/>
            <p:cNvSpPr/>
            <p:nvPr/>
          </p:nvSpPr>
          <p:spPr>
            <a:xfrm>
              <a:off x="1142593" y="3821118"/>
              <a:ext cx="1998172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while((c=getchar()!='\n')</a:t>
              </a:r>
              <a:endPara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1133" y="5525958"/>
              <a:ext cx="1282554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4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2149477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1646240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5403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5580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78090" y="3171827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5011738" y="2570165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057902" y="2570165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为什么需要循环控制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3731162" y="3617847"/>
            <a:ext cx="5281373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468000" tIns="900000" rIns="90000" bIns="34290" anchor="ctr">
            <a:normAutofit fontScale="92500" lnSpcReduction="10000"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i=1;	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设整型变量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初值为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  <a:r>
              <a:rPr lang="en-US" altLang="zh-CN" sz="1400" b="1" kern="0">
                <a:solidFill>
                  <a:srgbClr val="FFFFFF"/>
                </a:solidFill>
              </a:rPr>
              <a:t> 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while(i&lt;=50)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当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的值小于或等于</a:t>
            </a:r>
            <a:r>
              <a:rPr lang="en-US" altLang="zh-CN" sz="1400" b="1" kern="0">
                <a:solidFill>
                  <a:srgbClr val="92D050"/>
                </a:solidFill>
              </a:rPr>
              <a:t>50</a:t>
            </a:r>
            <a:r>
              <a:rPr lang="zh-CN" altLang="en-US" sz="1400" b="1" kern="0">
                <a:solidFill>
                  <a:srgbClr val="92D050"/>
                </a:solidFill>
              </a:rPr>
              <a:t>时执行花括号内的语句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{	scanf("%f,%f,%f,%f,%f",&amp;score1,&amp;score2,&amp;score3,&amp;score4,&amp;score5);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	aver=(score1+score2+score3+score4+score5)/5; 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printf("aver=%7.2f",aver);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i++;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每执行完一次循环使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的值加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} </a:t>
            </a:r>
            <a:endParaRPr lang="zh-CN" altLang="en-US" sz="1400" b="1" kern="0">
              <a:solidFill>
                <a:srgbClr val="FFFFFF"/>
              </a:solidFill>
            </a:endParaRP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3737510" y="3617848"/>
            <a:ext cx="5275025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3731161" y="1420748"/>
            <a:ext cx="5281374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b="1" kern="0" dirty="0" err="1"/>
              <a:t>scanf</a:t>
            </a:r>
            <a:r>
              <a:rPr lang="en-US" altLang="zh-CN" sz="1400" b="1" kern="0" dirty="0"/>
              <a:t>(″%</a:t>
            </a:r>
            <a:r>
              <a:rPr lang="en-US" altLang="zh-CN" sz="1400" b="1" kern="0" dirty="0" err="1"/>
              <a:t>f,%f,%f,%f,%f</a:t>
            </a:r>
            <a:r>
              <a:rPr lang="en-US" altLang="zh-CN" sz="1400" b="1" kern="0" dirty="0"/>
              <a:t>″,&amp;score1,&amp;score2,&amp;score3,&amp;score4,&amp;score5);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输入一个学生</a:t>
            </a:r>
            <a:r>
              <a:rPr lang="en-US" altLang="zh-CN" sz="1400" b="1" kern="0" dirty="0">
                <a:solidFill>
                  <a:srgbClr val="008000"/>
                </a:solidFill>
              </a:rPr>
              <a:t>5</a:t>
            </a:r>
            <a:r>
              <a:rPr lang="zh-CN" altLang="en-US" sz="1400" b="1" kern="0" dirty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/>
              <a:t>aver=(score1+score2+score3+score4+score5)/5;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 err="1"/>
              <a:t>printf</a:t>
            </a:r>
            <a:r>
              <a:rPr lang="en-US" altLang="zh-CN" sz="1400" b="1" kern="0" dirty="0"/>
              <a:t>(″aver=%7.2f″,aver);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输出该学生平均成绩</a:t>
            </a: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129092" y="1420748"/>
            <a:ext cx="3608420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个学生的成绩；</a:t>
            </a:r>
            <a:endParaRPr lang="en-US" altLang="zh-CN" sz="1600" b="1" ker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分别统计全班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个学生的平均成绩；</a:t>
            </a:r>
            <a:endParaRPr lang="en-US" altLang="zh-CN" sz="1600" b="1" ker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  <a:endParaRPr lang="zh-CN" altLang="en-US" sz="1600" b="1" kern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3731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9989" y="3831711"/>
            <a:ext cx="502546" cy="5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57" y="201164"/>
            <a:ext cx="5922104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302257" y="1453566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/>
              <a:t>) </a:t>
            </a:r>
            <a:r>
              <a:rPr lang="zh-CN" altLang="en-US" b="1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5758" y="2189178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while</a:t>
            </a:r>
            <a:r>
              <a:rPr lang="zh-CN" altLang="en-US" dirty="0">
                <a:solidFill>
                  <a:schemeClr val="tx1"/>
                </a:solidFill>
              </a:rPr>
              <a:t>语句可简单地记为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只要当循环条件表达式为真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即给定的条件成立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，就执行循环体语句。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“语句”就是循环体。循环体可以是一个简单的语句，可以是复合语句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用花括号括起来的若干语句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执行循环体的次数是由循环条件控制的，这个循环条件就是上面一般形式中的“表达式”，它也称为循环条件表达式。当此表达式的值为“真”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以非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值表示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时，就执行循环体语句；为“假”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时，就不执行循环体语句。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42589" y="5245939"/>
            <a:ext cx="2917280" cy="1507347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68191" y="757885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94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7015" y="164013"/>
            <a:ext cx="7372778" cy="1325563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2295" y="1139881"/>
                <a:ext cx="7494850" cy="57749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95" y="1139881"/>
                <a:ext cx="7494850" cy="577495"/>
              </a:xfrm>
              <a:blipFill>
                <a:blip r:embed="rId3"/>
                <a:stretch>
                  <a:fillRect l="-813" t="-77895" b="-10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142295" y="1850873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=1,sum=0;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 err="1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的初值为</a:t>
            </a:r>
            <a:r>
              <a:rPr lang="en-US" altLang="zh-CN" sz="1400" dirty="0">
                <a:solidFill>
                  <a:srgbClr val="008000"/>
                </a:solidFill>
              </a:rPr>
              <a:t>1,sum</a:t>
            </a:r>
            <a:r>
              <a:rPr lang="zh-CN" altLang="en-US" sz="1400" dirty="0">
                <a:solidFill>
                  <a:srgbClr val="008000"/>
                </a:solidFill>
              </a:rPr>
              <a:t>的初值为</a:t>
            </a:r>
            <a:r>
              <a:rPr lang="en-US" altLang="zh-CN" sz="1400" dirty="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FF0000"/>
                </a:solidFill>
              </a:rPr>
              <a:t>while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&lt;=100)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当</a:t>
            </a:r>
            <a:r>
              <a:rPr lang="en-US" altLang="zh-CN" sz="1400" dirty="0" err="1">
                <a:solidFill>
                  <a:srgbClr val="008000"/>
                </a:solidFill>
              </a:rPr>
              <a:t>i</a:t>
            </a:r>
            <a:r>
              <a:rPr lang="en-US" altLang="zh-CN" sz="1400" dirty="0">
                <a:solidFill>
                  <a:srgbClr val="008000"/>
                </a:solidFill>
              </a:rPr>
              <a:t>&gt;100</a:t>
            </a:r>
            <a:r>
              <a:rPr lang="zh-CN" altLang="en-US" sz="1400" dirty="0">
                <a:solidFill>
                  <a:srgbClr val="008000"/>
                </a:solidFill>
              </a:rPr>
              <a:t>，条件表达式</a:t>
            </a:r>
            <a:r>
              <a:rPr lang="en-US" altLang="zh-CN" sz="1400" dirty="0" err="1">
                <a:solidFill>
                  <a:srgbClr val="008000"/>
                </a:solidFill>
              </a:rPr>
              <a:t>i</a:t>
            </a:r>
            <a:r>
              <a:rPr lang="en-US" altLang="zh-CN" sz="1400" dirty="0">
                <a:solidFill>
                  <a:srgbClr val="008000"/>
                </a:solidFill>
              </a:rPr>
              <a:t>&lt;=100</a:t>
            </a:r>
            <a:r>
              <a:rPr lang="zh-CN" altLang="en-US" sz="1400" dirty="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	sum=</a:t>
            </a:r>
            <a:r>
              <a:rPr lang="en-US" altLang="zh-CN" sz="1400" dirty="0" err="1"/>
              <a:t>sum+i</a:t>
            </a:r>
            <a:r>
              <a:rPr lang="en-US" altLang="zh-CN" sz="1400" dirty="0"/>
              <a:t>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第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次累加后，</a:t>
            </a:r>
            <a:r>
              <a:rPr lang="en-US" altLang="zh-CN" sz="1400" dirty="0">
                <a:solidFill>
                  <a:srgbClr val="008000"/>
                </a:solidFill>
              </a:rPr>
              <a:t>sum</a:t>
            </a:r>
            <a:r>
              <a:rPr lang="zh-CN" altLang="en-US" sz="1400" dirty="0">
                <a:solidFill>
                  <a:srgbClr val="008000"/>
                </a:solidFill>
              </a:rPr>
              <a:t>的值为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++;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加完后，</a:t>
            </a:r>
            <a:r>
              <a:rPr lang="en-US" altLang="zh-CN" sz="1400" dirty="0" err="1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的值加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}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("sum=%d\</a:t>
            </a:r>
            <a:r>
              <a:rPr lang="en-US" altLang="zh-CN" sz="1400" dirty="0" err="1"/>
              <a:t>n",sum</a:t>
            </a:r>
            <a:r>
              <a:rPr lang="en-US" altLang="zh-CN" sz="1400" dirty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1+2+3…+100</a:t>
            </a:r>
            <a:r>
              <a:rPr lang="zh-CN" altLang="en-US" sz="1400" dirty="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23920" y="1024549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681" y="4335031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99753" y="5395475"/>
            <a:ext cx="8915400" cy="1175736"/>
            <a:chOff x="8050697" y="5019262"/>
            <a:chExt cx="10977104" cy="9031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90316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(1) </a:t>
              </a:r>
              <a:r>
                <a:rPr lang="zh-CN" altLang="en-US" sz="1400" dirty="0">
                  <a:solidFill>
                    <a:schemeClr val="bg1"/>
                  </a:solidFill>
                </a:rPr>
                <a:t>循环体如果包含一个以上的语句，应该用花括号括起来，作为复合语句出现。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(2) </a:t>
              </a:r>
              <a:r>
                <a:rPr lang="zh-CN" altLang="en-US" sz="1400" dirty="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sum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赋初值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，否则它们的值是不可预测的，结果显然不正确。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(3) </a:t>
              </a:r>
              <a:r>
                <a:rPr lang="zh-CN" altLang="en-US" sz="1400" dirty="0">
                  <a:solidFill>
                    <a:schemeClr val="bg1"/>
                  </a:solidFill>
                </a:rPr>
                <a:t>在循环体中应有使循环趋向于结束的语句。如本例中的“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400" dirty="0">
                  <a:solidFill>
                    <a:schemeClr val="bg1"/>
                  </a:solidFill>
                </a:rPr>
                <a:t>++</a:t>
              </a:r>
              <a:r>
                <a:rPr lang="zh-CN" altLang="en-US" sz="1400" dirty="0">
                  <a:solidFill>
                    <a:schemeClr val="bg1"/>
                  </a:solidFill>
                </a:rPr>
                <a:t>；”语句。如果无此语句，则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769095" y="346054"/>
                <a:ext cx="7309898" cy="1325563"/>
              </a:xfrm>
            </p:spPr>
            <p:txBody>
              <a:bodyPr/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while</a:t>
                </a:r>
                <a:r>
                  <a:rPr lang="zh-CN" altLang="en-US" dirty="0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9095" y="346054"/>
                <a:ext cx="7309898" cy="1325563"/>
              </a:xfrm>
              <a:blipFill>
                <a:blip r:embed="rId5"/>
                <a:stretch>
                  <a:fillRect l="-3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223364" y="1921575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b="1"/>
              <a:t>do</a:t>
            </a:r>
          </a:p>
          <a:p>
            <a:pPr defTabSz="536575"/>
            <a:r>
              <a:rPr lang="en-US" altLang="zh-CN" b="1"/>
              <a:t>	</a:t>
            </a:r>
            <a:r>
              <a:rPr lang="zh-CN" altLang="en-US" b="1"/>
              <a:t>语句</a:t>
            </a:r>
            <a:endParaRPr lang="en-US" altLang="zh-CN" b="1"/>
          </a:p>
          <a:p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/>
              <a:t>);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4712659" y="192157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语句的特点是，先无条件地执行循环体，然后判断循环条件是否成立。</a:t>
              </a: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23364" y="3747053"/>
            <a:ext cx="2544417" cy="2007704"/>
            <a:chOff x="8436835" y="198783"/>
            <a:chExt cx="2544417" cy="200770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61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6822" y="149604"/>
                <a:ext cx="6877927" cy="1325563"/>
              </a:xfrm>
            </p:spPr>
            <p:txBody>
              <a:bodyPr/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while</a:t>
                </a:r>
                <a:r>
                  <a:rPr lang="zh-CN" altLang="en-US" dirty="0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6822" y="149604"/>
                <a:ext cx="6877927" cy="1325563"/>
              </a:xfrm>
              <a:blipFill>
                <a:blip r:embed="rId3"/>
                <a:stretch>
                  <a:fillRect l="-3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7246" y="1250816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5.2】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语句求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46" y="1250816"/>
                <a:ext cx="7494850" cy="1404675"/>
              </a:xfrm>
              <a:blipFill>
                <a:blip r:embed="rId4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323656" y="1963117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chemeClr val="accent6"/>
                </a:solidFill>
              </a:rPr>
              <a:t>do</a:t>
            </a:r>
            <a:r>
              <a:rPr lang="en-US" altLang="zh-CN" sz="1400" dirty="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sum=</a:t>
            </a:r>
            <a:r>
              <a:rPr lang="en-US" altLang="zh-CN" sz="1400" dirty="0" err="1"/>
              <a:t>sum+i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  <a:r>
              <a:rPr lang="en-US" altLang="zh-CN" sz="1400" dirty="0">
                <a:solidFill>
                  <a:schemeClr val="accent6"/>
                </a:solidFill>
              </a:rPr>
              <a:t>while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("sum=%d\</a:t>
            </a:r>
            <a:r>
              <a:rPr lang="en-US" altLang="zh-CN" sz="1400" dirty="0" err="1"/>
              <a:t>n",sum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5419" y="4225857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53198" y="5472190"/>
            <a:ext cx="8634204" cy="115089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59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>
                  <a:solidFill>
                    <a:srgbClr val="FFFF00"/>
                  </a:solidFill>
                </a:rPr>
                <a:t>但是如果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0353" y="826146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9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Text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SubTitle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4359</TotalTime>
  <Words>5688</Words>
  <Application>Microsoft Office PowerPoint</Application>
  <PresentationFormat>全屏显示(4:3)</PresentationFormat>
  <Paragraphs>653</Paragraphs>
  <Slides>32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等线</vt:lpstr>
      <vt:lpstr>黑体</vt:lpstr>
      <vt:lpstr>华文中宋</vt:lpstr>
      <vt:lpstr>微软雅黑</vt:lpstr>
      <vt:lpstr>Arial</vt:lpstr>
      <vt:lpstr>Baskerville Old Face</vt:lpstr>
      <vt:lpstr>Calibri</vt:lpstr>
      <vt:lpstr>Calibri Light</vt:lpstr>
      <vt:lpstr>Cambria Math</vt:lpstr>
      <vt:lpstr>Times New Roman</vt:lpstr>
      <vt:lpstr>Office 主题​​</vt:lpstr>
      <vt:lpstr>三种基本结构</vt:lpstr>
      <vt:lpstr>PowerPoint 演示文稿</vt:lpstr>
      <vt:lpstr>PowerPoint 演示文稿</vt:lpstr>
      <vt:lpstr>PowerPoint 演示文稿</vt:lpstr>
      <vt:lpstr>为什么需要循环控制</vt:lpstr>
      <vt:lpstr>用while语句实现循环</vt:lpstr>
      <vt:lpstr>while语句实现循环</vt:lpstr>
      <vt:lpstr>用do⋯while语句实现循环</vt:lpstr>
      <vt:lpstr>用do⋯while语句实现循环</vt:lpstr>
      <vt:lpstr>用do⋯while语句实现循环</vt:lpstr>
      <vt:lpstr>用for语句实现循环</vt:lpstr>
      <vt:lpstr>用for语句实现循环</vt:lpstr>
      <vt:lpstr>用for语句实现循环</vt:lpstr>
      <vt:lpstr>用for语句实现循环</vt:lpstr>
      <vt:lpstr>循环的嵌套</vt:lpstr>
      <vt:lpstr>几种循环的比较</vt:lpstr>
      <vt:lpstr>PowerPoint 演示文稿</vt:lpstr>
      <vt:lpstr>用break语句提前终止循环</vt:lpstr>
      <vt:lpstr>用break语句提前终止循环</vt:lpstr>
      <vt:lpstr>用continue语句提前结束本次循环</vt:lpstr>
      <vt:lpstr>用continue语句提前结束本次循环</vt:lpstr>
      <vt:lpstr>break语句和continue语句的区别</vt:lpstr>
      <vt:lpstr>break语句和continue语句的区别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PowerPoint 演示文稿</vt:lpstr>
      <vt:lpstr>循环程序举例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李 勇</cp:lastModifiedBy>
  <cp:revision>251</cp:revision>
  <dcterms:created xsi:type="dcterms:W3CDTF">2017-08-03T06:51:45Z</dcterms:created>
  <dcterms:modified xsi:type="dcterms:W3CDTF">2021-10-25T15:11:36Z</dcterms:modified>
</cp:coreProperties>
</file>