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.xml" ContentType="application/vnd.openxmlformats-officedocument.presentationml.notesSlide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5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6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7.xml" ContentType="application/vnd.openxmlformats-officedocument.presentationml.notesSlide+xml"/>
  <Override PartName="/ppt/tags/tag60.xml" ContentType="application/vnd.openxmlformats-officedocument.presentationml.tags+xml"/>
  <Override PartName="/ppt/notesSlides/notesSlide8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9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0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1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14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3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6" r:id="rId34"/>
    <p:sldId id="291" r:id="rId35"/>
    <p:sldId id="292" r:id="rId36"/>
    <p:sldId id="293" r:id="rId37"/>
    <p:sldId id="294" r:id="rId38"/>
    <p:sldId id="299" r:id="rId39"/>
    <p:sldId id="295" r:id="rId40"/>
    <p:sldId id="297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BE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CC2C5C-529C-46DC-B2DB-D2AEB23D6E09}" v="14" dt="2019-10-30T05:21:44.3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88811" autoAdjust="0"/>
  </p:normalViewPr>
  <p:slideViewPr>
    <p:cSldViewPr snapToGrid="0">
      <p:cViewPr varScale="1">
        <p:scale>
          <a:sx n="165" d="100"/>
          <a:sy n="165" d="100"/>
        </p:scale>
        <p:origin x="157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佩杰 李" userId="86c07199bf488ae0" providerId="LiveId" clId="{81CC2C5C-529C-46DC-B2DB-D2AEB23D6E09}"/>
    <pc:docChg chg="undo redo custSel addSld delSld modSld modMainMaster">
      <pc:chgData name="佩杰 李" userId="86c07199bf488ae0" providerId="LiveId" clId="{81CC2C5C-529C-46DC-B2DB-D2AEB23D6E09}" dt="2019-10-30T05:56:34.554" v="531" actId="1076"/>
      <pc:docMkLst>
        <pc:docMk/>
      </pc:docMkLst>
      <pc:sldChg chg="modSp">
        <pc:chgData name="佩杰 李" userId="86c07199bf488ae0" providerId="LiveId" clId="{81CC2C5C-529C-46DC-B2DB-D2AEB23D6E09}" dt="2019-10-16T03:52:03.434" v="0"/>
        <pc:sldMkLst>
          <pc:docMk/>
          <pc:sldMk cId="766479471" sldId="258"/>
        </pc:sldMkLst>
        <pc:spChg chg="mod">
          <ac:chgData name="佩杰 李" userId="86c07199bf488ae0" providerId="LiveId" clId="{81CC2C5C-529C-46DC-B2DB-D2AEB23D6E09}" dt="2019-10-16T03:52:03.434" v="0"/>
          <ac:spMkLst>
            <pc:docMk/>
            <pc:sldMk cId="766479471" sldId="258"/>
            <ac:spMk id="22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766479471" sldId="258"/>
            <ac:spMk id="25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766479471" sldId="258"/>
            <ac:spMk id="27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766479471" sldId="258"/>
            <ac:spMk id="28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766479471" sldId="258"/>
            <ac:spMk id="2054" creationId="{00000000-0000-0000-0000-000000000000}"/>
          </ac:spMkLst>
        </pc:spChg>
        <pc:cxnChg chg="mod">
          <ac:chgData name="佩杰 李" userId="86c07199bf488ae0" providerId="LiveId" clId="{81CC2C5C-529C-46DC-B2DB-D2AEB23D6E09}" dt="2019-10-16T03:52:03.434" v="0"/>
          <ac:cxnSpMkLst>
            <pc:docMk/>
            <pc:sldMk cId="766479471" sldId="258"/>
            <ac:cxnSpMk id="23" creationId="{00000000-0000-0000-0000-000000000000}"/>
          </ac:cxnSpMkLst>
        </pc:cxnChg>
        <pc:cxnChg chg="mod">
          <ac:chgData name="佩杰 李" userId="86c07199bf488ae0" providerId="LiveId" clId="{81CC2C5C-529C-46DC-B2DB-D2AEB23D6E09}" dt="2019-10-16T03:52:03.434" v="0"/>
          <ac:cxnSpMkLst>
            <pc:docMk/>
            <pc:sldMk cId="766479471" sldId="258"/>
            <ac:cxnSpMk id="24" creationId="{00000000-0000-0000-0000-000000000000}"/>
          </ac:cxnSpMkLst>
        </pc:cxnChg>
      </pc:sldChg>
      <pc:sldChg chg="modSp">
        <pc:chgData name="佩杰 李" userId="86c07199bf488ae0" providerId="LiveId" clId="{81CC2C5C-529C-46DC-B2DB-D2AEB23D6E09}" dt="2019-10-16T03:52:44.825" v="23" actId="1037"/>
        <pc:sldMkLst>
          <pc:docMk/>
          <pc:sldMk cId="294429345" sldId="259"/>
        </pc:sldMkLst>
        <pc:spChg chg="mod">
          <ac:chgData name="佩杰 李" userId="86c07199bf488ae0" providerId="LiveId" clId="{81CC2C5C-529C-46DC-B2DB-D2AEB23D6E09}" dt="2019-10-16T03:52:23.186" v="4" actId="14100"/>
          <ac:spMkLst>
            <pc:docMk/>
            <pc:sldMk cId="294429345" sldId="259"/>
            <ac:spMk id="17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44.825" v="23" actId="1037"/>
          <ac:spMkLst>
            <pc:docMk/>
            <pc:sldMk cId="294429345" sldId="259"/>
            <ac:spMk id="21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16.833" v="2" actId="14100"/>
          <ac:spMkLst>
            <pc:docMk/>
            <pc:sldMk cId="294429345" sldId="259"/>
            <ac:spMk id="22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13.210" v="1" actId="14100"/>
          <ac:spMkLst>
            <pc:docMk/>
            <pc:sldMk cId="294429345" sldId="259"/>
            <ac:spMk id="23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294429345" sldId="259"/>
            <ac:spMk id="24" creationId="{00000000-0000-0000-0000-000000000000}"/>
          </ac:spMkLst>
        </pc:spChg>
        <pc:grpChg chg="mod">
          <ac:chgData name="佩杰 李" userId="86c07199bf488ae0" providerId="LiveId" clId="{81CC2C5C-529C-46DC-B2DB-D2AEB23D6E09}" dt="2019-10-16T03:52:32.673" v="6" actId="1076"/>
          <ac:grpSpMkLst>
            <pc:docMk/>
            <pc:sldMk cId="294429345" sldId="259"/>
            <ac:grpSpMk id="7" creationId="{00000000-0000-0000-0000-000000000000}"/>
          </ac:grpSpMkLst>
        </pc:grpChg>
        <pc:grpChg chg="mod">
          <ac:chgData name="佩杰 李" userId="86c07199bf488ae0" providerId="LiveId" clId="{81CC2C5C-529C-46DC-B2DB-D2AEB23D6E09}" dt="2019-10-16T03:52:03.434" v="0"/>
          <ac:grpSpMkLst>
            <pc:docMk/>
            <pc:sldMk cId="294429345" sldId="259"/>
            <ac:grpSpMk id="8" creationId="{00000000-0000-0000-0000-000000000000}"/>
          </ac:grpSpMkLst>
        </pc:grpChg>
        <pc:picChg chg="mod">
          <ac:chgData name="佩杰 李" userId="86c07199bf488ae0" providerId="LiveId" clId="{81CC2C5C-529C-46DC-B2DB-D2AEB23D6E09}" dt="2019-10-16T03:52:18.705" v="3" actId="1076"/>
          <ac:picMkLst>
            <pc:docMk/>
            <pc:sldMk cId="294429345" sldId="259"/>
            <ac:picMk id="25" creationId="{00000000-0000-0000-0000-000000000000}"/>
          </ac:picMkLst>
        </pc:picChg>
      </pc:sldChg>
      <pc:sldChg chg="modSp">
        <pc:chgData name="佩杰 李" userId="86c07199bf488ae0" providerId="LiveId" clId="{81CC2C5C-529C-46DC-B2DB-D2AEB23D6E09}" dt="2019-10-16T03:53:48.122" v="38" actId="1076"/>
        <pc:sldMkLst>
          <pc:docMk/>
          <pc:sldMk cId="3909625353" sldId="260"/>
        </pc:sldMkLst>
        <pc:spChg chg="mod">
          <ac:chgData name="佩杰 李" userId="86c07199bf488ae0" providerId="LiveId" clId="{81CC2C5C-529C-46DC-B2DB-D2AEB23D6E09}" dt="2019-10-16T03:53:00.921" v="24" actId="1076"/>
          <ac:spMkLst>
            <pc:docMk/>
            <pc:sldMk cId="3909625353" sldId="260"/>
            <ac:spMk id="2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3:13.689" v="28" actId="14100"/>
          <ac:spMkLst>
            <pc:docMk/>
            <pc:sldMk cId="3909625353" sldId="260"/>
            <ac:spMk id="4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3:02.796" v="25" actId="1076"/>
          <ac:spMkLst>
            <pc:docMk/>
            <pc:sldMk cId="3909625353" sldId="260"/>
            <ac:spMk id="7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3:48.122" v="38" actId="1076"/>
          <ac:spMkLst>
            <pc:docMk/>
            <pc:sldMk cId="3909625353" sldId="260"/>
            <ac:spMk id="8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3:40.425" v="36" actId="1076"/>
          <ac:spMkLst>
            <pc:docMk/>
            <pc:sldMk cId="3909625353" sldId="260"/>
            <ac:spMk id="9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909625353" sldId="260"/>
            <ac:spMk id="26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3:24.978" v="32" actId="14100"/>
          <ac:spMkLst>
            <pc:docMk/>
            <pc:sldMk cId="3909625353" sldId="260"/>
            <ac:spMk id="28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3:31.210" v="34" actId="14100"/>
          <ac:spMkLst>
            <pc:docMk/>
            <pc:sldMk cId="3909625353" sldId="260"/>
            <ac:spMk id="29" creationId="{00000000-0000-0000-0000-000000000000}"/>
          </ac:spMkLst>
        </pc:spChg>
        <pc:grpChg chg="mod">
          <ac:chgData name="佩杰 李" userId="86c07199bf488ae0" providerId="LiveId" clId="{81CC2C5C-529C-46DC-B2DB-D2AEB23D6E09}" dt="2019-10-16T03:53:42.858" v="37" actId="1076"/>
          <ac:grpSpMkLst>
            <pc:docMk/>
            <pc:sldMk cId="3909625353" sldId="260"/>
            <ac:grpSpMk id="30" creationId="{00000000-0000-0000-0000-000000000000}"/>
          </ac:grpSpMkLst>
        </pc:grpChg>
        <pc:graphicFrameChg chg="mod">
          <ac:chgData name="佩杰 李" userId="86c07199bf488ae0" providerId="LiveId" clId="{81CC2C5C-529C-46DC-B2DB-D2AEB23D6E09}" dt="2019-10-16T03:53:37.403" v="35" actId="1076"/>
          <ac:graphicFrameMkLst>
            <pc:docMk/>
            <pc:sldMk cId="3909625353" sldId="260"/>
            <ac:graphicFrameMk id="5" creationId="{00000000-0000-0000-0000-000000000000}"/>
          </ac:graphicFrameMkLst>
        </pc:graphicFrameChg>
      </pc:sldChg>
      <pc:sldChg chg="modSp">
        <pc:chgData name="佩杰 李" userId="86c07199bf488ae0" providerId="LiveId" clId="{81CC2C5C-529C-46DC-B2DB-D2AEB23D6E09}" dt="2019-10-16T03:52:03.434" v="0"/>
        <pc:sldMkLst>
          <pc:docMk/>
          <pc:sldMk cId="846326602" sldId="261"/>
        </pc:sldMkLst>
        <pc:spChg chg="mod">
          <ac:chgData name="佩杰 李" userId="86c07199bf488ae0" providerId="LiveId" clId="{81CC2C5C-529C-46DC-B2DB-D2AEB23D6E09}" dt="2019-10-16T03:52:03.434" v="0"/>
          <ac:spMkLst>
            <pc:docMk/>
            <pc:sldMk cId="846326602" sldId="261"/>
            <ac:spMk id="2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846326602" sldId="261"/>
            <ac:spMk id="7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846326602" sldId="261"/>
            <ac:spMk id="8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846326602" sldId="261"/>
            <ac:spMk id="15" creationId="{00000000-0000-0000-0000-000000000000}"/>
          </ac:spMkLst>
        </pc:spChg>
        <pc:grpChg chg="mod">
          <ac:chgData name="佩杰 李" userId="86c07199bf488ae0" providerId="LiveId" clId="{81CC2C5C-529C-46DC-B2DB-D2AEB23D6E09}" dt="2019-10-16T03:52:03.434" v="0"/>
          <ac:grpSpMkLst>
            <pc:docMk/>
            <pc:sldMk cId="846326602" sldId="261"/>
            <ac:grpSpMk id="11" creationId="{00000000-0000-0000-0000-000000000000}"/>
          </ac:grpSpMkLst>
        </pc:grpChg>
      </pc:sldChg>
      <pc:sldChg chg="modSp">
        <pc:chgData name="佩杰 李" userId="86c07199bf488ae0" providerId="LiveId" clId="{81CC2C5C-529C-46DC-B2DB-D2AEB23D6E09}" dt="2019-10-16T03:52:03.434" v="0"/>
        <pc:sldMkLst>
          <pc:docMk/>
          <pc:sldMk cId="3825462453" sldId="262"/>
        </pc:sldMkLst>
        <pc:spChg chg="mod">
          <ac:chgData name="佩杰 李" userId="86c07199bf488ae0" providerId="LiveId" clId="{81CC2C5C-529C-46DC-B2DB-D2AEB23D6E09}" dt="2019-10-16T03:52:03.434" v="0"/>
          <ac:spMkLst>
            <pc:docMk/>
            <pc:sldMk cId="3825462453" sldId="262"/>
            <ac:spMk id="2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825462453" sldId="262"/>
            <ac:spMk id="3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825462453" sldId="262"/>
            <ac:spMk id="13" creationId="{00000000-0000-0000-0000-000000000000}"/>
          </ac:spMkLst>
        </pc:spChg>
        <pc:grpChg chg="mod">
          <ac:chgData name="佩杰 李" userId="86c07199bf488ae0" providerId="LiveId" clId="{81CC2C5C-529C-46DC-B2DB-D2AEB23D6E09}" dt="2019-10-16T03:52:03.434" v="0"/>
          <ac:grpSpMkLst>
            <pc:docMk/>
            <pc:sldMk cId="3825462453" sldId="262"/>
            <ac:grpSpMk id="52" creationId="{00000000-0000-0000-0000-000000000000}"/>
          </ac:grpSpMkLst>
        </pc:grpChg>
        <pc:graphicFrameChg chg="mod">
          <ac:chgData name="佩杰 李" userId="86c07199bf488ae0" providerId="LiveId" clId="{81CC2C5C-529C-46DC-B2DB-D2AEB23D6E09}" dt="2019-10-16T03:52:03.434" v="0"/>
          <ac:graphicFrameMkLst>
            <pc:docMk/>
            <pc:sldMk cId="3825462453" sldId="262"/>
            <ac:graphicFrameMk id="11" creationId="{00000000-0000-0000-0000-000000000000}"/>
          </ac:graphicFrameMkLst>
        </pc:graphicFrameChg>
        <pc:picChg chg="mod">
          <ac:chgData name="佩杰 李" userId="86c07199bf488ae0" providerId="LiveId" clId="{81CC2C5C-529C-46DC-B2DB-D2AEB23D6E09}" dt="2019-10-16T03:52:03.434" v="0"/>
          <ac:picMkLst>
            <pc:docMk/>
            <pc:sldMk cId="3825462453" sldId="262"/>
            <ac:picMk id="4" creationId="{00000000-0000-0000-0000-000000000000}"/>
          </ac:picMkLst>
        </pc:picChg>
      </pc:sldChg>
      <pc:sldChg chg="modSp">
        <pc:chgData name="佩杰 李" userId="86c07199bf488ae0" providerId="LiveId" clId="{81CC2C5C-529C-46DC-B2DB-D2AEB23D6E09}" dt="2019-10-16T03:52:03.434" v="0"/>
        <pc:sldMkLst>
          <pc:docMk/>
          <pc:sldMk cId="2769095112" sldId="263"/>
        </pc:sldMkLst>
        <pc:spChg chg="mod">
          <ac:chgData name="佩杰 李" userId="86c07199bf488ae0" providerId="LiveId" clId="{81CC2C5C-529C-46DC-B2DB-D2AEB23D6E09}" dt="2019-10-16T03:52:03.434" v="0"/>
          <ac:spMkLst>
            <pc:docMk/>
            <pc:sldMk cId="2769095112" sldId="263"/>
            <ac:spMk id="2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2769095112" sldId="263"/>
            <ac:spMk id="3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2769095112" sldId="263"/>
            <ac:spMk id="4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2769095112" sldId="263"/>
            <ac:spMk id="8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2769095112" sldId="263"/>
            <ac:spMk id="16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2769095112" sldId="263"/>
            <ac:spMk id="17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2769095112" sldId="263"/>
            <ac:spMk id="18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2769095112" sldId="263"/>
            <ac:spMk id="19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2769095112" sldId="263"/>
            <ac:spMk id="20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2769095112" sldId="263"/>
            <ac:spMk id="21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2769095112" sldId="263"/>
            <ac:spMk id="22" creationId="{00000000-0000-0000-0000-000000000000}"/>
          </ac:spMkLst>
        </pc:spChg>
      </pc:sldChg>
      <pc:sldChg chg="modSp">
        <pc:chgData name="佩杰 李" userId="86c07199bf488ae0" providerId="LiveId" clId="{81CC2C5C-529C-46DC-B2DB-D2AEB23D6E09}" dt="2019-10-16T03:52:03.434" v="0"/>
        <pc:sldMkLst>
          <pc:docMk/>
          <pc:sldMk cId="1608417448" sldId="264"/>
        </pc:sldMkLst>
        <pc:spChg chg="mod">
          <ac:chgData name="佩杰 李" userId="86c07199bf488ae0" providerId="LiveId" clId="{81CC2C5C-529C-46DC-B2DB-D2AEB23D6E09}" dt="2019-10-16T03:52:03.434" v="0"/>
          <ac:spMkLst>
            <pc:docMk/>
            <pc:sldMk cId="1608417448" sldId="264"/>
            <ac:spMk id="2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1608417448" sldId="264"/>
            <ac:spMk id="3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1608417448" sldId="264"/>
            <ac:spMk id="13" creationId="{00000000-0000-0000-0000-000000000000}"/>
          </ac:spMkLst>
        </pc:spChg>
        <pc:picChg chg="mod">
          <ac:chgData name="佩杰 李" userId="86c07199bf488ae0" providerId="LiveId" clId="{81CC2C5C-529C-46DC-B2DB-D2AEB23D6E09}" dt="2019-10-16T03:52:03.434" v="0"/>
          <ac:picMkLst>
            <pc:docMk/>
            <pc:sldMk cId="1608417448" sldId="264"/>
            <ac:picMk id="4" creationId="{00000000-0000-0000-0000-000000000000}"/>
          </ac:picMkLst>
        </pc:picChg>
      </pc:sldChg>
      <pc:sldChg chg="modSp">
        <pc:chgData name="佩杰 李" userId="86c07199bf488ae0" providerId="LiveId" clId="{81CC2C5C-529C-46DC-B2DB-D2AEB23D6E09}" dt="2019-10-16T03:52:03.434" v="0"/>
        <pc:sldMkLst>
          <pc:docMk/>
          <pc:sldMk cId="3642032908" sldId="265"/>
        </pc:sldMkLst>
        <pc:spChg chg="mod">
          <ac:chgData name="佩杰 李" userId="86c07199bf488ae0" providerId="LiveId" clId="{81CC2C5C-529C-46DC-B2DB-D2AEB23D6E09}" dt="2019-10-16T03:52:03.434" v="0"/>
          <ac:spMkLst>
            <pc:docMk/>
            <pc:sldMk cId="3642032908" sldId="265"/>
            <ac:spMk id="2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642032908" sldId="265"/>
            <ac:spMk id="3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642032908" sldId="265"/>
            <ac:spMk id="89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642032908" sldId="265"/>
            <ac:spMk id="90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642032908" sldId="265"/>
            <ac:spMk id="91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642032908" sldId="265"/>
            <ac:spMk id="92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642032908" sldId="265"/>
            <ac:spMk id="93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642032908" sldId="265"/>
            <ac:spMk id="94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642032908" sldId="265"/>
            <ac:spMk id="101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642032908" sldId="265"/>
            <ac:spMk id="102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642032908" sldId="265"/>
            <ac:spMk id="103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642032908" sldId="265"/>
            <ac:spMk id="104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642032908" sldId="265"/>
            <ac:spMk id="105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642032908" sldId="265"/>
            <ac:spMk id="106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642032908" sldId="265"/>
            <ac:spMk id="113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642032908" sldId="265"/>
            <ac:spMk id="114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642032908" sldId="265"/>
            <ac:spMk id="115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642032908" sldId="265"/>
            <ac:spMk id="116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642032908" sldId="265"/>
            <ac:spMk id="117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642032908" sldId="265"/>
            <ac:spMk id="118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642032908" sldId="265"/>
            <ac:spMk id="125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642032908" sldId="265"/>
            <ac:spMk id="126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642032908" sldId="265"/>
            <ac:spMk id="127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642032908" sldId="265"/>
            <ac:spMk id="128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642032908" sldId="265"/>
            <ac:spMk id="129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642032908" sldId="265"/>
            <ac:spMk id="130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642032908" sldId="265"/>
            <ac:spMk id="137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642032908" sldId="265"/>
            <ac:spMk id="138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642032908" sldId="265"/>
            <ac:spMk id="139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642032908" sldId="265"/>
            <ac:spMk id="140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642032908" sldId="265"/>
            <ac:spMk id="141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642032908" sldId="265"/>
            <ac:spMk id="142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642032908" sldId="265"/>
            <ac:spMk id="143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642032908" sldId="265"/>
            <ac:spMk id="144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642032908" sldId="265"/>
            <ac:spMk id="145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642032908" sldId="265"/>
            <ac:spMk id="146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642032908" sldId="265"/>
            <ac:spMk id="147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642032908" sldId="265"/>
            <ac:spMk id="148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642032908" sldId="265"/>
            <ac:spMk id="149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642032908" sldId="265"/>
            <ac:spMk id="150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642032908" sldId="265"/>
            <ac:spMk id="151" creationId="{00000000-0000-0000-0000-000000000000}"/>
          </ac:spMkLst>
        </pc:spChg>
        <pc:grpChg chg="mod">
          <ac:chgData name="佩杰 李" userId="86c07199bf488ae0" providerId="LiveId" clId="{81CC2C5C-529C-46DC-B2DB-D2AEB23D6E09}" dt="2019-10-16T03:52:03.434" v="0"/>
          <ac:grpSpMkLst>
            <pc:docMk/>
            <pc:sldMk cId="3642032908" sldId="265"/>
            <ac:grpSpMk id="6" creationId="{00000000-0000-0000-0000-000000000000}"/>
          </ac:grpSpMkLst>
        </pc:grpChg>
        <pc:graphicFrameChg chg="mod">
          <ac:chgData name="佩杰 李" userId="86c07199bf488ae0" providerId="LiveId" clId="{81CC2C5C-529C-46DC-B2DB-D2AEB23D6E09}" dt="2019-10-16T03:52:03.434" v="0"/>
          <ac:graphicFrameMkLst>
            <pc:docMk/>
            <pc:sldMk cId="3642032908" sldId="265"/>
            <ac:graphicFrameMk id="5" creationId="{00000000-0000-0000-0000-000000000000}"/>
          </ac:graphicFrameMkLst>
        </pc:graphicFrameChg>
        <pc:graphicFrameChg chg="mod">
          <ac:chgData name="佩杰 李" userId="86c07199bf488ae0" providerId="LiveId" clId="{81CC2C5C-529C-46DC-B2DB-D2AEB23D6E09}" dt="2019-10-16T03:52:03.434" v="0"/>
          <ac:graphicFrameMkLst>
            <pc:docMk/>
            <pc:sldMk cId="3642032908" sldId="265"/>
            <ac:graphicFrameMk id="152" creationId="{00000000-0000-0000-0000-000000000000}"/>
          </ac:graphicFrameMkLst>
        </pc:graphicFrameChg>
        <pc:graphicFrameChg chg="mod">
          <ac:chgData name="佩杰 李" userId="86c07199bf488ae0" providerId="LiveId" clId="{81CC2C5C-529C-46DC-B2DB-D2AEB23D6E09}" dt="2019-10-16T03:52:03.434" v="0"/>
          <ac:graphicFrameMkLst>
            <pc:docMk/>
            <pc:sldMk cId="3642032908" sldId="265"/>
            <ac:graphicFrameMk id="153" creationId="{00000000-0000-0000-0000-000000000000}"/>
          </ac:graphicFrameMkLst>
        </pc:graphicFrameChg>
        <pc:graphicFrameChg chg="mod">
          <ac:chgData name="佩杰 李" userId="86c07199bf488ae0" providerId="LiveId" clId="{81CC2C5C-529C-46DC-B2DB-D2AEB23D6E09}" dt="2019-10-16T03:52:03.434" v="0"/>
          <ac:graphicFrameMkLst>
            <pc:docMk/>
            <pc:sldMk cId="3642032908" sldId="265"/>
            <ac:graphicFrameMk id="154" creationId="{00000000-0000-0000-0000-000000000000}"/>
          </ac:graphicFrameMkLst>
        </pc:graphicFrameChg>
        <pc:graphicFrameChg chg="mod">
          <ac:chgData name="佩杰 李" userId="86c07199bf488ae0" providerId="LiveId" clId="{81CC2C5C-529C-46DC-B2DB-D2AEB23D6E09}" dt="2019-10-16T03:52:03.434" v="0"/>
          <ac:graphicFrameMkLst>
            <pc:docMk/>
            <pc:sldMk cId="3642032908" sldId="265"/>
            <ac:graphicFrameMk id="155" creationId="{00000000-0000-0000-0000-000000000000}"/>
          </ac:graphicFrameMkLst>
        </pc:graphicFrameChg>
      </pc:sldChg>
      <pc:sldChg chg="modSp">
        <pc:chgData name="佩杰 李" userId="86c07199bf488ae0" providerId="LiveId" clId="{81CC2C5C-529C-46DC-B2DB-D2AEB23D6E09}" dt="2019-10-23T06:28:06.991" v="308" actId="1076"/>
        <pc:sldMkLst>
          <pc:docMk/>
          <pc:sldMk cId="2709474489" sldId="266"/>
        </pc:sldMkLst>
        <pc:spChg chg="mod">
          <ac:chgData name="佩杰 李" userId="86c07199bf488ae0" providerId="LiveId" clId="{81CC2C5C-529C-46DC-B2DB-D2AEB23D6E09}" dt="2019-10-23T06:26:59.621" v="301" actId="27636"/>
          <ac:spMkLst>
            <pc:docMk/>
            <pc:sldMk cId="2709474489" sldId="266"/>
            <ac:spMk id="2" creationId="{00000000-0000-0000-0000-000000000000}"/>
          </ac:spMkLst>
        </pc:spChg>
        <pc:spChg chg="mod">
          <ac:chgData name="佩杰 李" userId="86c07199bf488ae0" providerId="LiveId" clId="{81CC2C5C-529C-46DC-B2DB-D2AEB23D6E09}" dt="2019-10-23T06:27:04.231" v="303" actId="14100"/>
          <ac:spMkLst>
            <pc:docMk/>
            <pc:sldMk cId="2709474489" sldId="266"/>
            <ac:spMk id="3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2709474489" sldId="266"/>
            <ac:spMk id="5" creationId="{00000000-0000-0000-0000-000000000000}"/>
          </ac:spMkLst>
        </pc:spChg>
        <pc:spChg chg="mod">
          <ac:chgData name="佩杰 李" userId="86c07199bf488ae0" providerId="LiveId" clId="{81CC2C5C-529C-46DC-B2DB-D2AEB23D6E09}" dt="2019-10-23T06:27:19.040" v="307" actId="1076"/>
          <ac:spMkLst>
            <pc:docMk/>
            <pc:sldMk cId="2709474489" sldId="266"/>
            <ac:spMk id="13" creationId="{00000000-0000-0000-0000-000000000000}"/>
          </ac:spMkLst>
        </pc:spChg>
        <pc:graphicFrameChg chg="mod">
          <ac:chgData name="佩杰 李" userId="86c07199bf488ae0" providerId="LiveId" clId="{81CC2C5C-529C-46DC-B2DB-D2AEB23D6E09}" dt="2019-10-16T03:52:03.434" v="0"/>
          <ac:graphicFrameMkLst>
            <pc:docMk/>
            <pc:sldMk cId="2709474489" sldId="266"/>
            <ac:graphicFrameMk id="4" creationId="{00000000-0000-0000-0000-000000000000}"/>
          </ac:graphicFrameMkLst>
        </pc:graphicFrameChg>
        <pc:picChg chg="mod">
          <ac:chgData name="佩杰 李" userId="86c07199bf488ae0" providerId="LiveId" clId="{81CC2C5C-529C-46DC-B2DB-D2AEB23D6E09}" dt="2019-10-23T06:28:06.991" v="308" actId="1076"/>
          <ac:picMkLst>
            <pc:docMk/>
            <pc:sldMk cId="2709474489" sldId="266"/>
            <ac:picMk id="6" creationId="{00000000-0000-0000-0000-000000000000}"/>
          </ac:picMkLst>
        </pc:picChg>
      </pc:sldChg>
      <pc:sldChg chg="modSp">
        <pc:chgData name="佩杰 李" userId="86c07199bf488ae0" providerId="LiveId" clId="{81CC2C5C-529C-46DC-B2DB-D2AEB23D6E09}" dt="2019-10-16T03:52:03.434" v="0"/>
        <pc:sldMkLst>
          <pc:docMk/>
          <pc:sldMk cId="3656161174" sldId="268"/>
        </pc:sldMkLst>
        <pc:spChg chg="mod">
          <ac:chgData name="佩杰 李" userId="86c07199bf488ae0" providerId="LiveId" clId="{81CC2C5C-529C-46DC-B2DB-D2AEB23D6E09}" dt="2019-10-16T03:52:03.434" v="0"/>
          <ac:spMkLst>
            <pc:docMk/>
            <pc:sldMk cId="3656161174" sldId="268"/>
            <ac:spMk id="2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656161174" sldId="268"/>
            <ac:spMk id="15" creationId="{F198079B-4B1C-4D1E-9315-B5DFD1E1FB53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656161174" sldId="268"/>
            <ac:spMk id="16" creationId="{41C04DB7-FD40-47FA-BDC6-1A9AF1910AAC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656161174" sldId="268"/>
            <ac:spMk id="18" creationId="{F35115DA-A7A7-47C7-9867-3A4FBFDE4FF9}"/>
          </ac:spMkLst>
        </pc:spChg>
        <pc:graphicFrameChg chg="mod">
          <ac:chgData name="佩杰 李" userId="86c07199bf488ae0" providerId="LiveId" clId="{81CC2C5C-529C-46DC-B2DB-D2AEB23D6E09}" dt="2019-10-16T03:52:03.434" v="0"/>
          <ac:graphicFrameMkLst>
            <pc:docMk/>
            <pc:sldMk cId="3656161174" sldId="268"/>
            <ac:graphicFrameMk id="3" creationId="{AD953539-40BD-4837-9970-15323CC06C00}"/>
          </ac:graphicFrameMkLst>
        </pc:graphicFrameChg>
      </pc:sldChg>
      <pc:sldChg chg="modSp">
        <pc:chgData name="佩杰 李" userId="86c07199bf488ae0" providerId="LiveId" clId="{81CC2C5C-529C-46DC-B2DB-D2AEB23D6E09}" dt="2019-10-16T03:52:03.434" v="0"/>
        <pc:sldMkLst>
          <pc:docMk/>
          <pc:sldMk cId="3296855643" sldId="269"/>
        </pc:sldMkLst>
        <pc:spChg chg="mod">
          <ac:chgData name="佩杰 李" userId="86c07199bf488ae0" providerId="LiveId" clId="{81CC2C5C-529C-46DC-B2DB-D2AEB23D6E09}" dt="2019-10-16T03:52:03.434" v="0"/>
          <ac:spMkLst>
            <pc:docMk/>
            <pc:sldMk cId="3296855643" sldId="269"/>
            <ac:spMk id="2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296855643" sldId="269"/>
            <ac:spMk id="4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296855643" sldId="269"/>
            <ac:spMk id="7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296855643" sldId="269"/>
            <ac:spMk id="8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296855643" sldId="269"/>
            <ac:spMk id="14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296855643" sldId="269"/>
            <ac:spMk id="15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296855643" sldId="269"/>
            <ac:spMk id="16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296855643" sldId="269"/>
            <ac:spMk id="26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296855643" sldId="269"/>
            <ac:spMk id="28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296855643" sldId="269"/>
            <ac:spMk id="29" creationId="{00000000-0000-0000-0000-000000000000}"/>
          </ac:spMkLst>
        </pc:spChg>
        <pc:picChg chg="mod">
          <ac:chgData name="佩杰 李" userId="86c07199bf488ae0" providerId="LiveId" clId="{81CC2C5C-529C-46DC-B2DB-D2AEB23D6E09}" dt="2019-10-16T03:52:03.434" v="0"/>
          <ac:picMkLst>
            <pc:docMk/>
            <pc:sldMk cId="3296855643" sldId="269"/>
            <ac:picMk id="17" creationId="{00000000-0000-0000-0000-000000000000}"/>
          </ac:picMkLst>
        </pc:picChg>
        <pc:picChg chg="mod">
          <ac:chgData name="佩杰 李" userId="86c07199bf488ae0" providerId="LiveId" clId="{81CC2C5C-529C-46DC-B2DB-D2AEB23D6E09}" dt="2019-10-16T03:52:03.434" v="0"/>
          <ac:picMkLst>
            <pc:docMk/>
            <pc:sldMk cId="3296855643" sldId="269"/>
            <ac:picMk id="18" creationId="{00000000-0000-0000-0000-000000000000}"/>
          </ac:picMkLst>
        </pc:picChg>
      </pc:sldChg>
      <pc:sldChg chg="modSp">
        <pc:chgData name="佩杰 李" userId="86c07199bf488ae0" providerId="LiveId" clId="{81CC2C5C-529C-46DC-B2DB-D2AEB23D6E09}" dt="2019-10-16T03:52:03.434" v="0"/>
        <pc:sldMkLst>
          <pc:docMk/>
          <pc:sldMk cId="3106292235" sldId="270"/>
        </pc:sldMkLst>
        <pc:spChg chg="mod">
          <ac:chgData name="佩杰 李" userId="86c07199bf488ae0" providerId="LiveId" clId="{81CC2C5C-529C-46DC-B2DB-D2AEB23D6E09}" dt="2019-10-16T03:52:03.434" v="0"/>
          <ac:spMkLst>
            <pc:docMk/>
            <pc:sldMk cId="3106292235" sldId="270"/>
            <ac:spMk id="3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106292235" sldId="270"/>
            <ac:spMk id="9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106292235" sldId="270"/>
            <ac:spMk id="19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106292235" sldId="270"/>
            <ac:spMk id="71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106292235" sldId="270"/>
            <ac:spMk id="72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106292235" sldId="270"/>
            <ac:spMk id="73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106292235" sldId="270"/>
            <ac:spMk id="74" creationId="{00000000-0000-0000-0000-000000000000}"/>
          </ac:spMkLst>
        </pc:spChg>
        <pc:grpChg chg="mod">
          <ac:chgData name="佩杰 李" userId="86c07199bf488ae0" providerId="LiveId" clId="{81CC2C5C-529C-46DC-B2DB-D2AEB23D6E09}" dt="2019-10-16T03:52:03.434" v="0"/>
          <ac:grpSpMkLst>
            <pc:docMk/>
            <pc:sldMk cId="3106292235" sldId="270"/>
            <ac:grpSpMk id="20" creationId="{00000000-0000-0000-0000-000000000000}"/>
          </ac:grpSpMkLst>
        </pc:grpChg>
        <pc:grpChg chg="mod">
          <ac:chgData name="佩杰 李" userId="86c07199bf488ae0" providerId="LiveId" clId="{81CC2C5C-529C-46DC-B2DB-D2AEB23D6E09}" dt="2019-10-16T03:52:03.434" v="0"/>
          <ac:grpSpMkLst>
            <pc:docMk/>
            <pc:sldMk cId="3106292235" sldId="270"/>
            <ac:grpSpMk id="51" creationId="{00000000-0000-0000-0000-000000000000}"/>
          </ac:grpSpMkLst>
        </pc:grpChg>
        <pc:grpChg chg="mod">
          <ac:chgData name="佩杰 李" userId="86c07199bf488ae0" providerId="LiveId" clId="{81CC2C5C-529C-46DC-B2DB-D2AEB23D6E09}" dt="2019-10-16T03:52:03.434" v="0"/>
          <ac:grpSpMkLst>
            <pc:docMk/>
            <pc:sldMk cId="3106292235" sldId="270"/>
            <ac:grpSpMk id="58" creationId="{00000000-0000-0000-0000-000000000000}"/>
          </ac:grpSpMkLst>
        </pc:grpChg>
        <pc:grpChg chg="mod">
          <ac:chgData name="佩杰 李" userId="86c07199bf488ae0" providerId="LiveId" clId="{81CC2C5C-529C-46DC-B2DB-D2AEB23D6E09}" dt="2019-10-16T03:52:03.434" v="0"/>
          <ac:grpSpMkLst>
            <pc:docMk/>
            <pc:sldMk cId="3106292235" sldId="270"/>
            <ac:grpSpMk id="66" creationId="{00000000-0000-0000-0000-000000000000}"/>
          </ac:grpSpMkLst>
        </pc:grpChg>
        <pc:graphicFrameChg chg="mod">
          <ac:chgData name="佩杰 李" userId="86c07199bf488ae0" providerId="LiveId" clId="{81CC2C5C-529C-46DC-B2DB-D2AEB23D6E09}" dt="2019-10-16T03:52:03.434" v="0"/>
          <ac:graphicFrameMkLst>
            <pc:docMk/>
            <pc:sldMk cId="3106292235" sldId="270"/>
            <ac:graphicFrameMk id="69" creationId="{00000000-0000-0000-0000-000000000000}"/>
          </ac:graphicFrameMkLst>
        </pc:graphicFrameChg>
        <pc:graphicFrameChg chg="mod">
          <ac:chgData name="佩杰 李" userId="86c07199bf488ae0" providerId="LiveId" clId="{81CC2C5C-529C-46DC-B2DB-D2AEB23D6E09}" dt="2019-10-16T03:52:03.434" v="0"/>
          <ac:graphicFrameMkLst>
            <pc:docMk/>
            <pc:sldMk cId="3106292235" sldId="270"/>
            <ac:graphicFrameMk id="70" creationId="{00000000-0000-0000-0000-000000000000}"/>
          </ac:graphicFrameMkLst>
        </pc:graphicFrameChg>
      </pc:sldChg>
      <pc:sldChg chg="modSp">
        <pc:chgData name="佩杰 李" userId="86c07199bf488ae0" providerId="LiveId" clId="{81CC2C5C-529C-46DC-B2DB-D2AEB23D6E09}" dt="2019-10-30T05:56:03.911" v="528" actId="20577"/>
        <pc:sldMkLst>
          <pc:docMk/>
          <pc:sldMk cId="1142301853" sldId="271"/>
        </pc:sldMkLst>
        <pc:spChg chg="mod">
          <ac:chgData name="佩杰 李" userId="86c07199bf488ae0" providerId="LiveId" clId="{81CC2C5C-529C-46DC-B2DB-D2AEB23D6E09}" dt="2019-10-23T06:02:48.636" v="44" actId="27636"/>
          <ac:spMkLst>
            <pc:docMk/>
            <pc:sldMk cId="1142301853" sldId="271"/>
            <ac:spMk id="3" creationId="{00000000-0000-0000-0000-000000000000}"/>
          </ac:spMkLst>
        </pc:spChg>
        <pc:spChg chg="mod">
          <ac:chgData name="佩杰 李" userId="86c07199bf488ae0" providerId="LiveId" clId="{81CC2C5C-529C-46DC-B2DB-D2AEB23D6E09}" dt="2019-10-30T05:55:37.737" v="524" actId="14100"/>
          <ac:spMkLst>
            <pc:docMk/>
            <pc:sldMk cId="1142301853" sldId="271"/>
            <ac:spMk id="19" creationId="{00000000-0000-0000-0000-000000000000}"/>
          </ac:spMkLst>
        </pc:spChg>
        <pc:spChg chg="mod">
          <ac:chgData name="佩杰 李" userId="86c07199bf488ae0" providerId="LiveId" clId="{81CC2C5C-529C-46DC-B2DB-D2AEB23D6E09}" dt="2019-10-30T05:56:03.911" v="528" actId="20577"/>
          <ac:spMkLst>
            <pc:docMk/>
            <pc:sldMk cId="1142301853" sldId="271"/>
            <ac:spMk id="37" creationId="{00000000-0000-0000-0000-000000000000}"/>
          </ac:spMkLst>
        </pc:spChg>
      </pc:sldChg>
      <pc:sldChg chg="modSp">
        <pc:chgData name="佩杰 李" userId="86c07199bf488ae0" providerId="LiveId" clId="{81CC2C5C-529C-46DC-B2DB-D2AEB23D6E09}" dt="2019-10-23T06:31:59.684" v="316" actId="14100"/>
        <pc:sldMkLst>
          <pc:docMk/>
          <pc:sldMk cId="2881334420" sldId="272"/>
        </pc:sldMkLst>
        <pc:spChg chg="mod">
          <ac:chgData name="佩杰 李" userId="86c07199bf488ae0" providerId="LiveId" clId="{81CC2C5C-529C-46DC-B2DB-D2AEB23D6E09}" dt="2019-10-23T06:03:33.172" v="56" actId="1076"/>
          <ac:spMkLst>
            <pc:docMk/>
            <pc:sldMk cId="2881334420" sldId="272"/>
            <ac:spMk id="2" creationId="{00000000-0000-0000-0000-000000000000}"/>
          </ac:spMkLst>
        </pc:spChg>
        <pc:spChg chg="mod">
          <ac:chgData name="佩杰 李" userId="86c07199bf488ae0" providerId="LiveId" clId="{81CC2C5C-529C-46DC-B2DB-D2AEB23D6E09}" dt="2019-10-23T06:03:38.772" v="58" actId="14100"/>
          <ac:spMkLst>
            <pc:docMk/>
            <pc:sldMk cId="2881334420" sldId="272"/>
            <ac:spMk id="3" creationId="{00000000-0000-0000-0000-000000000000}"/>
          </ac:spMkLst>
        </pc:spChg>
        <pc:spChg chg="mod">
          <ac:chgData name="佩杰 李" userId="86c07199bf488ae0" providerId="LiveId" clId="{81CC2C5C-529C-46DC-B2DB-D2AEB23D6E09}" dt="2019-10-23T06:31:59.684" v="316" actId="14100"/>
          <ac:spMkLst>
            <pc:docMk/>
            <pc:sldMk cId="2881334420" sldId="272"/>
            <ac:spMk id="13" creationId="{00000000-0000-0000-0000-000000000000}"/>
          </ac:spMkLst>
        </pc:spChg>
        <pc:spChg chg="mod">
          <ac:chgData name="佩杰 李" userId="86c07199bf488ae0" providerId="LiveId" clId="{81CC2C5C-529C-46DC-B2DB-D2AEB23D6E09}" dt="2019-10-23T06:31:51.094" v="315" actId="6549"/>
          <ac:spMkLst>
            <pc:docMk/>
            <pc:sldMk cId="2881334420" sldId="272"/>
            <ac:spMk id="55" creationId="{00000000-0000-0000-0000-000000000000}"/>
          </ac:spMkLst>
        </pc:spChg>
        <pc:grpChg chg="mod">
          <ac:chgData name="佩杰 李" userId="86c07199bf488ae0" providerId="LiveId" clId="{81CC2C5C-529C-46DC-B2DB-D2AEB23D6E09}" dt="2019-10-23T06:31:31.193" v="311" actId="1076"/>
          <ac:grpSpMkLst>
            <pc:docMk/>
            <pc:sldMk cId="2881334420" sldId="272"/>
            <ac:grpSpMk id="52" creationId="{00000000-0000-0000-0000-000000000000}"/>
          </ac:grpSpMkLst>
        </pc:grpChg>
        <pc:graphicFrameChg chg="mod">
          <ac:chgData name="佩杰 李" userId="86c07199bf488ae0" providerId="LiveId" clId="{81CC2C5C-529C-46DC-B2DB-D2AEB23D6E09}" dt="2019-10-23T06:31:34.154" v="312" actId="1076"/>
          <ac:graphicFrameMkLst>
            <pc:docMk/>
            <pc:sldMk cId="2881334420" sldId="272"/>
            <ac:graphicFrameMk id="11" creationId="{00000000-0000-0000-0000-000000000000}"/>
          </ac:graphicFrameMkLst>
        </pc:graphicFrameChg>
        <pc:picChg chg="mod">
          <ac:chgData name="佩杰 李" userId="86c07199bf488ae0" providerId="LiveId" clId="{81CC2C5C-529C-46DC-B2DB-D2AEB23D6E09}" dt="2019-10-16T03:52:03.434" v="0"/>
          <ac:picMkLst>
            <pc:docMk/>
            <pc:sldMk cId="2881334420" sldId="272"/>
            <ac:picMk id="4" creationId="{00000000-0000-0000-0000-000000000000}"/>
          </ac:picMkLst>
        </pc:picChg>
      </pc:sldChg>
      <pc:sldChg chg="modSp">
        <pc:chgData name="佩杰 李" userId="86c07199bf488ae0" providerId="LiveId" clId="{81CC2C5C-529C-46DC-B2DB-D2AEB23D6E09}" dt="2019-10-30T05:56:34.554" v="531" actId="1076"/>
        <pc:sldMkLst>
          <pc:docMk/>
          <pc:sldMk cId="4224347806" sldId="273"/>
        </pc:sldMkLst>
        <pc:spChg chg="mod">
          <ac:chgData name="佩杰 李" userId="86c07199bf488ae0" providerId="LiveId" clId="{81CC2C5C-529C-46DC-B2DB-D2AEB23D6E09}" dt="2019-10-23T06:02:56.748" v="45" actId="1076"/>
          <ac:spMkLst>
            <pc:docMk/>
            <pc:sldMk cId="4224347806" sldId="273"/>
            <ac:spMk id="2" creationId="{00000000-0000-0000-0000-000000000000}"/>
          </ac:spMkLst>
        </pc:spChg>
        <pc:spChg chg="mod">
          <ac:chgData name="佩杰 李" userId="86c07199bf488ae0" providerId="LiveId" clId="{81CC2C5C-529C-46DC-B2DB-D2AEB23D6E09}" dt="2019-10-23T06:02:59.692" v="46" actId="14100"/>
          <ac:spMkLst>
            <pc:docMk/>
            <pc:sldMk cId="4224347806" sldId="273"/>
            <ac:spMk id="7" creationId="{00000000-0000-0000-0000-000000000000}"/>
          </ac:spMkLst>
        </pc:spChg>
        <pc:spChg chg="mod">
          <ac:chgData name="佩杰 李" userId="86c07199bf488ae0" providerId="LiveId" clId="{81CC2C5C-529C-46DC-B2DB-D2AEB23D6E09}" dt="2019-10-23T06:03:04.572" v="47" actId="1076"/>
          <ac:spMkLst>
            <pc:docMk/>
            <pc:sldMk cId="4224347806" sldId="273"/>
            <ac:spMk id="8" creationId="{00000000-0000-0000-0000-000000000000}"/>
          </ac:spMkLst>
        </pc:spChg>
        <pc:spChg chg="mod">
          <ac:chgData name="佩杰 李" userId="86c07199bf488ae0" providerId="LiveId" clId="{81CC2C5C-529C-46DC-B2DB-D2AEB23D6E09}" dt="2019-10-23T06:03:24.901" v="54" actId="14100"/>
          <ac:spMkLst>
            <pc:docMk/>
            <pc:sldMk cId="4224347806" sldId="273"/>
            <ac:spMk id="12" creationId="{00000000-0000-0000-0000-000000000000}"/>
          </ac:spMkLst>
        </pc:spChg>
        <pc:spChg chg="mod">
          <ac:chgData name="佩杰 李" userId="86c07199bf488ae0" providerId="LiveId" clId="{81CC2C5C-529C-46DC-B2DB-D2AEB23D6E09}" dt="2019-10-23T06:03:07.508" v="48" actId="1076"/>
          <ac:spMkLst>
            <pc:docMk/>
            <pc:sldMk cId="4224347806" sldId="273"/>
            <ac:spMk id="13" creationId="{00000000-0000-0000-0000-000000000000}"/>
          </ac:spMkLst>
        </pc:spChg>
        <pc:spChg chg="mod">
          <ac:chgData name="佩杰 李" userId="86c07199bf488ae0" providerId="LiveId" clId="{81CC2C5C-529C-46DC-B2DB-D2AEB23D6E09}" dt="2019-10-30T05:56:27.162" v="530" actId="14100"/>
          <ac:spMkLst>
            <pc:docMk/>
            <pc:sldMk cId="4224347806" sldId="273"/>
            <ac:spMk id="15" creationId="{00000000-0000-0000-0000-000000000000}"/>
          </ac:spMkLst>
        </pc:spChg>
        <pc:grpChg chg="mod">
          <ac:chgData name="佩杰 李" userId="86c07199bf488ae0" providerId="LiveId" clId="{81CC2C5C-529C-46DC-B2DB-D2AEB23D6E09}" dt="2019-10-23T06:03:22.620" v="53" actId="1076"/>
          <ac:grpSpMkLst>
            <pc:docMk/>
            <pc:sldMk cId="4224347806" sldId="273"/>
            <ac:grpSpMk id="11" creationId="{00000000-0000-0000-0000-000000000000}"/>
          </ac:grpSpMkLst>
        </pc:grpChg>
        <pc:picChg chg="mod">
          <ac:chgData name="佩杰 李" userId="86c07199bf488ae0" providerId="LiveId" clId="{81CC2C5C-529C-46DC-B2DB-D2AEB23D6E09}" dt="2019-10-30T05:56:34.554" v="531" actId="1076"/>
          <ac:picMkLst>
            <pc:docMk/>
            <pc:sldMk cId="4224347806" sldId="273"/>
            <ac:picMk id="10" creationId="{00000000-0000-0000-0000-000000000000}"/>
          </ac:picMkLst>
        </pc:picChg>
      </pc:sldChg>
      <pc:sldChg chg="modSp">
        <pc:chgData name="佩杰 李" userId="86c07199bf488ae0" providerId="LiveId" clId="{81CC2C5C-529C-46DC-B2DB-D2AEB23D6E09}" dt="2019-10-23T06:06:14.637" v="93" actId="1076"/>
        <pc:sldMkLst>
          <pc:docMk/>
          <pc:sldMk cId="846927694" sldId="274"/>
        </pc:sldMkLst>
        <pc:spChg chg="mod">
          <ac:chgData name="佩杰 李" userId="86c07199bf488ae0" providerId="LiveId" clId="{81CC2C5C-529C-46DC-B2DB-D2AEB23D6E09}" dt="2019-10-23T06:03:51.516" v="61" actId="1076"/>
          <ac:spMkLst>
            <pc:docMk/>
            <pc:sldMk cId="846927694" sldId="274"/>
            <ac:spMk id="2" creationId="{00000000-0000-0000-0000-000000000000}"/>
          </ac:spMkLst>
        </pc:spChg>
        <pc:spChg chg="mod">
          <ac:chgData name="佩杰 李" userId="86c07199bf488ae0" providerId="LiveId" clId="{81CC2C5C-529C-46DC-B2DB-D2AEB23D6E09}" dt="2019-10-23T06:04:06.765" v="64" actId="14100"/>
          <ac:spMkLst>
            <pc:docMk/>
            <pc:sldMk cId="846927694" sldId="274"/>
            <ac:spMk id="3" creationId="{00000000-0000-0000-0000-000000000000}"/>
          </ac:spMkLst>
        </pc:spChg>
        <pc:spChg chg="mod">
          <ac:chgData name="佩杰 李" userId="86c07199bf488ae0" providerId="LiveId" clId="{81CC2C5C-529C-46DC-B2DB-D2AEB23D6E09}" dt="2019-10-23T06:06:07.372" v="90" actId="1076"/>
          <ac:spMkLst>
            <pc:docMk/>
            <pc:sldMk cId="846927694" sldId="274"/>
            <ac:spMk id="5" creationId="{00000000-0000-0000-0000-000000000000}"/>
          </ac:spMkLst>
        </pc:spChg>
        <pc:spChg chg="mod">
          <ac:chgData name="佩杰 李" userId="86c07199bf488ae0" providerId="LiveId" clId="{81CC2C5C-529C-46DC-B2DB-D2AEB23D6E09}" dt="2019-10-23T06:05:29.480" v="81" actId="6549"/>
          <ac:spMkLst>
            <pc:docMk/>
            <pc:sldMk cId="846927694" sldId="274"/>
            <ac:spMk id="8" creationId="{00000000-0000-0000-0000-000000000000}"/>
          </ac:spMkLst>
        </pc:spChg>
        <pc:spChg chg="mod">
          <ac:chgData name="佩杰 李" userId="86c07199bf488ae0" providerId="LiveId" clId="{81CC2C5C-529C-46DC-B2DB-D2AEB23D6E09}" dt="2019-10-23T06:06:10.573" v="91" actId="1076"/>
          <ac:spMkLst>
            <pc:docMk/>
            <pc:sldMk cId="846927694" sldId="274"/>
            <ac:spMk id="14" creationId="{00000000-0000-0000-0000-000000000000}"/>
          </ac:spMkLst>
        </pc:spChg>
        <pc:spChg chg="mod">
          <ac:chgData name="佩杰 李" userId="86c07199bf488ae0" providerId="LiveId" clId="{81CC2C5C-529C-46DC-B2DB-D2AEB23D6E09}" dt="2019-10-23T06:06:12.612" v="92" actId="1076"/>
          <ac:spMkLst>
            <pc:docMk/>
            <pc:sldMk cId="846927694" sldId="274"/>
            <ac:spMk id="15" creationId="{00000000-0000-0000-0000-000000000000}"/>
          </ac:spMkLst>
        </pc:spChg>
        <pc:spChg chg="mod">
          <ac:chgData name="佩杰 李" userId="86c07199bf488ae0" providerId="LiveId" clId="{81CC2C5C-529C-46DC-B2DB-D2AEB23D6E09}" dt="2019-10-23T06:04:09.397" v="65" actId="1076"/>
          <ac:spMkLst>
            <pc:docMk/>
            <pc:sldMk cId="846927694" sldId="274"/>
            <ac:spMk id="16" creationId="{00000000-0000-0000-0000-000000000000}"/>
          </ac:spMkLst>
        </pc:spChg>
        <pc:spChg chg="mod">
          <ac:chgData name="佩杰 李" userId="86c07199bf488ae0" providerId="LiveId" clId="{81CC2C5C-529C-46DC-B2DB-D2AEB23D6E09}" dt="2019-10-23T06:04:11.509" v="66" actId="1076"/>
          <ac:spMkLst>
            <pc:docMk/>
            <pc:sldMk cId="846927694" sldId="274"/>
            <ac:spMk id="17" creationId="{00000000-0000-0000-0000-000000000000}"/>
          </ac:spMkLst>
        </pc:spChg>
        <pc:spChg chg="mod">
          <ac:chgData name="佩杰 李" userId="86c07199bf488ae0" providerId="LiveId" clId="{81CC2C5C-529C-46DC-B2DB-D2AEB23D6E09}" dt="2019-10-23T06:04:19.612" v="68" actId="14100"/>
          <ac:spMkLst>
            <pc:docMk/>
            <pc:sldMk cId="846927694" sldId="274"/>
            <ac:spMk id="18" creationId="{00000000-0000-0000-0000-000000000000}"/>
          </ac:spMkLst>
        </pc:spChg>
        <pc:spChg chg="mod">
          <ac:chgData name="佩杰 李" userId="86c07199bf488ae0" providerId="LiveId" clId="{81CC2C5C-529C-46DC-B2DB-D2AEB23D6E09}" dt="2019-10-23T06:06:14.637" v="93" actId="1076"/>
          <ac:spMkLst>
            <pc:docMk/>
            <pc:sldMk cId="846927694" sldId="274"/>
            <ac:spMk id="19" creationId="{00000000-0000-0000-0000-000000000000}"/>
          </ac:spMkLst>
        </pc:spChg>
        <pc:spChg chg="mod">
          <ac:chgData name="佩杰 李" userId="86c07199bf488ae0" providerId="LiveId" clId="{81CC2C5C-529C-46DC-B2DB-D2AEB23D6E09}" dt="2019-10-23T06:04:26.813" v="70" actId="14100"/>
          <ac:spMkLst>
            <pc:docMk/>
            <pc:sldMk cId="846927694" sldId="274"/>
            <ac:spMk id="20" creationId="{00000000-0000-0000-0000-000000000000}"/>
          </ac:spMkLst>
        </pc:spChg>
        <pc:spChg chg="mod">
          <ac:chgData name="佩杰 李" userId="86c07199bf488ae0" providerId="LiveId" clId="{81CC2C5C-529C-46DC-B2DB-D2AEB23D6E09}" dt="2019-10-23T06:04:32.316" v="72" actId="14100"/>
          <ac:spMkLst>
            <pc:docMk/>
            <pc:sldMk cId="846927694" sldId="274"/>
            <ac:spMk id="21" creationId="{00000000-0000-0000-0000-000000000000}"/>
          </ac:spMkLst>
        </pc:spChg>
        <pc:spChg chg="mod">
          <ac:chgData name="佩杰 李" userId="86c07199bf488ae0" providerId="LiveId" clId="{81CC2C5C-529C-46DC-B2DB-D2AEB23D6E09}" dt="2019-10-23T06:04:46.429" v="75" actId="1076"/>
          <ac:spMkLst>
            <pc:docMk/>
            <pc:sldMk cId="846927694" sldId="274"/>
            <ac:spMk id="22" creationId="{00000000-0000-0000-0000-000000000000}"/>
          </ac:spMkLst>
        </pc:spChg>
        <pc:spChg chg="mod">
          <ac:chgData name="佩杰 李" userId="86c07199bf488ae0" providerId="LiveId" clId="{81CC2C5C-529C-46DC-B2DB-D2AEB23D6E09}" dt="2019-10-23T06:04:38.164" v="74" actId="14100"/>
          <ac:spMkLst>
            <pc:docMk/>
            <pc:sldMk cId="846927694" sldId="274"/>
            <ac:spMk id="23" creationId="{00000000-0000-0000-0000-000000000000}"/>
          </ac:spMkLst>
        </pc:spChg>
        <pc:spChg chg="mod">
          <ac:chgData name="佩杰 李" userId="86c07199bf488ae0" providerId="LiveId" clId="{81CC2C5C-529C-46DC-B2DB-D2AEB23D6E09}" dt="2019-10-23T06:05:01.252" v="79" actId="1076"/>
          <ac:spMkLst>
            <pc:docMk/>
            <pc:sldMk cId="846927694" sldId="274"/>
            <ac:spMk id="24" creationId="{00000000-0000-0000-0000-000000000000}"/>
          </ac:spMkLst>
        </pc:spChg>
        <pc:spChg chg="mod">
          <ac:chgData name="佩杰 李" userId="86c07199bf488ae0" providerId="LiveId" clId="{81CC2C5C-529C-46DC-B2DB-D2AEB23D6E09}" dt="2019-10-23T06:04:54.101" v="77" actId="1076"/>
          <ac:spMkLst>
            <pc:docMk/>
            <pc:sldMk cId="846927694" sldId="274"/>
            <ac:spMk id="25" creationId="{00000000-0000-0000-0000-000000000000}"/>
          </ac:spMkLst>
        </pc:spChg>
        <pc:spChg chg="mod">
          <ac:chgData name="佩杰 李" userId="86c07199bf488ae0" providerId="LiveId" clId="{81CC2C5C-529C-46DC-B2DB-D2AEB23D6E09}" dt="2019-10-23T06:05:33.719" v="82" actId="1076"/>
          <ac:spMkLst>
            <pc:docMk/>
            <pc:sldMk cId="846927694" sldId="274"/>
            <ac:spMk id="26" creationId="{00000000-0000-0000-0000-000000000000}"/>
          </ac:spMkLst>
        </pc:spChg>
      </pc:sldChg>
      <pc:sldChg chg="modSp">
        <pc:chgData name="佩杰 李" userId="86c07199bf488ae0" providerId="LiveId" clId="{81CC2C5C-529C-46DC-B2DB-D2AEB23D6E09}" dt="2019-10-23T06:33:15.804" v="317" actId="14100"/>
        <pc:sldMkLst>
          <pc:docMk/>
          <pc:sldMk cId="2474171049" sldId="275"/>
        </pc:sldMkLst>
        <pc:spChg chg="mod">
          <ac:chgData name="佩杰 李" userId="86c07199bf488ae0" providerId="LiveId" clId="{81CC2C5C-529C-46DC-B2DB-D2AEB23D6E09}" dt="2019-10-23T06:06:24.324" v="95" actId="14100"/>
          <ac:spMkLst>
            <pc:docMk/>
            <pc:sldMk cId="2474171049" sldId="275"/>
            <ac:spMk id="2" creationId="{00000000-0000-0000-0000-000000000000}"/>
          </ac:spMkLst>
        </pc:spChg>
        <pc:spChg chg="mod">
          <ac:chgData name="佩杰 李" userId="86c07199bf488ae0" providerId="LiveId" clId="{81CC2C5C-529C-46DC-B2DB-D2AEB23D6E09}" dt="2019-10-23T06:06:30.789" v="97" actId="14100"/>
          <ac:spMkLst>
            <pc:docMk/>
            <pc:sldMk cId="2474171049" sldId="275"/>
            <ac:spMk id="3" creationId="{00000000-0000-0000-0000-000000000000}"/>
          </ac:spMkLst>
        </pc:spChg>
        <pc:spChg chg="mod">
          <ac:chgData name="佩杰 李" userId="86c07199bf488ae0" providerId="LiveId" clId="{81CC2C5C-529C-46DC-B2DB-D2AEB23D6E09}" dt="2019-10-23T06:33:15.804" v="317" actId="14100"/>
          <ac:spMkLst>
            <pc:docMk/>
            <pc:sldMk cId="2474171049" sldId="275"/>
            <ac:spMk id="13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2474171049" sldId="275"/>
            <ac:spMk id="24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2474171049" sldId="275"/>
            <ac:spMk id="25" creationId="{00000000-0000-0000-0000-000000000000}"/>
          </ac:spMkLst>
        </pc:spChg>
        <pc:grpChg chg="mod">
          <ac:chgData name="佩杰 李" userId="86c07199bf488ae0" providerId="LiveId" clId="{81CC2C5C-529C-46DC-B2DB-D2AEB23D6E09}" dt="2019-10-16T03:52:03.434" v="0"/>
          <ac:grpSpMkLst>
            <pc:docMk/>
            <pc:sldMk cId="2474171049" sldId="275"/>
            <ac:grpSpMk id="9" creationId="{00000000-0000-0000-0000-000000000000}"/>
          </ac:grpSpMkLst>
        </pc:grpChg>
        <pc:grpChg chg="mod">
          <ac:chgData name="佩杰 李" userId="86c07199bf488ae0" providerId="LiveId" clId="{81CC2C5C-529C-46DC-B2DB-D2AEB23D6E09}" dt="2019-10-16T03:52:03.434" v="0"/>
          <ac:grpSpMkLst>
            <pc:docMk/>
            <pc:sldMk cId="2474171049" sldId="275"/>
            <ac:grpSpMk id="17" creationId="{00000000-0000-0000-0000-000000000000}"/>
          </ac:grpSpMkLst>
        </pc:grpChg>
        <pc:picChg chg="mod">
          <ac:chgData name="佩杰 李" userId="86c07199bf488ae0" providerId="LiveId" clId="{81CC2C5C-529C-46DC-B2DB-D2AEB23D6E09}" dt="2019-10-23T06:06:57.845" v="104" actId="14100"/>
          <ac:picMkLst>
            <pc:docMk/>
            <pc:sldMk cId="2474171049" sldId="275"/>
            <ac:picMk id="26" creationId="{00000000-0000-0000-0000-000000000000}"/>
          </ac:picMkLst>
        </pc:picChg>
        <pc:cxnChg chg="mod">
          <ac:chgData name="佩杰 李" userId="86c07199bf488ae0" providerId="LiveId" clId="{81CC2C5C-529C-46DC-B2DB-D2AEB23D6E09}" dt="2019-10-16T03:52:03.434" v="0"/>
          <ac:cxnSpMkLst>
            <pc:docMk/>
            <pc:sldMk cId="2474171049" sldId="275"/>
            <ac:cxnSpMk id="8" creationId="{00000000-0000-0000-0000-000000000000}"/>
          </ac:cxnSpMkLst>
        </pc:cxnChg>
      </pc:sldChg>
      <pc:sldChg chg="delSp modSp">
        <pc:chgData name="佩杰 李" userId="86c07199bf488ae0" providerId="LiveId" clId="{81CC2C5C-529C-46DC-B2DB-D2AEB23D6E09}" dt="2019-10-30T05:45:52.752" v="519" actId="948"/>
        <pc:sldMkLst>
          <pc:docMk/>
          <pc:sldMk cId="181367984" sldId="276"/>
        </pc:sldMkLst>
        <pc:spChg chg="mod">
          <ac:chgData name="佩杰 李" userId="86c07199bf488ae0" providerId="LiveId" clId="{81CC2C5C-529C-46DC-B2DB-D2AEB23D6E09}" dt="2019-10-23T06:08:41.741" v="133" actId="14100"/>
          <ac:spMkLst>
            <pc:docMk/>
            <pc:sldMk cId="181367984" sldId="276"/>
            <ac:spMk id="2" creationId="{00000000-0000-0000-0000-000000000000}"/>
          </ac:spMkLst>
        </pc:spChg>
        <pc:spChg chg="mod">
          <ac:chgData name="佩杰 李" userId="86c07199bf488ae0" providerId="LiveId" clId="{81CC2C5C-529C-46DC-B2DB-D2AEB23D6E09}" dt="2019-10-23T06:08:44.165" v="134" actId="1076"/>
          <ac:spMkLst>
            <pc:docMk/>
            <pc:sldMk cId="181367984" sldId="276"/>
            <ac:spMk id="3" creationId="{00000000-0000-0000-0000-000000000000}"/>
          </ac:spMkLst>
        </pc:spChg>
        <pc:spChg chg="del mod">
          <ac:chgData name="佩杰 李" userId="86c07199bf488ae0" providerId="LiveId" clId="{81CC2C5C-529C-46DC-B2DB-D2AEB23D6E09}" dt="2019-10-23T06:08:03.573" v="123" actId="478"/>
          <ac:spMkLst>
            <pc:docMk/>
            <pc:sldMk cId="181367984" sldId="276"/>
            <ac:spMk id="5" creationId="{00000000-0000-0000-0000-000000000000}"/>
          </ac:spMkLst>
        </pc:spChg>
        <pc:spChg chg="mod">
          <ac:chgData name="佩杰 李" userId="86c07199bf488ae0" providerId="LiveId" clId="{81CC2C5C-529C-46DC-B2DB-D2AEB23D6E09}" dt="2019-10-23T06:08:18.773" v="126" actId="1076"/>
          <ac:spMkLst>
            <pc:docMk/>
            <pc:sldMk cId="181367984" sldId="276"/>
            <ac:spMk id="7" creationId="{00000000-0000-0000-0000-000000000000}"/>
          </ac:spMkLst>
        </pc:spChg>
        <pc:spChg chg="mod">
          <ac:chgData name="佩杰 李" userId="86c07199bf488ae0" providerId="LiveId" clId="{81CC2C5C-529C-46DC-B2DB-D2AEB23D6E09}" dt="2019-10-30T05:45:52.752" v="519" actId="948"/>
          <ac:spMkLst>
            <pc:docMk/>
            <pc:sldMk cId="181367984" sldId="276"/>
            <ac:spMk id="13" creationId="{00000000-0000-0000-0000-000000000000}"/>
          </ac:spMkLst>
        </pc:spChg>
        <pc:grpChg chg="mod">
          <ac:chgData name="佩杰 李" userId="86c07199bf488ae0" providerId="LiveId" clId="{81CC2C5C-529C-46DC-B2DB-D2AEB23D6E09}" dt="2019-10-23T06:08:14.479" v="125" actId="1076"/>
          <ac:grpSpMkLst>
            <pc:docMk/>
            <pc:sldMk cId="181367984" sldId="276"/>
            <ac:grpSpMk id="8" creationId="{00000000-0000-0000-0000-000000000000}"/>
          </ac:grpSpMkLst>
        </pc:grpChg>
        <pc:graphicFrameChg chg="del mod">
          <ac:chgData name="佩杰 李" userId="86c07199bf488ae0" providerId="LiveId" clId="{81CC2C5C-529C-46DC-B2DB-D2AEB23D6E09}" dt="2019-10-23T06:08:00.371" v="122" actId="478"/>
          <ac:graphicFrameMkLst>
            <pc:docMk/>
            <pc:sldMk cId="181367984" sldId="276"/>
            <ac:graphicFrameMk id="4" creationId="{00000000-0000-0000-0000-000000000000}"/>
          </ac:graphicFrameMkLst>
        </pc:graphicFrameChg>
        <pc:picChg chg="mod">
          <ac:chgData name="佩杰 李" userId="86c07199bf488ae0" providerId="LiveId" clId="{81CC2C5C-529C-46DC-B2DB-D2AEB23D6E09}" dt="2019-10-23T06:35:52.927" v="319" actId="1076"/>
          <ac:picMkLst>
            <pc:docMk/>
            <pc:sldMk cId="181367984" sldId="276"/>
            <ac:picMk id="16" creationId="{00000000-0000-0000-0000-000000000000}"/>
          </ac:picMkLst>
        </pc:picChg>
      </pc:sldChg>
      <pc:sldChg chg="modSp">
        <pc:chgData name="佩杰 李" userId="86c07199bf488ae0" providerId="LiveId" clId="{81CC2C5C-529C-46DC-B2DB-D2AEB23D6E09}" dt="2019-10-23T06:09:16.653" v="142" actId="1076"/>
        <pc:sldMkLst>
          <pc:docMk/>
          <pc:sldMk cId="2244088390" sldId="278"/>
        </pc:sldMkLst>
        <pc:spChg chg="mod">
          <ac:chgData name="佩杰 李" userId="86c07199bf488ae0" providerId="LiveId" clId="{81CC2C5C-529C-46DC-B2DB-D2AEB23D6E09}" dt="2019-10-23T06:09:00.117" v="136" actId="1076"/>
          <ac:spMkLst>
            <pc:docMk/>
            <pc:sldMk cId="2244088390" sldId="278"/>
            <ac:spMk id="2" creationId="{00000000-0000-0000-0000-000000000000}"/>
          </ac:spMkLst>
        </pc:spChg>
        <pc:spChg chg="mod">
          <ac:chgData name="佩杰 李" userId="86c07199bf488ae0" providerId="LiveId" clId="{81CC2C5C-529C-46DC-B2DB-D2AEB23D6E09}" dt="2019-10-23T06:09:02.988" v="137" actId="1076"/>
          <ac:spMkLst>
            <pc:docMk/>
            <pc:sldMk cId="2244088390" sldId="278"/>
            <ac:spMk id="3" creationId="{00000000-0000-0000-0000-000000000000}"/>
          </ac:spMkLst>
        </pc:spChg>
        <pc:spChg chg="mod">
          <ac:chgData name="佩杰 李" userId="86c07199bf488ae0" providerId="LiveId" clId="{81CC2C5C-529C-46DC-B2DB-D2AEB23D6E09}" dt="2019-10-23T06:09:13.936" v="141" actId="14100"/>
          <ac:spMkLst>
            <pc:docMk/>
            <pc:sldMk cId="2244088390" sldId="278"/>
            <ac:spMk id="6" creationId="{00000000-0000-0000-0000-000000000000}"/>
          </ac:spMkLst>
        </pc:spChg>
        <pc:spChg chg="mod">
          <ac:chgData name="佩杰 李" userId="86c07199bf488ae0" providerId="LiveId" clId="{81CC2C5C-529C-46DC-B2DB-D2AEB23D6E09}" dt="2019-10-23T06:09:05.805" v="138" actId="1076"/>
          <ac:spMkLst>
            <pc:docMk/>
            <pc:sldMk cId="2244088390" sldId="278"/>
            <ac:spMk id="19" creationId="{00000000-0000-0000-0000-000000000000}"/>
          </ac:spMkLst>
        </pc:spChg>
        <pc:spChg chg="mod">
          <ac:chgData name="佩杰 李" userId="86c07199bf488ae0" providerId="LiveId" clId="{81CC2C5C-529C-46DC-B2DB-D2AEB23D6E09}" dt="2019-10-23T06:09:16.653" v="142" actId="1076"/>
          <ac:spMkLst>
            <pc:docMk/>
            <pc:sldMk cId="2244088390" sldId="278"/>
            <ac:spMk id="20" creationId="{00000000-0000-0000-0000-000000000000}"/>
          </ac:spMkLst>
        </pc:spChg>
        <pc:graphicFrameChg chg="mod">
          <ac:chgData name="佩杰 李" userId="86c07199bf488ae0" providerId="LiveId" clId="{81CC2C5C-529C-46DC-B2DB-D2AEB23D6E09}" dt="2019-10-23T06:09:08.966" v="139" actId="1076"/>
          <ac:graphicFrameMkLst>
            <pc:docMk/>
            <pc:sldMk cId="2244088390" sldId="278"/>
            <ac:graphicFrameMk id="5" creationId="{00000000-0000-0000-0000-000000000000}"/>
          </ac:graphicFrameMkLst>
        </pc:graphicFrameChg>
      </pc:sldChg>
      <pc:sldChg chg="modSp">
        <pc:chgData name="佩杰 李" userId="86c07199bf488ae0" providerId="LiveId" clId="{81CC2C5C-529C-46DC-B2DB-D2AEB23D6E09}" dt="2019-10-23T06:49:54.351" v="320" actId="1076"/>
        <pc:sldMkLst>
          <pc:docMk/>
          <pc:sldMk cId="3004834479" sldId="279"/>
        </pc:sldMkLst>
        <pc:spChg chg="mod">
          <ac:chgData name="佩杰 李" userId="86c07199bf488ae0" providerId="LiveId" clId="{81CC2C5C-529C-46DC-B2DB-D2AEB23D6E09}" dt="2019-10-23T06:09:25.517" v="144" actId="1076"/>
          <ac:spMkLst>
            <pc:docMk/>
            <pc:sldMk cId="3004834479" sldId="279"/>
            <ac:spMk id="2" creationId="{00000000-0000-0000-0000-000000000000}"/>
          </ac:spMkLst>
        </pc:spChg>
        <pc:spChg chg="mod">
          <ac:chgData name="佩杰 李" userId="86c07199bf488ae0" providerId="LiveId" clId="{81CC2C5C-529C-46DC-B2DB-D2AEB23D6E09}" dt="2019-10-23T06:49:54.351" v="320" actId="1076"/>
          <ac:spMkLst>
            <pc:docMk/>
            <pc:sldMk cId="3004834479" sldId="279"/>
            <ac:spMk id="3" creationId="{00000000-0000-0000-0000-000000000000}"/>
          </ac:spMkLst>
        </pc:spChg>
        <pc:spChg chg="mod">
          <ac:chgData name="佩杰 李" userId="86c07199bf488ae0" providerId="LiveId" clId="{81CC2C5C-529C-46DC-B2DB-D2AEB23D6E09}" dt="2019-10-23T06:10:16.765" v="156" actId="1076"/>
          <ac:spMkLst>
            <pc:docMk/>
            <pc:sldMk cId="3004834479" sldId="279"/>
            <ac:spMk id="4" creationId="{00000000-0000-0000-0000-000000000000}"/>
          </ac:spMkLst>
        </pc:spChg>
        <pc:spChg chg="mod">
          <ac:chgData name="佩杰 李" userId="86c07199bf488ae0" providerId="LiveId" clId="{81CC2C5C-529C-46DC-B2DB-D2AEB23D6E09}" dt="2019-10-23T06:09:38.062" v="147" actId="14100"/>
          <ac:spMkLst>
            <pc:docMk/>
            <pc:sldMk cId="3004834479" sldId="279"/>
            <ac:spMk id="8" creationId="{00000000-0000-0000-0000-000000000000}"/>
          </ac:spMkLst>
        </pc:spChg>
        <pc:spChg chg="mod">
          <ac:chgData name="佩杰 李" userId="86c07199bf488ae0" providerId="LiveId" clId="{81CC2C5C-529C-46DC-B2DB-D2AEB23D6E09}" dt="2019-10-23T06:09:45.510" v="149" actId="1076"/>
          <ac:spMkLst>
            <pc:docMk/>
            <pc:sldMk cId="3004834479" sldId="279"/>
            <ac:spMk id="16" creationId="{00000000-0000-0000-0000-000000000000}"/>
          </ac:spMkLst>
        </pc:spChg>
        <pc:spChg chg="mod">
          <ac:chgData name="佩杰 李" userId="86c07199bf488ae0" providerId="LiveId" clId="{81CC2C5C-529C-46DC-B2DB-D2AEB23D6E09}" dt="2019-10-23T06:10:06.765" v="154" actId="1076"/>
          <ac:spMkLst>
            <pc:docMk/>
            <pc:sldMk cId="3004834479" sldId="279"/>
            <ac:spMk id="18" creationId="{00000000-0000-0000-0000-000000000000}"/>
          </ac:spMkLst>
        </pc:spChg>
        <pc:spChg chg="mod">
          <ac:chgData name="佩杰 李" userId="86c07199bf488ae0" providerId="LiveId" clId="{81CC2C5C-529C-46DC-B2DB-D2AEB23D6E09}" dt="2019-10-23T06:10:20.253" v="157" actId="14100"/>
          <ac:spMkLst>
            <pc:docMk/>
            <pc:sldMk cId="3004834479" sldId="279"/>
            <ac:spMk id="22" creationId="{00000000-0000-0000-0000-000000000000}"/>
          </ac:spMkLst>
        </pc:spChg>
        <pc:spChg chg="mod">
          <ac:chgData name="佩杰 李" userId="86c07199bf488ae0" providerId="LiveId" clId="{81CC2C5C-529C-46DC-B2DB-D2AEB23D6E09}" dt="2019-10-23T06:10:28.934" v="159" actId="14100"/>
          <ac:spMkLst>
            <pc:docMk/>
            <pc:sldMk cId="3004834479" sldId="279"/>
            <ac:spMk id="26" creationId="{00000000-0000-0000-0000-000000000000}"/>
          </ac:spMkLst>
        </pc:spChg>
        <pc:graphicFrameChg chg="mod">
          <ac:chgData name="佩杰 李" userId="86c07199bf488ae0" providerId="LiveId" clId="{81CC2C5C-529C-46DC-B2DB-D2AEB23D6E09}" dt="2019-10-23T06:10:03.157" v="153" actId="1076"/>
          <ac:graphicFrameMkLst>
            <pc:docMk/>
            <pc:sldMk cId="3004834479" sldId="279"/>
            <ac:graphicFrameMk id="27" creationId="{00000000-0000-0000-0000-000000000000}"/>
          </ac:graphicFrameMkLst>
        </pc:graphicFrameChg>
      </pc:sldChg>
      <pc:sldChg chg="modSp">
        <pc:chgData name="佩杰 李" userId="86c07199bf488ae0" providerId="LiveId" clId="{81CC2C5C-529C-46DC-B2DB-D2AEB23D6E09}" dt="2019-10-23T06:51:50.570" v="346" actId="20577"/>
        <pc:sldMkLst>
          <pc:docMk/>
          <pc:sldMk cId="2101554263" sldId="280"/>
        </pc:sldMkLst>
        <pc:spChg chg="mod">
          <ac:chgData name="佩杰 李" userId="86c07199bf488ae0" providerId="LiveId" clId="{81CC2C5C-529C-46DC-B2DB-D2AEB23D6E09}" dt="2019-10-23T06:10:36.838" v="161" actId="14100"/>
          <ac:spMkLst>
            <pc:docMk/>
            <pc:sldMk cId="2101554263" sldId="280"/>
            <ac:spMk id="2" creationId="{00000000-0000-0000-0000-000000000000}"/>
          </ac:spMkLst>
        </pc:spChg>
        <pc:spChg chg="mod">
          <ac:chgData name="佩杰 李" userId="86c07199bf488ae0" providerId="LiveId" clId="{81CC2C5C-529C-46DC-B2DB-D2AEB23D6E09}" dt="2019-10-23T06:10:42.669" v="163" actId="14100"/>
          <ac:spMkLst>
            <pc:docMk/>
            <pc:sldMk cId="2101554263" sldId="280"/>
            <ac:spMk id="3" creationId="{00000000-0000-0000-0000-000000000000}"/>
          </ac:spMkLst>
        </pc:spChg>
        <pc:spChg chg="mod">
          <ac:chgData name="佩杰 李" userId="86c07199bf488ae0" providerId="LiveId" clId="{81CC2C5C-529C-46DC-B2DB-D2AEB23D6E09}" dt="2019-10-23T06:10:44.910" v="164" actId="14100"/>
          <ac:spMkLst>
            <pc:docMk/>
            <pc:sldMk cId="2101554263" sldId="280"/>
            <ac:spMk id="12" creationId="{00000000-0000-0000-0000-000000000000}"/>
          </ac:spMkLst>
        </pc:spChg>
        <pc:spChg chg="mod">
          <ac:chgData name="佩杰 李" userId="86c07199bf488ae0" providerId="LiveId" clId="{81CC2C5C-529C-46DC-B2DB-D2AEB23D6E09}" dt="2019-10-23T06:51:17.009" v="330" actId="1076"/>
          <ac:spMkLst>
            <pc:docMk/>
            <pc:sldMk cId="2101554263" sldId="280"/>
            <ac:spMk id="13" creationId="{00000000-0000-0000-0000-000000000000}"/>
          </ac:spMkLst>
        </pc:spChg>
        <pc:spChg chg="mod ord">
          <ac:chgData name="佩杰 李" userId="86c07199bf488ae0" providerId="LiveId" clId="{81CC2C5C-529C-46DC-B2DB-D2AEB23D6E09}" dt="2019-10-23T06:51:50.570" v="346" actId="20577"/>
          <ac:spMkLst>
            <pc:docMk/>
            <pc:sldMk cId="2101554263" sldId="280"/>
            <ac:spMk id="14" creationId="{00000000-0000-0000-0000-000000000000}"/>
          </ac:spMkLst>
        </pc:spChg>
        <pc:picChg chg="mod">
          <ac:chgData name="佩杰 李" userId="86c07199bf488ae0" providerId="LiveId" clId="{81CC2C5C-529C-46DC-B2DB-D2AEB23D6E09}" dt="2019-10-23T06:50:52.617" v="323" actId="1076"/>
          <ac:picMkLst>
            <pc:docMk/>
            <pc:sldMk cId="2101554263" sldId="280"/>
            <ac:picMk id="5" creationId="{00000000-0000-0000-0000-000000000000}"/>
          </ac:picMkLst>
        </pc:picChg>
        <pc:picChg chg="mod">
          <ac:chgData name="佩杰 李" userId="86c07199bf488ae0" providerId="LiveId" clId="{81CC2C5C-529C-46DC-B2DB-D2AEB23D6E09}" dt="2019-10-23T06:51:40.881" v="334" actId="1076"/>
          <ac:picMkLst>
            <pc:docMk/>
            <pc:sldMk cId="2101554263" sldId="280"/>
            <ac:picMk id="6" creationId="{00000000-0000-0000-0000-000000000000}"/>
          </ac:picMkLst>
        </pc:picChg>
      </pc:sldChg>
      <pc:sldChg chg="modSp">
        <pc:chgData name="佩杰 李" userId="86c07199bf488ae0" providerId="LiveId" clId="{81CC2C5C-529C-46DC-B2DB-D2AEB23D6E09}" dt="2019-10-23T06:52:20.066" v="348" actId="1076"/>
        <pc:sldMkLst>
          <pc:docMk/>
          <pc:sldMk cId="1728447400" sldId="281"/>
        </pc:sldMkLst>
        <pc:spChg chg="mod">
          <ac:chgData name="佩杰 李" userId="86c07199bf488ae0" providerId="LiveId" clId="{81CC2C5C-529C-46DC-B2DB-D2AEB23D6E09}" dt="2019-10-23T06:11:05.245" v="170" actId="14100"/>
          <ac:spMkLst>
            <pc:docMk/>
            <pc:sldMk cId="1728447400" sldId="281"/>
            <ac:spMk id="3" creationId="{00000000-0000-0000-0000-000000000000}"/>
          </ac:spMkLst>
        </pc:spChg>
        <pc:spChg chg="mod">
          <ac:chgData name="佩杰 李" userId="86c07199bf488ae0" providerId="LiveId" clId="{81CC2C5C-529C-46DC-B2DB-D2AEB23D6E09}" dt="2019-10-23T06:52:20.066" v="348" actId="1076"/>
          <ac:spMkLst>
            <pc:docMk/>
            <pc:sldMk cId="1728447400" sldId="281"/>
            <ac:spMk id="21" creationId="{00000000-0000-0000-0000-000000000000}"/>
          </ac:spMkLst>
        </pc:spChg>
        <pc:spChg chg="mod">
          <ac:chgData name="佩杰 李" userId="86c07199bf488ae0" providerId="LiveId" clId="{81CC2C5C-529C-46DC-B2DB-D2AEB23D6E09}" dt="2019-10-23T06:11:15.022" v="173" actId="1076"/>
          <ac:spMkLst>
            <pc:docMk/>
            <pc:sldMk cId="1728447400" sldId="281"/>
            <ac:spMk id="22" creationId="{00000000-0000-0000-0000-000000000000}"/>
          </ac:spMkLst>
        </pc:spChg>
        <pc:spChg chg="mod">
          <ac:chgData name="佩杰 李" userId="86c07199bf488ae0" providerId="LiveId" clId="{81CC2C5C-529C-46DC-B2DB-D2AEB23D6E09}" dt="2019-10-23T06:11:19.102" v="174" actId="1076"/>
          <ac:spMkLst>
            <pc:docMk/>
            <pc:sldMk cId="1728447400" sldId="281"/>
            <ac:spMk id="23" creationId="{00000000-0000-0000-0000-000000000000}"/>
          </ac:spMkLst>
        </pc:spChg>
        <pc:spChg chg="mod">
          <ac:chgData name="佩杰 李" userId="86c07199bf488ae0" providerId="LiveId" clId="{81CC2C5C-529C-46DC-B2DB-D2AEB23D6E09}" dt="2019-10-23T06:11:25.270" v="176" actId="14100"/>
          <ac:spMkLst>
            <pc:docMk/>
            <pc:sldMk cId="1728447400" sldId="281"/>
            <ac:spMk id="37" creationId="{00000000-0000-0000-0000-000000000000}"/>
          </ac:spMkLst>
        </pc:spChg>
        <pc:grpChg chg="mod">
          <ac:chgData name="佩杰 李" userId="86c07199bf488ae0" providerId="LiveId" clId="{81CC2C5C-529C-46DC-B2DB-D2AEB23D6E09}" dt="2019-10-23T06:52:17.195" v="347" actId="1076"/>
          <ac:grpSpMkLst>
            <pc:docMk/>
            <pc:sldMk cId="1728447400" sldId="281"/>
            <ac:grpSpMk id="20" creationId="{00000000-0000-0000-0000-000000000000}"/>
          </ac:grpSpMkLst>
        </pc:grpChg>
      </pc:sldChg>
      <pc:sldChg chg="modSp">
        <pc:chgData name="佩杰 李" userId="86c07199bf488ae0" providerId="LiveId" clId="{81CC2C5C-529C-46DC-B2DB-D2AEB23D6E09}" dt="2019-10-23T06:12:11.949" v="189" actId="14100"/>
        <pc:sldMkLst>
          <pc:docMk/>
          <pc:sldMk cId="4029049396" sldId="282"/>
        </pc:sldMkLst>
        <pc:spChg chg="mod">
          <ac:chgData name="佩杰 李" userId="86c07199bf488ae0" providerId="LiveId" clId="{81CC2C5C-529C-46DC-B2DB-D2AEB23D6E09}" dt="2019-10-16T03:52:03.434" v="0"/>
          <ac:spMkLst>
            <pc:docMk/>
            <pc:sldMk cId="4029049396" sldId="282"/>
            <ac:spMk id="7" creationId="{00000000-0000-0000-0000-000000000000}"/>
          </ac:spMkLst>
        </pc:spChg>
        <pc:spChg chg="mod">
          <ac:chgData name="佩杰 李" userId="86c07199bf488ae0" providerId="LiveId" clId="{81CC2C5C-529C-46DC-B2DB-D2AEB23D6E09}" dt="2019-10-23T06:11:41.509" v="180" actId="14100"/>
          <ac:spMkLst>
            <pc:docMk/>
            <pc:sldMk cId="4029049396" sldId="282"/>
            <ac:spMk id="11" creationId="{00000000-0000-0000-0000-000000000000}"/>
          </ac:spMkLst>
        </pc:spChg>
        <pc:spChg chg="mod">
          <ac:chgData name="佩杰 李" userId="86c07199bf488ae0" providerId="LiveId" clId="{81CC2C5C-529C-46DC-B2DB-D2AEB23D6E09}" dt="2019-10-23T06:11:50.765" v="183" actId="14100"/>
          <ac:spMkLst>
            <pc:docMk/>
            <pc:sldMk cId="4029049396" sldId="282"/>
            <ac:spMk id="14" creationId="{00000000-0000-0000-0000-000000000000}"/>
          </ac:spMkLst>
        </pc:spChg>
        <pc:spChg chg="mod">
          <ac:chgData name="佩杰 李" userId="86c07199bf488ae0" providerId="LiveId" clId="{81CC2C5C-529C-46DC-B2DB-D2AEB23D6E09}" dt="2019-10-23T06:11:54.749" v="184" actId="14100"/>
          <ac:spMkLst>
            <pc:docMk/>
            <pc:sldMk cId="4029049396" sldId="282"/>
            <ac:spMk id="15" creationId="{00000000-0000-0000-0000-000000000000}"/>
          </ac:spMkLst>
        </pc:spChg>
        <pc:spChg chg="mod">
          <ac:chgData name="佩杰 李" userId="86c07199bf488ae0" providerId="LiveId" clId="{81CC2C5C-529C-46DC-B2DB-D2AEB23D6E09}" dt="2019-10-23T06:11:59.373" v="185" actId="14100"/>
          <ac:spMkLst>
            <pc:docMk/>
            <pc:sldMk cId="4029049396" sldId="282"/>
            <ac:spMk id="17" creationId="{00000000-0000-0000-0000-000000000000}"/>
          </ac:spMkLst>
        </pc:spChg>
        <pc:spChg chg="mod">
          <ac:chgData name="佩杰 李" userId="86c07199bf488ae0" providerId="LiveId" clId="{81CC2C5C-529C-46DC-B2DB-D2AEB23D6E09}" dt="2019-10-23T06:12:01.597" v="186" actId="14100"/>
          <ac:spMkLst>
            <pc:docMk/>
            <pc:sldMk cId="4029049396" sldId="282"/>
            <ac:spMk id="18" creationId="{00000000-0000-0000-0000-000000000000}"/>
          </ac:spMkLst>
        </pc:spChg>
        <pc:spChg chg="mod">
          <ac:chgData name="佩杰 李" userId="86c07199bf488ae0" providerId="LiveId" clId="{81CC2C5C-529C-46DC-B2DB-D2AEB23D6E09}" dt="2019-10-23T06:12:05.502" v="187" actId="1076"/>
          <ac:spMkLst>
            <pc:docMk/>
            <pc:sldMk cId="4029049396" sldId="282"/>
            <ac:spMk id="24" creationId="{00000000-0000-0000-0000-000000000000}"/>
          </ac:spMkLst>
        </pc:spChg>
        <pc:spChg chg="mod">
          <ac:chgData name="佩杰 李" userId="86c07199bf488ae0" providerId="LiveId" clId="{81CC2C5C-529C-46DC-B2DB-D2AEB23D6E09}" dt="2019-10-23T06:12:11.949" v="189" actId="14100"/>
          <ac:spMkLst>
            <pc:docMk/>
            <pc:sldMk cId="4029049396" sldId="282"/>
            <ac:spMk id="25" creationId="{00000000-0000-0000-0000-000000000000}"/>
          </ac:spMkLst>
        </pc:spChg>
        <pc:spChg chg="mod">
          <ac:chgData name="佩杰 李" userId="86c07199bf488ae0" providerId="LiveId" clId="{81CC2C5C-529C-46DC-B2DB-D2AEB23D6E09}" dt="2019-10-23T06:11:35.838" v="178" actId="14100"/>
          <ac:spMkLst>
            <pc:docMk/>
            <pc:sldMk cId="4029049396" sldId="282"/>
            <ac:spMk id="37" creationId="{00000000-0000-0000-0000-000000000000}"/>
          </ac:spMkLst>
        </pc:spChg>
        <pc:grpChg chg="mod">
          <ac:chgData name="佩杰 李" userId="86c07199bf488ae0" providerId="LiveId" clId="{81CC2C5C-529C-46DC-B2DB-D2AEB23D6E09}" dt="2019-10-23T06:11:48.686" v="182" actId="14100"/>
          <ac:grpSpMkLst>
            <pc:docMk/>
            <pc:sldMk cId="4029049396" sldId="282"/>
            <ac:grpSpMk id="13" creationId="{00000000-0000-0000-0000-000000000000}"/>
          </ac:grpSpMkLst>
        </pc:grpChg>
        <pc:graphicFrameChg chg="mod">
          <ac:chgData name="佩杰 李" userId="86c07199bf488ae0" providerId="LiveId" clId="{81CC2C5C-529C-46DC-B2DB-D2AEB23D6E09}" dt="2019-10-16T03:52:03.434" v="0"/>
          <ac:graphicFrameMkLst>
            <pc:docMk/>
            <pc:sldMk cId="4029049396" sldId="282"/>
            <ac:graphicFrameMk id="8" creationId="{00000000-0000-0000-0000-000000000000}"/>
          </ac:graphicFrameMkLst>
        </pc:graphicFrameChg>
      </pc:sldChg>
      <pc:sldChg chg="modSp">
        <pc:chgData name="佩杰 李" userId="86c07199bf488ae0" providerId="LiveId" clId="{81CC2C5C-529C-46DC-B2DB-D2AEB23D6E09}" dt="2019-10-23T06:53:58.396" v="360" actId="14100"/>
        <pc:sldMkLst>
          <pc:docMk/>
          <pc:sldMk cId="3151998090" sldId="283"/>
        </pc:sldMkLst>
        <pc:spChg chg="mod">
          <ac:chgData name="佩杰 李" userId="86c07199bf488ae0" providerId="LiveId" clId="{81CC2C5C-529C-46DC-B2DB-D2AEB23D6E09}" dt="2019-10-23T06:12:20.949" v="191" actId="1076"/>
          <ac:spMkLst>
            <pc:docMk/>
            <pc:sldMk cId="3151998090" sldId="283"/>
            <ac:spMk id="2" creationId="{00000000-0000-0000-0000-000000000000}"/>
          </ac:spMkLst>
        </pc:spChg>
        <pc:spChg chg="mod">
          <ac:chgData name="佩杰 李" userId="86c07199bf488ae0" providerId="LiveId" clId="{81CC2C5C-529C-46DC-B2DB-D2AEB23D6E09}" dt="2019-10-23T06:12:23.949" v="192" actId="1076"/>
          <ac:spMkLst>
            <pc:docMk/>
            <pc:sldMk cId="3151998090" sldId="283"/>
            <ac:spMk id="12" creationId="{00000000-0000-0000-0000-000000000000}"/>
          </ac:spMkLst>
        </pc:spChg>
        <pc:spChg chg="mod">
          <ac:chgData name="佩杰 李" userId="86c07199bf488ae0" providerId="LiveId" clId="{81CC2C5C-529C-46DC-B2DB-D2AEB23D6E09}" dt="2019-10-23T06:52:52.371" v="355" actId="14100"/>
          <ac:spMkLst>
            <pc:docMk/>
            <pc:sldMk cId="3151998090" sldId="283"/>
            <ac:spMk id="13" creationId="{00000000-0000-0000-0000-000000000000}"/>
          </ac:spMkLst>
        </pc:spChg>
        <pc:spChg chg="mod">
          <ac:chgData name="佩杰 李" userId="86c07199bf488ae0" providerId="LiveId" clId="{81CC2C5C-529C-46DC-B2DB-D2AEB23D6E09}" dt="2019-10-23T06:53:08.735" v="359" actId="255"/>
          <ac:spMkLst>
            <pc:docMk/>
            <pc:sldMk cId="3151998090" sldId="283"/>
            <ac:spMk id="14" creationId="{00000000-0000-0000-0000-000000000000}"/>
          </ac:spMkLst>
        </pc:spChg>
        <pc:spChg chg="mod">
          <ac:chgData name="佩杰 李" userId="86c07199bf488ae0" providerId="LiveId" clId="{81CC2C5C-529C-46DC-B2DB-D2AEB23D6E09}" dt="2019-10-23T06:53:58.396" v="360" actId="14100"/>
          <ac:spMkLst>
            <pc:docMk/>
            <pc:sldMk cId="3151998090" sldId="283"/>
            <ac:spMk id="15" creationId="{00000000-0000-0000-0000-000000000000}"/>
          </ac:spMkLst>
        </pc:spChg>
      </pc:sldChg>
      <pc:sldChg chg="modSp">
        <pc:chgData name="佩杰 李" userId="86c07199bf488ae0" providerId="LiveId" clId="{81CC2C5C-529C-46DC-B2DB-D2AEB23D6E09}" dt="2019-10-23T06:55:23.158" v="379" actId="14100"/>
        <pc:sldMkLst>
          <pc:docMk/>
          <pc:sldMk cId="4262820978" sldId="284"/>
        </pc:sldMkLst>
        <pc:spChg chg="mod">
          <ac:chgData name="佩杰 李" userId="86c07199bf488ae0" providerId="LiveId" clId="{81CC2C5C-529C-46DC-B2DB-D2AEB23D6E09}" dt="2019-10-23T06:12:46.086" v="197" actId="14100"/>
          <ac:spMkLst>
            <pc:docMk/>
            <pc:sldMk cId="4262820978" sldId="284"/>
            <ac:spMk id="2" creationId="{00000000-0000-0000-0000-000000000000}"/>
          </ac:spMkLst>
        </pc:spChg>
        <pc:spChg chg="mod">
          <ac:chgData name="佩杰 李" userId="86c07199bf488ae0" providerId="LiveId" clId="{81CC2C5C-529C-46DC-B2DB-D2AEB23D6E09}" dt="2019-10-23T06:54:27.934" v="368" actId="14100"/>
          <ac:spMkLst>
            <pc:docMk/>
            <pc:sldMk cId="4262820978" sldId="284"/>
            <ac:spMk id="7" creationId="{00000000-0000-0000-0000-000000000000}"/>
          </ac:spMkLst>
        </pc:spChg>
        <pc:spChg chg="mod">
          <ac:chgData name="佩杰 李" userId="86c07199bf488ae0" providerId="LiveId" clId="{81CC2C5C-529C-46DC-B2DB-D2AEB23D6E09}" dt="2019-10-23T06:54:51.509" v="373" actId="14100"/>
          <ac:spMkLst>
            <pc:docMk/>
            <pc:sldMk cId="4262820978" sldId="284"/>
            <ac:spMk id="8" creationId="{00000000-0000-0000-0000-000000000000}"/>
          </ac:spMkLst>
        </pc:spChg>
        <pc:spChg chg="mod">
          <ac:chgData name="佩杰 李" userId="86c07199bf488ae0" providerId="LiveId" clId="{81CC2C5C-529C-46DC-B2DB-D2AEB23D6E09}" dt="2019-10-23T06:55:14.079" v="378" actId="113"/>
          <ac:spMkLst>
            <pc:docMk/>
            <pc:sldMk cId="4262820978" sldId="284"/>
            <ac:spMk id="10" creationId="{00000000-0000-0000-0000-000000000000}"/>
          </ac:spMkLst>
        </pc:spChg>
        <pc:spChg chg="mod">
          <ac:chgData name="佩杰 李" userId="86c07199bf488ae0" providerId="LiveId" clId="{81CC2C5C-529C-46DC-B2DB-D2AEB23D6E09}" dt="2019-10-23T06:55:23.158" v="379" actId="14100"/>
          <ac:spMkLst>
            <pc:docMk/>
            <pc:sldMk cId="4262820978" sldId="284"/>
            <ac:spMk id="11" creationId="{00000000-0000-0000-0000-000000000000}"/>
          </ac:spMkLst>
        </pc:spChg>
        <pc:spChg chg="mod">
          <ac:chgData name="佩杰 李" userId="86c07199bf488ae0" providerId="LiveId" clId="{81CC2C5C-529C-46DC-B2DB-D2AEB23D6E09}" dt="2019-10-23T06:54:15.333" v="364" actId="14100"/>
          <ac:spMkLst>
            <pc:docMk/>
            <pc:sldMk cId="4262820978" sldId="284"/>
            <ac:spMk id="14" creationId="{00000000-0000-0000-0000-000000000000}"/>
          </ac:spMkLst>
        </pc:spChg>
        <pc:spChg chg="mod">
          <ac:chgData name="佩杰 李" userId="86c07199bf488ae0" providerId="LiveId" clId="{81CC2C5C-529C-46DC-B2DB-D2AEB23D6E09}" dt="2019-10-23T06:54:32.101" v="369" actId="14100"/>
          <ac:spMkLst>
            <pc:docMk/>
            <pc:sldMk cId="4262820978" sldId="284"/>
            <ac:spMk id="15" creationId="{00000000-0000-0000-0000-000000000000}"/>
          </ac:spMkLst>
        </pc:spChg>
        <pc:graphicFrameChg chg="mod">
          <ac:chgData name="佩杰 李" userId="86c07199bf488ae0" providerId="LiveId" clId="{81CC2C5C-529C-46DC-B2DB-D2AEB23D6E09}" dt="2019-10-23T06:54:46.837" v="372" actId="1076"/>
          <ac:graphicFrameMkLst>
            <pc:docMk/>
            <pc:sldMk cId="4262820978" sldId="284"/>
            <ac:graphicFrameMk id="3" creationId="{00000000-0000-0000-0000-000000000000}"/>
          </ac:graphicFrameMkLst>
        </pc:graphicFrameChg>
        <pc:graphicFrameChg chg="mod">
          <ac:chgData name="佩杰 李" userId="86c07199bf488ae0" providerId="LiveId" clId="{81CC2C5C-529C-46DC-B2DB-D2AEB23D6E09}" dt="2019-10-23T06:55:04.920" v="376" actId="1076"/>
          <ac:graphicFrameMkLst>
            <pc:docMk/>
            <pc:sldMk cId="4262820978" sldId="284"/>
            <ac:graphicFrameMk id="16" creationId="{00000000-0000-0000-0000-000000000000}"/>
          </ac:graphicFrameMkLst>
        </pc:graphicFrameChg>
      </pc:sldChg>
      <pc:sldChg chg="modSp">
        <pc:chgData name="佩杰 李" userId="86c07199bf488ae0" providerId="LiveId" clId="{81CC2C5C-529C-46DC-B2DB-D2AEB23D6E09}" dt="2019-10-23T06:14:08.278" v="219" actId="1076"/>
        <pc:sldMkLst>
          <pc:docMk/>
          <pc:sldMk cId="3919757988" sldId="285"/>
        </pc:sldMkLst>
        <pc:spChg chg="mod">
          <ac:chgData name="佩杰 李" userId="86c07199bf488ae0" providerId="LiveId" clId="{81CC2C5C-529C-46DC-B2DB-D2AEB23D6E09}" dt="2019-10-23T06:13:37.189" v="211" actId="1076"/>
          <ac:spMkLst>
            <pc:docMk/>
            <pc:sldMk cId="3919757988" sldId="285"/>
            <ac:spMk id="2" creationId="{00000000-0000-0000-0000-000000000000}"/>
          </ac:spMkLst>
        </pc:spChg>
        <pc:spChg chg="mod">
          <ac:chgData name="佩杰 李" userId="86c07199bf488ae0" providerId="LiveId" clId="{81CC2C5C-529C-46DC-B2DB-D2AEB23D6E09}" dt="2019-10-23T06:13:52.750" v="215" actId="14100"/>
          <ac:spMkLst>
            <pc:docMk/>
            <pc:sldMk cId="3919757988" sldId="285"/>
            <ac:spMk id="13" creationId="{00000000-0000-0000-0000-000000000000}"/>
          </ac:spMkLst>
        </pc:spChg>
        <pc:spChg chg="mod">
          <ac:chgData name="佩杰 李" userId="86c07199bf488ae0" providerId="LiveId" clId="{81CC2C5C-529C-46DC-B2DB-D2AEB23D6E09}" dt="2019-10-23T06:14:01.974" v="218" actId="14100"/>
          <ac:spMkLst>
            <pc:docMk/>
            <pc:sldMk cId="3919757988" sldId="285"/>
            <ac:spMk id="17" creationId="{00000000-0000-0000-0000-000000000000}"/>
          </ac:spMkLst>
        </pc:spChg>
        <pc:spChg chg="mod">
          <ac:chgData name="佩杰 李" userId="86c07199bf488ae0" providerId="LiveId" clId="{81CC2C5C-529C-46DC-B2DB-D2AEB23D6E09}" dt="2019-10-23T06:14:08.278" v="219" actId="1076"/>
          <ac:spMkLst>
            <pc:docMk/>
            <pc:sldMk cId="3919757988" sldId="285"/>
            <ac:spMk id="18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3919757988" sldId="285"/>
            <ac:spMk id="19" creationId="{00000000-0000-0000-0000-000000000000}"/>
          </ac:spMkLst>
        </pc:spChg>
        <pc:spChg chg="mod">
          <ac:chgData name="佩杰 李" userId="86c07199bf488ae0" providerId="LiveId" clId="{81CC2C5C-529C-46DC-B2DB-D2AEB23D6E09}" dt="2019-10-23T06:13:57.181" v="216" actId="1076"/>
          <ac:spMkLst>
            <pc:docMk/>
            <pc:sldMk cId="3919757988" sldId="285"/>
            <ac:spMk id="21" creationId="{00000000-0000-0000-0000-000000000000}"/>
          </ac:spMkLst>
        </pc:spChg>
        <pc:spChg chg="mod">
          <ac:chgData name="佩杰 李" userId="86c07199bf488ae0" providerId="LiveId" clId="{81CC2C5C-529C-46DC-B2DB-D2AEB23D6E09}" dt="2019-10-23T06:13:59.173" v="217" actId="1076"/>
          <ac:spMkLst>
            <pc:docMk/>
            <pc:sldMk cId="3919757988" sldId="285"/>
            <ac:spMk id="22" creationId="{00000000-0000-0000-0000-000000000000}"/>
          </ac:spMkLst>
        </pc:spChg>
        <pc:grpChg chg="mod">
          <ac:chgData name="佩杰 李" userId="86c07199bf488ae0" providerId="LiveId" clId="{81CC2C5C-529C-46DC-B2DB-D2AEB23D6E09}" dt="2019-10-23T06:13:49.382" v="214" actId="14100"/>
          <ac:grpSpMkLst>
            <pc:docMk/>
            <pc:sldMk cId="3919757988" sldId="285"/>
            <ac:grpSpMk id="12" creationId="{00000000-0000-0000-0000-000000000000}"/>
          </ac:grpSpMkLst>
        </pc:grpChg>
        <pc:graphicFrameChg chg="mod">
          <ac:chgData name="佩杰 李" userId="86c07199bf488ae0" providerId="LiveId" clId="{81CC2C5C-529C-46DC-B2DB-D2AEB23D6E09}" dt="2019-10-16T03:52:03.434" v="0"/>
          <ac:graphicFrameMkLst>
            <pc:docMk/>
            <pc:sldMk cId="3919757988" sldId="285"/>
            <ac:graphicFrameMk id="4" creationId="{00000000-0000-0000-0000-000000000000}"/>
          </ac:graphicFrameMkLst>
        </pc:graphicFrameChg>
        <pc:picChg chg="mod">
          <ac:chgData name="佩杰 李" userId="86c07199bf488ae0" providerId="LiveId" clId="{81CC2C5C-529C-46DC-B2DB-D2AEB23D6E09}" dt="2019-10-16T03:52:03.434" v="0"/>
          <ac:picMkLst>
            <pc:docMk/>
            <pc:sldMk cId="3919757988" sldId="285"/>
            <ac:picMk id="20" creationId="{00000000-0000-0000-0000-000000000000}"/>
          </ac:picMkLst>
        </pc:picChg>
      </pc:sldChg>
      <pc:sldChg chg="modSp">
        <pc:chgData name="佩杰 李" userId="86c07199bf488ae0" providerId="LiveId" clId="{81CC2C5C-529C-46DC-B2DB-D2AEB23D6E09}" dt="2019-10-30T05:22:40.938" v="513" actId="1076"/>
        <pc:sldMkLst>
          <pc:docMk/>
          <pc:sldMk cId="837550614" sldId="287"/>
        </pc:sldMkLst>
        <pc:spChg chg="mod">
          <ac:chgData name="佩杰 李" userId="86c07199bf488ae0" providerId="LiveId" clId="{81CC2C5C-529C-46DC-B2DB-D2AEB23D6E09}" dt="2019-10-23T06:14:14.597" v="220" actId="1076"/>
          <ac:spMkLst>
            <pc:docMk/>
            <pc:sldMk cId="837550614" sldId="287"/>
            <ac:spMk id="2" creationId="{00000000-0000-0000-0000-000000000000}"/>
          </ac:spMkLst>
        </pc:spChg>
        <pc:spChg chg="mod">
          <ac:chgData name="佩杰 李" userId="86c07199bf488ae0" providerId="LiveId" clId="{81CC2C5C-529C-46DC-B2DB-D2AEB23D6E09}" dt="2019-10-23T06:14:19.526" v="222" actId="1076"/>
          <ac:spMkLst>
            <pc:docMk/>
            <pc:sldMk cId="837550614" sldId="287"/>
            <ac:spMk id="7" creationId="{00000000-0000-0000-0000-000000000000}"/>
          </ac:spMkLst>
        </pc:spChg>
        <pc:spChg chg="mod">
          <ac:chgData name="佩杰 李" userId="86c07199bf488ae0" providerId="LiveId" clId="{81CC2C5C-529C-46DC-B2DB-D2AEB23D6E09}" dt="2019-10-23T06:14:17.838" v="221" actId="1076"/>
          <ac:spMkLst>
            <pc:docMk/>
            <pc:sldMk cId="837550614" sldId="287"/>
            <ac:spMk id="8" creationId="{00000000-0000-0000-0000-000000000000}"/>
          </ac:spMkLst>
        </pc:spChg>
        <pc:spChg chg="mod">
          <ac:chgData name="佩杰 李" userId="86c07199bf488ae0" providerId="LiveId" clId="{81CC2C5C-529C-46DC-B2DB-D2AEB23D6E09}" dt="2019-10-30T05:22:39.417" v="512" actId="14100"/>
          <ac:spMkLst>
            <pc:docMk/>
            <pc:sldMk cId="837550614" sldId="287"/>
            <ac:spMk id="16" creationId="{00000000-0000-0000-0000-000000000000}"/>
          </ac:spMkLst>
        </pc:spChg>
        <pc:picChg chg="mod">
          <ac:chgData name="佩杰 李" userId="86c07199bf488ae0" providerId="LiveId" clId="{81CC2C5C-529C-46DC-B2DB-D2AEB23D6E09}" dt="2019-10-30T05:22:40.938" v="513" actId="1076"/>
          <ac:picMkLst>
            <pc:docMk/>
            <pc:sldMk cId="837550614" sldId="287"/>
            <ac:picMk id="3" creationId="{00000000-0000-0000-0000-000000000000}"/>
          </ac:picMkLst>
        </pc:picChg>
      </pc:sldChg>
      <pc:sldChg chg="modSp">
        <pc:chgData name="佩杰 李" userId="86c07199bf488ae0" providerId="LiveId" clId="{81CC2C5C-529C-46DC-B2DB-D2AEB23D6E09}" dt="2019-10-23T06:14:46.262" v="231" actId="14100"/>
        <pc:sldMkLst>
          <pc:docMk/>
          <pc:sldMk cId="622483060" sldId="288"/>
        </pc:sldMkLst>
        <pc:spChg chg="mod">
          <ac:chgData name="佩杰 李" userId="86c07199bf488ae0" providerId="LiveId" clId="{81CC2C5C-529C-46DC-B2DB-D2AEB23D6E09}" dt="2019-10-23T06:14:23.463" v="223" actId="1076"/>
          <ac:spMkLst>
            <pc:docMk/>
            <pc:sldMk cId="622483060" sldId="288"/>
            <ac:spMk id="2" creationId="{00000000-0000-0000-0000-000000000000}"/>
          </ac:spMkLst>
        </pc:spChg>
        <pc:spChg chg="mod">
          <ac:chgData name="佩杰 李" userId="86c07199bf488ae0" providerId="LiveId" clId="{81CC2C5C-529C-46DC-B2DB-D2AEB23D6E09}" dt="2019-10-23T06:14:25.039" v="224" actId="1076"/>
          <ac:spMkLst>
            <pc:docMk/>
            <pc:sldMk cId="622483060" sldId="288"/>
            <ac:spMk id="7" creationId="{00000000-0000-0000-0000-000000000000}"/>
          </ac:spMkLst>
        </pc:spChg>
        <pc:spChg chg="mod">
          <ac:chgData name="佩杰 李" userId="86c07199bf488ae0" providerId="LiveId" clId="{81CC2C5C-529C-46DC-B2DB-D2AEB23D6E09}" dt="2019-10-23T06:14:27.582" v="225" actId="1076"/>
          <ac:spMkLst>
            <pc:docMk/>
            <pc:sldMk cId="622483060" sldId="288"/>
            <ac:spMk id="8" creationId="{00000000-0000-0000-0000-000000000000}"/>
          </ac:spMkLst>
        </pc:spChg>
        <pc:spChg chg="mod">
          <ac:chgData name="佩杰 李" userId="86c07199bf488ae0" providerId="LiveId" clId="{81CC2C5C-529C-46DC-B2DB-D2AEB23D6E09}" dt="2019-10-23T06:14:36.829" v="228" actId="14100"/>
          <ac:spMkLst>
            <pc:docMk/>
            <pc:sldMk cId="622483060" sldId="288"/>
            <ac:spMk id="9" creationId="{00000000-0000-0000-0000-000000000000}"/>
          </ac:spMkLst>
        </pc:spChg>
        <pc:spChg chg="mod">
          <ac:chgData name="佩杰 李" userId="86c07199bf488ae0" providerId="LiveId" clId="{81CC2C5C-529C-46DC-B2DB-D2AEB23D6E09}" dt="2019-10-23T06:14:46.262" v="231" actId="14100"/>
          <ac:spMkLst>
            <pc:docMk/>
            <pc:sldMk cId="622483060" sldId="288"/>
            <ac:spMk id="14" creationId="{00000000-0000-0000-0000-000000000000}"/>
          </ac:spMkLst>
        </pc:spChg>
        <pc:spChg chg="mod">
          <ac:chgData name="佩杰 李" userId="86c07199bf488ae0" providerId="LiveId" clId="{81CC2C5C-529C-46DC-B2DB-D2AEB23D6E09}" dt="2019-10-23T06:14:30.694" v="226" actId="14100"/>
          <ac:spMkLst>
            <pc:docMk/>
            <pc:sldMk cId="622483060" sldId="288"/>
            <ac:spMk id="16" creationId="{00000000-0000-0000-0000-000000000000}"/>
          </ac:spMkLst>
        </pc:spChg>
        <pc:grpChg chg="mod">
          <ac:chgData name="佩杰 李" userId="86c07199bf488ae0" providerId="LiveId" clId="{81CC2C5C-529C-46DC-B2DB-D2AEB23D6E09}" dt="2019-10-23T06:14:43.935" v="230" actId="14100"/>
          <ac:grpSpMkLst>
            <pc:docMk/>
            <pc:sldMk cId="622483060" sldId="288"/>
            <ac:grpSpMk id="10" creationId="{00000000-0000-0000-0000-000000000000}"/>
          </ac:grpSpMkLst>
        </pc:grpChg>
        <pc:picChg chg="mod">
          <ac:chgData name="佩杰 李" userId="86c07199bf488ae0" providerId="LiveId" clId="{81CC2C5C-529C-46DC-B2DB-D2AEB23D6E09}" dt="2019-10-16T03:52:03.434" v="0"/>
          <ac:picMkLst>
            <pc:docMk/>
            <pc:sldMk cId="622483060" sldId="288"/>
            <ac:picMk id="15" creationId="{00000000-0000-0000-0000-000000000000}"/>
          </ac:picMkLst>
        </pc:picChg>
      </pc:sldChg>
      <pc:sldChg chg="modSp">
        <pc:chgData name="佩杰 李" userId="86c07199bf488ae0" providerId="LiveId" clId="{81CC2C5C-529C-46DC-B2DB-D2AEB23D6E09}" dt="2019-10-23T06:15:23.559" v="239" actId="1076"/>
        <pc:sldMkLst>
          <pc:docMk/>
          <pc:sldMk cId="2982956059" sldId="289"/>
        </pc:sldMkLst>
        <pc:spChg chg="mod">
          <ac:chgData name="佩杰 李" userId="86c07199bf488ae0" providerId="LiveId" clId="{81CC2C5C-529C-46DC-B2DB-D2AEB23D6E09}" dt="2019-10-23T06:15:05.894" v="233" actId="14100"/>
          <ac:spMkLst>
            <pc:docMk/>
            <pc:sldMk cId="2982956059" sldId="289"/>
            <ac:spMk id="2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2982956059" sldId="289"/>
            <ac:spMk id="4" creationId="{00000000-0000-0000-0000-000000000000}"/>
          </ac:spMkLst>
        </pc:spChg>
        <pc:spChg chg="mod">
          <ac:chgData name="佩杰 李" userId="86c07199bf488ae0" providerId="LiveId" clId="{81CC2C5C-529C-46DC-B2DB-D2AEB23D6E09}" dt="2019-10-23T06:15:07.366" v="234" actId="1076"/>
          <ac:spMkLst>
            <pc:docMk/>
            <pc:sldMk cId="2982956059" sldId="289"/>
            <ac:spMk id="7" creationId="{00000000-0000-0000-0000-000000000000}"/>
          </ac:spMkLst>
        </pc:spChg>
        <pc:spChg chg="mod">
          <ac:chgData name="佩杰 李" userId="86c07199bf488ae0" providerId="LiveId" clId="{81CC2C5C-529C-46DC-B2DB-D2AEB23D6E09}" dt="2019-10-23T06:15:14.135" v="237" actId="14100"/>
          <ac:spMkLst>
            <pc:docMk/>
            <pc:sldMk cId="2982956059" sldId="289"/>
            <ac:spMk id="8" creationId="{00000000-0000-0000-0000-000000000000}"/>
          </ac:spMkLst>
        </pc:spChg>
        <pc:spChg chg="mod">
          <ac:chgData name="佩杰 李" userId="86c07199bf488ae0" providerId="LiveId" clId="{81CC2C5C-529C-46DC-B2DB-D2AEB23D6E09}" dt="2019-10-23T06:15:17.454" v="238" actId="1076"/>
          <ac:spMkLst>
            <pc:docMk/>
            <pc:sldMk cId="2982956059" sldId="289"/>
            <ac:spMk id="16" creationId="{00000000-0000-0000-0000-000000000000}"/>
          </ac:spMkLst>
        </pc:spChg>
        <pc:graphicFrameChg chg="mod">
          <ac:chgData name="佩杰 李" userId="86c07199bf488ae0" providerId="LiveId" clId="{81CC2C5C-529C-46DC-B2DB-D2AEB23D6E09}" dt="2019-10-23T06:15:23.559" v="239" actId="1076"/>
          <ac:graphicFrameMkLst>
            <pc:docMk/>
            <pc:sldMk cId="2982956059" sldId="289"/>
            <ac:graphicFrameMk id="5" creationId="{00000000-0000-0000-0000-000000000000}"/>
          </ac:graphicFrameMkLst>
        </pc:graphicFrameChg>
      </pc:sldChg>
      <pc:sldChg chg="delSp modSp">
        <pc:chgData name="佩杰 李" userId="86c07199bf488ae0" providerId="LiveId" clId="{81CC2C5C-529C-46DC-B2DB-D2AEB23D6E09}" dt="2019-10-30T05:10:44.327" v="381" actId="1076"/>
        <pc:sldMkLst>
          <pc:docMk/>
          <pc:sldMk cId="1203460999" sldId="290"/>
        </pc:sldMkLst>
        <pc:spChg chg="mod">
          <ac:chgData name="佩杰 李" userId="86c07199bf488ae0" providerId="LiveId" clId="{81CC2C5C-529C-46DC-B2DB-D2AEB23D6E09}" dt="2019-10-23T06:16:45.423" v="257" actId="1076"/>
          <ac:spMkLst>
            <pc:docMk/>
            <pc:sldMk cId="1203460999" sldId="290"/>
            <ac:spMk id="2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1203460999" sldId="290"/>
            <ac:spMk id="4" creationId="{00000000-0000-0000-0000-000000000000}"/>
          </ac:spMkLst>
        </pc:spChg>
        <pc:spChg chg="mod">
          <ac:chgData name="佩杰 李" userId="86c07199bf488ae0" providerId="LiveId" clId="{81CC2C5C-529C-46DC-B2DB-D2AEB23D6E09}" dt="2019-10-23T06:16:48.614" v="258" actId="1076"/>
          <ac:spMkLst>
            <pc:docMk/>
            <pc:sldMk cId="1203460999" sldId="290"/>
            <ac:spMk id="7" creationId="{00000000-0000-0000-0000-000000000000}"/>
          </ac:spMkLst>
        </pc:spChg>
        <pc:spChg chg="mod">
          <ac:chgData name="佩杰 李" userId="86c07199bf488ae0" providerId="LiveId" clId="{81CC2C5C-529C-46DC-B2DB-D2AEB23D6E09}" dt="2019-10-23T06:16:09.282" v="247" actId="6549"/>
          <ac:spMkLst>
            <pc:docMk/>
            <pc:sldMk cId="1203460999" sldId="290"/>
            <ac:spMk id="8" creationId="{00000000-0000-0000-0000-000000000000}"/>
          </ac:spMkLst>
        </pc:spChg>
        <pc:spChg chg="mod">
          <ac:chgData name="佩杰 李" userId="86c07199bf488ae0" providerId="LiveId" clId="{81CC2C5C-529C-46DC-B2DB-D2AEB23D6E09}" dt="2019-10-23T06:16:12.894" v="249" actId="1076"/>
          <ac:spMkLst>
            <pc:docMk/>
            <pc:sldMk cId="1203460999" sldId="290"/>
            <ac:spMk id="9" creationId="{00000000-0000-0000-0000-000000000000}"/>
          </ac:spMkLst>
        </pc:spChg>
        <pc:spChg chg="del mod">
          <ac:chgData name="佩杰 李" userId="86c07199bf488ae0" providerId="LiveId" clId="{81CC2C5C-529C-46DC-B2DB-D2AEB23D6E09}" dt="2019-10-23T06:16:11.047" v="248" actId="478"/>
          <ac:spMkLst>
            <pc:docMk/>
            <pc:sldMk cId="1203460999" sldId="290"/>
            <ac:spMk id="11" creationId="{00000000-0000-0000-0000-000000000000}"/>
          </ac:spMkLst>
        </pc:spChg>
        <pc:spChg chg="mod">
          <ac:chgData name="佩杰 李" userId="86c07199bf488ae0" providerId="LiveId" clId="{81CC2C5C-529C-46DC-B2DB-D2AEB23D6E09}" dt="2019-10-30T05:10:37.742" v="380" actId="14100"/>
          <ac:spMkLst>
            <pc:docMk/>
            <pc:sldMk cId="1203460999" sldId="290"/>
            <ac:spMk id="16" creationId="{00000000-0000-0000-0000-000000000000}"/>
          </ac:spMkLst>
        </pc:spChg>
        <pc:graphicFrameChg chg="mod">
          <ac:chgData name="佩杰 李" userId="86c07199bf488ae0" providerId="LiveId" clId="{81CC2C5C-529C-46DC-B2DB-D2AEB23D6E09}" dt="2019-10-30T05:10:44.327" v="381" actId="1076"/>
          <ac:graphicFrameMkLst>
            <pc:docMk/>
            <pc:sldMk cId="1203460999" sldId="290"/>
            <ac:graphicFrameMk id="5" creationId="{00000000-0000-0000-0000-000000000000}"/>
          </ac:graphicFrameMkLst>
        </pc:graphicFrameChg>
        <pc:picChg chg="mod">
          <ac:chgData name="佩杰 李" userId="86c07199bf488ae0" providerId="LiveId" clId="{81CC2C5C-529C-46DC-B2DB-D2AEB23D6E09}" dt="2019-10-23T06:16:14.214" v="250" actId="1076"/>
          <ac:picMkLst>
            <pc:docMk/>
            <pc:sldMk cId="1203460999" sldId="290"/>
            <ac:picMk id="10" creationId="{00000000-0000-0000-0000-000000000000}"/>
          </ac:picMkLst>
        </pc:picChg>
      </pc:sldChg>
      <pc:sldChg chg="modSp">
        <pc:chgData name="佩杰 李" userId="86c07199bf488ae0" providerId="LiveId" clId="{81CC2C5C-529C-46DC-B2DB-D2AEB23D6E09}" dt="2019-10-30T05:22:32.593" v="511" actId="14100"/>
        <pc:sldMkLst>
          <pc:docMk/>
          <pc:sldMk cId="1659645046" sldId="291"/>
        </pc:sldMkLst>
        <pc:spChg chg="mod">
          <ac:chgData name="佩杰 李" userId="86c07199bf488ae0" providerId="LiveId" clId="{81CC2C5C-529C-46DC-B2DB-D2AEB23D6E09}" dt="2019-10-23T06:16:57.017" v="260" actId="1076"/>
          <ac:spMkLst>
            <pc:docMk/>
            <pc:sldMk cId="1659645046" sldId="291"/>
            <ac:spMk id="2" creationId="{00000000-0000-0000-0000-000000000000}"/>
          </ac:spMkLst>
        </pc:spChg>
        <pc:spChg chg="mod">
          <ac:chgData name="佩杰 李" userId="86c07199bf488ae0" providerId="LiveId" clId="{81CC2C5C-529C-46DC-B2DB-D2AEB23D6E09}" dt="2019-10-30T05:11:43.613" v="391" actId="14100"/>
          <ac:spMkLst>
            <pc:docMk/>
            <pc:sldMk cId="1659645046" sldId="291"/>
            <ac:spMk id="7" creationId="{00000000-0000-0000-0000-000000000000}"/>
          </ac:spMkLst>
        </pc:spChg>
        <pc:spChg chg="mod">
          <ac:chgData name="佩杰 李" userId="86c07199bf488ae0" providerId="LiveId" clId="{81CC2C5C-529C-46DC-B2DB-D2AEB23D6E09}" dt="2019-10-23T06:17:02.630" v="262" actId="14100"/>
          <ac:spMkLst>
            <pc:docMk/>
            <pc:sldMk cId="1659645046" sldId="291"/>
            <ac:spMk id="8" creationId="{00000000-0000-0000-0000-000000000000}"/>
          </ac:spMkLst>
        </pc:spChg>
        <pc:spChg chg="mod">
          <ac:chgData name="佩杰 李" userId="86c07199bf488ae0" providerId="LiveId" clId="{81CC2C5C-529C-46DC-B2DB-D2AEB23D6E09}" dt="2019-10-30T05:22:32.593" v="511" actId="14100"/>
          <ac:spMkLst>
            <pc:docMk/>
            <pc:sldMk cId="1659645046" sldId="291"/>
            <ac:spMk id="16" creationId="{00000000-0000-0000-0000-000000000000}"/>
          </ac:spMkLst>
        </pc:spChg>
        <pc:grpChg chg="mod">
          <ac:chgData name="佩杰 李" userId="86c07199bf488ae0" providerId="LiveId" clId="{81CC2C5C-529C-46DC-B2DB-D2AEB23D6E09}" dt="2019-10-23T06:17:06.446" v="263" actId="14100"/>
          <ac:grpSpMkLst>
            <pc:docMk/>
            <pc:sldMk cId="1659645046" sldId="291"/>
            <ac:grpSpMk id="9" creationId="{00000000-0000-0000-0000-000000000000}"/>
          </ac:grpSpMkLst>
        </pc:grpChg>
      </pc:sldChg>
      <pc:sldChg chg="modSp">
        <pc:chgData name="佩杰 李" userId="86c07199bf488ae0" providerId="LiveId" clId="{81CC2C5C-529C-46DC-B2DB-D2AEB23D6E09}" dt="2019-10-23T06:17:22.302" v="268" actId="1076"/>
        <pc:sldMkLst>
          <pc:docMk/>
          <pc:sldMk cId="2203483986" sldId="292"/>
        </pc:sldMkLst>
        <pc:spChg chg="mod">
          <ac:chgData name="佩杰 李" userId="86c07199bf488ae0" providerId="LiveId" clId="{81CC2C5C-529C-46DC-B2DB-D2AEB23D6E09}" dt="2019-10-23T06:17:11.998" v="264" actId="1076"/>
          <ac:spMkLst>
            <pc:docMk/>
            <pc:sldMk cId="2203483986" sldId="292"/>
            <ac:spMk id="2" creationId="{00000000-0000-0000-0000-000000000000}"/>
          </ac:spMkLst>
        </pc:spChg>
        <pc:spChg chg="mod">
          <ac:chgData name="佩杰 李" userId="86c07199bf488ae0" providerId="LiveId" clId="{81CC2C5C-529C-46DC-B2DB-D2AEB23D6E09}" dt="2019-10-23T06:17:14.094" v="265" actId="14100"/>
          <ac:spMkLst>
            <pc:docMk/>
            <pc:sldMk cId="2203483986" sldId="292"/>
            <ac:spMk id="7" creationId="{00000000-0000-0000-0000-000000000000}"/>
          </ac:spMkLst>
        </pc:spChg>
        <pc:spChg chg="mod">
          <ac:chgData name="佩杰 李" userId="86c07199bf488ae0" providerId="LiveId" clId="{81CC2C5C-529C-46DC-B2DB-D2AEB23D6E09}" dt="2019-10-23T06:17:18.126" v="266" actId="1076"/>
          <ac:spMkLst>
            <pc:docMk/>
            <pc:sldMk cId="2203483986" sldId="292"/>
            <ac:spMk id="8" creationId="{00000000-0000-0000-0000-000000000000}"/>
          </ac:spMkLst>
        </pc:spChg>
        <pc:spChg chg="mod">
          <ac:chgData name="佩杰 李" userId="86c07199bf488ae0" providerId="LiveId" clId="{81CC2C5C-529C-46DC-B2DB-D2AEB23D6E09}" dt="2019-10-23T06:17:20.582" v="267" actId="14100"/>
          <ac:spMkLst>
            <pc:docMk/>
            <pc:sldMk cId="2203483986" sldId="292"/>
            <ac:spMk id="16" creationId="{00000000-0000-0000-0000-000000000000}"/>
          </ac:spMkLst>
        </pc:spChg>
        <pc:picChg chg="mod">
          <ac:chgData name="佩杰 李" userId="86c07199bf488ae0" providerId="LiveId" clId="{81CC2C5C-529C-46DC-B2DB-D2AEB23D6E09}" dt="2019-10-23T06:17:22.302" v="268" actId="1076"/>
          <ac:picMkLst>
            <pc:docMk/>
            <pc:sldMk cId="2203483986" sldId="292"/>
            <ac:picMk id="4" creationId="{00000000-0000-0000-0000-000000000000}"/>
          </ac:picMkLst>
        </pc:picChg>
      </pc:sldChg>
      <pc:sldChg chg="modSp">
        <pc:chgData name="佩杰 李" userId="86c07199bf488ae0" providerId="LiveId" clId="{81CC2C5C-529C-46DC-B2DB-D2AEB23D6E09}" dt="2019-10-30T05:12:54.133" v="394" actId="14100"/>
        <pc:sldMkLst>
          <pc:docMk/>
          <pc:sldMk cId="2104197700" sldId="293"/>
        </pc:sldMkLst>
        <pc:spChg chg="mod">
          <ac:chgData name="佩杰 李" userId="86c07199bf488ae0" providerId="LiveId" clId="{81CC2C5C-529C-46DC-B2DB-D2AEB23D6E09}" dt="2019-10-23T06:17:28.190" v="269" actId="1076"/>
          <ac:spMkLst>
            <pc:docMk/>
            <pc:sldMk cId="2104197700" sldId="293"/>
            <ac:spMk id="2" creationId="{00000000-0000-0000-0000-000000000000}"/>
          </ac:spMkLst>
        </pc:spChg>
        <pc:spChg chg="mod">
          <ac:chgData name="佩杰 李" userId="86c07199bf488ae0" providerId="LiveId" clId="{81CC2C5C-529C-46DC-B2DB-D2AEB23D6E09}" dt="2019-10-23T06:17:31.238" v="270" actId="14100"/>
          <ac:spMkLst>
            <pc:docMk/>
            <pc:sldMk cId="2104197700" sldId="293"/>
            <ac:spMk id="7" creationId="{00000000-0000-0000-0000-000000000000}"/>
          </ac:spMkLst>
        </pc:spChg>
        <pc:spChg chg="mod">
          <ac:chgData name="佩杰 李" userId="86c07199bf488ae0" providerId="LiveId" clId="{81CC2C5C-529C-46DC-B2DB-D2AEB23D6E09}" dt="2019-10-23T06:17:34.326" v="271" actId="1076"/>
          <ac:spMkLst>
            <pc:docMk/>
            <pc:sldMk cId="2104197700" sldId="293"/>
            <ac:spMk id="8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2104197700" sldId="293"/>
            <ac:spMk id="9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k cId="2104197700" sldId="293"/>
            <ac:spMk id="10" creationId="{00000000-0000-0000-0000-000000000000}"/>
          </ac:spMkLst>
        </pc:spChg>
        <pc:grpChg chg="mod">
          <ac:chgData name="佩杰 李" userId="86c07199bf488ae0" providerId="LiveId" clId="{81CC2C5C-529C-46DC-B2DB-D2AEB23D6E09}" dt="2019-10-30T05:12:54.133" v="394" actId="14100"/>
          <ac:grpSpMkLst>
            <pc:docMk/>
            <pc:sldMk cId="2104197700" sldId="293"/>
            <ac:grpSpMk id="11" creationId="{00000000-0000-0000-0000-000000000000}"/>
          </ac:grpSpMkLst>
        </pc:grpChg>
      </pc:sldChg>
      <pc:sldChg chg="delSp modSp">
        <pc:chgData name="佩杰 李" userId="86c07199bf488ae0" providerId="LiveId" clId="{81CC2C5C-529C-46DC-B2DB-D2AEB23D6E09}" dt="2019-10-30T05:13:14.822" v="398" actId="1076"/>
        <pc:sldMkLst>
          <pc:docMk/>
          <pc:sldMk cId="2324621241" sldId="294"/>
        </pc:sldMkLst>
        <pc:spChg chg="mod">
          <ac:chgData name="佩杰 李" userId="86c07199bf488ae0" providerId="LiveId" clId="{81CC2C5C-529C-46DC-B2DB-D2AEB23D6E09}" dt="2019-10-23T06:17:55.542" v="278" actId="1076"/>
          <ac:spMkLst>
            <pc:docMk/>
            <pc:sldMk cId="2324621241" sldId="294"/>
            <ac:spMk id="2" creationId="{00000000-0000-0000-0000-000000000000}"/>
          </ac:spMkLst>
        </pc:spChg>
        <pc:spChg chg="mod">
          <ac:chgData name="佩杰 李" userId="86c07199bf488ae0" providerId="LiveId" clId="{81CC2C5C-529C-46DC-B2DB-D2AEB23D6E09}" dt="2019-10-23T06:17:59.166" v="279" actId="1076"/>
          <ac:spMkLst>
            <pc:docMk/>
            <pc:sldMk cId="2324621241" sldId="294"/>
            <ac:spMk id="3" creationId="{00000000-0000-0000-0000-000000000000}"/>
          </ac:spMkLst>
        </pc:spChg>
        <pc:spChg chg="del mod">
          <ac:chgData name="佩杰 李" userId="86c07199bf488ae0" providerId="LiveId" clId="{81CC2C5C-529C-46DC-B2DB-D2AEB23D6E09}" dt="2019-10-23T06:17:44.304" v="273" actId="478"/>
          <ac:spMkLst>
            <pc:docMk/>
            <pc:sldMk cId="2324621241" sldId="294"/>
            <ac:spMk id="6" creationId="{00000000-0000-0000-0000-000000000000}"/>
          </ac:spMkLst>
        </pc:spChg>
        <pc:spChg chg="mod">
          <ac:chgData name="佩杰 李" userId="86c07199bf488ae0" providerId="LiveId" clId="{81CC2C5C-529C-46DC-B2DB-D2AEB23D6E09}" dt="2019-10-23T06:18:01.239" v="280" actId="1076"/>
          <ac:spMkLst>
            <pc:docMk/>
            <pc:sldMk cId="2324621241" sldId="294"/>
            <ac:spMk id="27" creationId="{00000000-0000-0000-0000-000000000000}"/>
          </ac:spMkLst>
        </pc:spChg>
        <pc:spChg chg="del mod">
          <ac:chgData name="佩杰 李" userId="86c07199bf488ae0" providerId="LiveId" clId="{81CC2C5C-529C-46DC-B2DB-D2AEB23D6E09}" dt="2019-10-23T06:17:45.584" v="274" actId="478"/>
          <ac:spMkLst>
            <pc:docMk/>
            <pc:sldMk cId="2324621241" sldId="294"/>
            <ac:spMk id="28" creationId="{00000000-0000-0000-0000-000000000000}"/>
          </ac:spMkLst>
        </pc:spChg>
        <pc:spChg chg="mod">
          <ac:chgData name="佩杰 李" userId="86c07199bf488ae0" providerId="LiveId" clId="{81CC2C5C-529C-46DC-B2DB-D2AEB23D6E09}" dt="2019-10-30T05:13:14.822" v="398" actId="1076"/>
          <ac:spMkLst>
            <pc:docMk/>
            <pc:sldMk cId="2324621241" sldId="294"/>
            <ac:spMk id="29" creationId="{00000000-0000-0000-0000-000000000000}"/>
          </ac:spMkLst>
        </pc:spChg>
        <pc:grpChg chg="mod">
          <ac:chgData name="佩杰 李" userId="86c07199bf488ae0" providerId="LiveId" clId="{81CC2C5C-529C-46DC-B2DB-D2AEB23D6E09}" dt="2019-10-16T03:52:03.434" v="0"/>
          <ac:grpSpMkLst>
            <pc:docMk/>
            <pc:sldMk cId="2324621241" sldId="294"/>
            <ac:grpSpMk id="31" creationId="{00000000-0000-0000-0000-000000000000}"/>
          </ac:grpSpMkLst>
        </pc:grpChg>
        <pc:grpChg chg="mod">
          <ac:chgData name="佩杰 李" userId="86c07199bf488ae0" providerId="LiveId" clId="{81CC2C5C-529C-46DC-B2DB-D2AEB23D6E09}" dt="2019-10-16T03:52:03.434" v="0"/>
          <ac:grpSpMkLst>
            <pc:docMk/>
            <pc:sldMk cId="2324621241" sldId="294"/>
            <ac:grpSpMk id="38" creationId="{00000000-0000-0000-0000-000000000000}"/>
          </ac:grpSpMkLst>
        </pc:grpChg>
        <pc:graphicFrameChg chg="del mod">
          <ac:chgData name="佩杰 李" userId="86c07199bf488ae0" providerId="LiveId" clId="{81CC2C5C-529C-46DC-B2DB-D2AEB23D6E09}" dt="2019-10-23T06:17:41.665" v="272" actId="478"/>
          <ac:graphicFrameMkLst>
            <pc:docMk/>
            <pc:sldMk cId="2324621241" sldId="294"/>
            <ac:graphicFrameMk id="5" creationId="{00000000-0000-0000-0000-000000000000}"/>
          </ac:graphicFrameMkLst>
        </pc:graphicFrameChg>
        <pc:picChg chg="mod">
          <ac:chgData name="佩杰 李" userId="86c07199bf488ae0" providerId="LiveId" clId="{81CC2C5C-529C-46DC-B2DB-D2AEB23D6E09}" dt="2019-10-23T06:18:12.742" v="283" actId="1076"/>
          <ac:picMkLst>
            <pc:docMk/>
            <pc:sldMk cId="2324621241" sldId="294"/>
            <ac:picMk id="45" creationId="{00000000-0000-0000-0000-000000000000}"/>
          </ac:picMkLst>
        </pc:picChg>
        <pc:cxnChg chg="mod">
          <ac:chgData name="佩杰 李" userId="86c07199bf488ae0" providerId="LiveId" clId="{81CC2C5C-529C-46DC-B2DB-D2AEB23D6E09}" dt="2019-10-16T03:52:03.434" v="0"/>
          <ac:cxnSpMkLst>
            <pc:docMk/>
            <pc:sldMk cId="2324621241" sldId="294"/>
            <ac:cxnSpMk id="30" creationId="{00000000-0000-0000-0000-000000000000}"/>
          </ac:cxnSpMkLst>
        </pc:cxnChg>
      </pc:sldChg>
      <pc:sldChg chg="delSp modSp delAnim">
        <pc:chgData name="佩杰 李" userId="86c07199bf488ae0" providerId="LiveId" clId="{81CC2C5C-529C-46DC-B2DB-D2AEB23D6E09}" dt="2019-10-30T05:21:44.338" v="510" actId="207"/>
        <pc:sldMkLst>
          <pc:docMk/>
          <pc:sldMk cId="356239126" sldId="295"/>
        </pc:sldMkLst>
        <pc:spChg chg="mod">
          <ac:chgData name="佩杰 李" userId="86c07199bf488ae0" providerId="LiveId" clId="{81CC2C5C-529C-46DC-B2DB-D2AEB23D6E09}" dt="2019-10-23T06:18:34.662" v="288" actId="1076"/>
          <ac:spMkLst>
            <pc:docMk/>
            <pc:sldMk cId="356239126" sldId="295"/>
            <ac:spMk id="2" creationId="{00000000-0000-0000-0000-000000000000}"/>
          </ac:spMkLst>
        </pc:spChg>
        <pc:spChg chg="mod">
          <ac:chgData name="佩杰 李" userId="86c07199bf488ae0" providerId="LiveId" clId="{81CC2C5C-529C-46DC-B2DB-D2AEB23D6E09}" dt="2019-10-23T06:18:37.688" v="289" actId="1076"/>
          <ac:spMkLst>
            <pc:docMk/>
            <pc:sldMk cId="356239126" sldId="295"/>
            <ac:spMk id="3" creationId="{00000000-0000-0000-0000-000000000000}"/>
          </ac:spMkLst>
        </pc:spChg>
        <pc:spChg chg="del mod">
          <ac:chgData name="佩杰 李" userId="86c07199bf488ae0" providerId="LiveId" clId="{81CC2C5C-529C-46DC-B2DB-D2AEB23D6E09}" dt="2019-10-23T06:18:22.430" v="285" actId="478"/>
          <ac:spMkLst>
            <pc:docMk/>
            <pc:sldMk cId="356239126" sldId="295"/>
            <ac:spMk id="8" creationId="{00000000-0000-0000-0000-000000000000}"/>
          </ac:spMkLst>
        </pc:spChg>
        <pc:spChg chg="mod">
          <ac:chgData name="佩杰 李" userId="86c07199bf488ae0" providerId="LiveId" clId="{81CC2C5C-529C-46DC-B2DB-D2AEB23D6E09}" dt="2019-10-30T05:21:44.338" v="510" actId="207"/>
          <ac:spMkLst>
            <pc:docMk/>
            <pc:sldMk cId="356239126" sldId="295"/>
            <ac:spMk id="29" creationId="{00000000-0000-0000-0000-000000000000}"/>
          </ac:spMkLst>
        </pc:spChg>
        <pc:spChg chg="del mod">
          <ac:chgData name="佩杰 李" userId="86c07199bf488ae0" providerId="LiveId" clId="{81CC2C5C-529C-46DC-B2DB-D2AEB23D6E09}" dt="2019-10-23T06:18:23.744" v="286" actId="478"/>
          <ac:spMkLst>
            <pc:docMk/>
            <pc:sldMk cId="356239126" sldId="295"/>
            <ac:spMk id="46" creationId="{00000000-0000-0000-0000-000000000000}"/>
          </ac:spMkLst>
        </pc:spChg>
        <pc:spChg chg="del">
          <ac:chgData name="佩杰 李" userId="86c07199bf488ae0" providerId="LiveId" clId="{81CC2C5C-529C-46DC-B2DB-D2AEB23D6E09}" dt="2019-10-23T06:19:05.575" v="295" actId="478"/>
          <ac:spMkLst>
            <pc:docMk/>
            <pc:sldMk cId="356239126" sldId="295"/>
            <ac:spMk id="50" creationId="{00000000-0000-0000-0000-000000000000}"/>
          </ac:spMkLst>
        </pc:spChg>
        <pc:grpChg chg="mod">
          <ac:chgData name="佩杰 李" userId="86c07199bf488ae0" providerId="LiveId" clId="{81CC2C5C-529C-46DC-B2DB-D2AEB23D6E09}" dt="2019-10-16T03:52:03.434" v="0"/>
          <ac:grpSpMkLst>
            <pc:docMk/>
            <pc:sldMk cId="356239126" sldId="295"/>
            <ac:grpSpMk id="31" creationId="{00000000-0000-0000-0000-000000000000}"/>
          </ac:grpSpMkLst>
        </pc:grpChg>
        <pc:grpChg chg="mod">
          <ac:chgData name="佩杰 李" userId="86c07199bf488ae0" providerId="LiveId" clId="{81CC2C5C-529C-46DC-B2DB-D2AEB23D6E09}" dt="2019-10-16T03:52:03.434" v="0"/>
          <ac:grpSpMkLst>
            <pc:docMk/>
            <pc:sldMk cId="356239126" sldId="295"/>
            <ac:grpSpMk id="38" creationId="{00000000-0000-0000-0000-000000000000}"/>
          </ac:grpSpMkLst>
        </pc:grpChg>
        <pc:grpChg chg="del mod">
          <ac:chgData name="佩杰 李" userId="86c07199bf488ae0" providerId="LiveId" clId="{81CC2C5C-529C-46DC-B2DB-D2AEB23D6E09}" dt="2019-10-23T06:19:07.097" v="296" actId="478"/>
          <ac:grpSpMkLst>
            <pc:docMk/>
            <pc:sldMk cId="356239126" sldId="295"/>
            <ac:grpSpMk id="47" creationId="{00000000-0000-0000-0000-000000000000}"/>
          </ac:grpSpMkLst>
        </pc:grpChg>
        <pc:graphicFrameChg chg="mod">
          <ac:chgData name="佩杰 李" userId="86c07199bf488ae0" providerId="LiveId" clId="{81CC2C5C-529C-46DC-B2DB-D2AEB23D6E09}" dt="2019-10-23T06:18:40.271" v="290" actId="1076"/>
          <ac:graphicFrameMkLst>
            <pc:docMk/>
            <pc:sldMk cId="356239126" sldId="295"/>
            <ac:graphicFrameMk id="4" creationId="{00000000-0000-0000-0000-000000000000}"/>
          </ac:graphicFrameMkLst>
        </pc:graphicFrameChg>
        <pc:graphicFrameChg chg="del mod">
          <ac:chgData name="佩杰 李" userId="86c07199bf488ae0" providerId="LiveId" clId="{81CC2C5C-529C-46DC-B2DB-D2AEB23D6E09}" dt="2019-10-23T06:18:20.168" v="284" actId="478"/>
          <ac:graphicFrameMkLst>
            <pc:docMk/>
            <pc:sldMk cId="356239126" sldId="295"/>
            <ac:graphicFrameMk id="7" creationId="{00000000-0000-0000-0000-000000000000}"/>
          </ac:graphicFrameMkLst>
        </pc:graphicFrameChg>
        <pc:picChg chg="mod">
          <ac:chgData name="佩杰 李" userId="86c07199bf488ae0" providerId="LiveId" clId="{81CC2C5C-529C-46DC-B2DB-D2AEB23D6E09}" dt="2019-10-23T06:18:43.390" v="291" actId="1076"/>
          <ac:picMkLst>
            <pc:docMk/>
            <pc:sldMk cId="356239126" sldId="295"/>
            <ac:picMk id="10" creationId="{00000000-0000-0000-0000-000000000000}"/>
          </ac:picMkLst>
        </pc:picChg>
        <pc:cxnChg chg="mod">
          <ac:chgData name="佩杰 李" userId="86c07199bf488ae0" providerId="LiveId" clId="{81CC2C5C-529C-46DC-B2DB-D2AEB23D6E09}" dt="2019-10-16T03:52:03.434" v="0"/>
          <ac:cxnSpMkLst>
            <pc:docMk/>
            <pc:sldMk cId="356239126" sldId="295"/>
            <ac:cxnSpMk id="30" creationId="{00000000-0000-0000-0000-000000000000}"/>
          </ac:cxnSpMkLst>
        </pc:cxnChg>
      </pc:sldChg>
      <pc:sldChg chg="delSp modSp add">
        <pc:chgData name="佩杰 李" userId="86c07199bf488ae0" providerId="LiveId" clId="{81CC2C5C-529C-46DC-B2DB-D2AEB23D6E09}" dt="2019-10-30T05:11:37.813" v="390" actId="1076"/>
        <pc:sldMkLst>
          <pc:docMk/>
          <pc:sldMk cId="3982015656" sldId="296"/>
        </pc:sldMkLst>
        <pc:spChg chg="mod">
          <ac:chgData name="佩杰 李" userId="86c07199bf488ae0" providerId="LiveId" clId="{81CC2C5C-529C-46DC-B2DB-D2AEB23D6E09}" dt="2019-10-30T05:11:37.813" v="390" actId="1076"/>
          <ac:spMkLst>
            <pc:docMk/>
            <pc:sldMk cId="3982015656" sldId="296"/>
            <ac:spMk id="2" creationId="{00000000-0000-0000-0000-000000000000}"/>
          </ac:spMkLst>
        </pc:spChg>
        <pc:spChg chg="mod">
          <ac:chgData name="佩杰 李" userId="86c07199bf488ae0" providerId="LiveId" clId="{81CC2C5C-529C-46DC-B2DB-D2AEB23D6E09}" dt="2019-10-23T06:16:26.687" v="252" actId="1076"/>
          <ac:spMkLst>
            <pc:docMk/>
            <pc:sldMk cId="3982015656" sldId="296"/>
            <ac:spMk id="7" creationId="{00000000-0000-0000-0000-000000000000}"/>
          </ac:spMkLst>
        </pc:spChg>
        <pc:spChg chg="mod">
          <ac:chgData name="佩杰 李" userId="86c07199bf488ae0" providerId="LiveId" clId="{81CC2C5C-529C-46DC-B2DB-D2AEB23D6E09}" dt="2019-10-30T05:11:06.829" v="384" actId="14100"/>
          <ac:spMkLst>
            <pc:docMk/>
            <pc:sldMk cId="3982015656" sldId="296"/>
            <ac:spMk id="8" creationId="{00000000-0000-0000-0000-000000000000}"/>
          </ac:spMkLst>
        </pc:spChg>
        <pc:spChg chg="del mod">
          <ac:chgData name="佩杰 李" userId="86c07199bf488ae0" providerId="LiveId" clId="{81CC2C5C-529C-46DC-B2DB-D2AEB23D6E09}" dt="2019-10-30T05:11:28.297" v="386" actId="478"/>
          <ac:spMkLst>
            <pc:docMk/>
            <pc:sldMk cId="3982015656" sldId="296"/>
            <ac:spMk id="9" creationId="{00000000-0000-0000-0000-000000000000}"/>
          </ac:spMkLst>
        </pc:spChg>
        <pc:spChg chg="mod">
          <ac:chgData name="佩杰 李" userId="86c07199bf488ae0" providerId="LiveId" clId="{81CC2C5C-529C-46DC-B2DB-D2AEB23D6E09}" dt="2019-10-30T05:11:31.894" v="388" actId="1076"/>
          <ac:spMkLst>
            <pc:docMk/>
            <pc:sldMk cId="3982015656" sldId="296"/>
            <ac:spMk id="11" creationId="{00000000-0000-0000-0000-000000000000}"/>
          </ac:spMkLst>
        </pc:spChg>
        <pc:spChg chg="mod">
          <ac:chgData name="佩杰 李" userId="86c07199bf488ae0" providerId="LiveId" clId="{81CC2C5C-529C-46DC-B2DB-D2AEB23D6E09}" dt="2019-10-30T05:10:56.231" v="382" actId="14100"/>
          <ac:spMkLst>
            <pc:docMk/>
            <pc:sldMk cId="3982015656" sldId="296"/>
            <ac:spMk id="16" creationId="{00000000-0000-0000-0000-000000000000}"/>
          </ac:spMkLst>
        </pc:spChg>
        <pc:graphicFrameChg chg="mod">
          <ac:chgData name="佩杰 李" userId="86c07199bf488ae0" providerId="LiveId" clId="{81CC2C5C-529C-46DC-B2DB-D2AEB23D6E09}" dt="2019-10-30T05:11:11.149" v="385" actId="1076"/>
          <ac:graphicFrameMkLst>
            <pc:docMk/>
            <pc:sldMk cId="3982015656" sldId="296"/>
            <ac:graphicFrameMk id="5" creationId="{00000000-0000-0000-0000-000000000000}"/>
          </ac:graphicFrameMkLst>
        </pc:graphicFrameChg>
        <pc:picChg chg="del">
          <ac:chgData name="佩杰 李" userId="86c07199bf488ae0" providerId="LiveId" clId="{81CC2C5C-529C-46DC-B2DB-D2AEB23D6E09}" dt="2019-10-30T05:11:29.118" v="387" actId="478"/>
          <ac:picMkLst>
            <pc:docMk/>
            <pc:sldMk cId="3982015656" sldId="296"/>
            <ac:picMk id="10" creationId="{00000000-0000-0000-0000-000000000000}"/>
          </ac:picMkLst>
        </pc:picChg>
      </pc:sldChg>
      <pc:sldChg chg="modSp add">
        <pc:chgData name="佩杰 李" userId="86c07199bf488ae0" providerId="LiveId" clId="{81CC2C5C-529C-46DC-B2DB-D2AEB23D6E09}" dt="2019-10-30T05:21:09.112" v="504" actId="1076"/>
        <pc:sldMkLst>
          <pc:docMk/>
          <pc:sldMk cId="3826641898" sldId="297"/>
        </pc:sldMkLst>
        <pc:grpChg chg="mod">
          <ac:chgData name="佩杰 李" userId="86c07199bf488ae0" providerId="LiveId" clId="{81CC2C5C-529C-46DC-B2DB-D2AEB23D6E09}" dt="2019-10-30T05:21:09.112" v="504" actId="1076"/>
          <ac:grpSpMkLst>
            <pc:docMk/>
            <pc:sldMk cId="3826641898" sldId="297"/>
            <ac:grpSpMk id="47" creationId="{00000000-0000-0000-0000-000000000000}"/>
          </ac:grpSpMkLst>
        </pc:grpChg>
      </pc:sldChg>
      <pc:sldChg chg="add del">
        <pc:chgData name="佩杰 李" userId="86c07199bf488ae0" providerId="LiveId" clId="{81CC2C5C-529C-46DC-B2DB-D2AEB23D6E09}" dt="2019-10-30T05:13:42.091" v="401" actId="2696"/>
        <pc:sldMkLst>
          <pc:docMk/>
          <pc:sldMk cId="3197575571" sldId="298"/>
        </pc:sldMkLst>
      </pc:sldChg>
      <pc:sldChg chg="addSp delSp modSp add">
        <pc:chgData name="佩杰 李" userId="86c07199bf488ae0" providerId="LiveId" clId="{81CC2C5C-529C-46DC-B2DB-D2AEB23D6E09}" dt="2019-10-30T05:20:12.994" v="503" actId="207"/>
        <pc:sldMkLst>
          <pc:docMk/>
          <pc:sldMk cId="1350973214" sldId="299"/>
        </pc:sldMkLst>
        <pc:spChg chg="del">
          <ac:chgData name="佩杰 李" userId="86c07199bf488ae0" providerId="LiveId" clId="{81CC2C5C-529C-46DC-B2DB-D2AEB23D6E09}" dt="2019-10-30T05:18:01.443" v="479" actId="478"/>
          <ac:spMkLst>
            <pc:docMk/>
            <pc:sldMk cId="1350973214" sldId="299"/>
            <ac:spMk id="2" creationId="{00000000-0000-0000-0000-000000000000}"/>
          </ac:spMkLst>
        </pc:spChg>
        <pc:spChg chg="add del">
          <ac:chgData name="佩杰 李" userId="86c07199bf488ae0" providerId="LiveId" clId="{81CC2C5C-529C-46DC-B2DB-D2AEB23D6E09}" dt="2019-10-30T05:14:52.995" v="423" actId="478"/>
          <ac:spMkLst>
            <pc:docMk/>
            <pc:sldMk cId="1350973214" sldId="299"/>
            <ac:spMk id="3" creationId="{00000000-0000-0000-0000-000000000000}"/>
          </ac:spMkLst>
        </pc:spChg>
        <pc:spChg chg="add del mod">
          <ac:chgData name="佩杰 李" userId="86c07199bf488ae0" providerId="LiveId" clId="{81CC2C5C-529C-46DC-B2DB-D2AEB23D6E09}" dt="2019-10-30T05:20:12.994" v="503" actId="207"/>
          <ac:spMkLst>
            <pc:docMk/>
            <pc:sldMk cId="1350973214" sldId="299"/>
            <ac:spMk id="5" creationId="{FCEECE0A-09E9-4137-9DB3-698F61435884}"/>
          </ac:spMkLst>
        </pc:spChg>
        <pc:spChg chg="add del mod">
          <ac:chgData name="佩杰 李" userId="86c07199bf488ae0" providerId="LiveId" clId="{81CC2C5C-529C-46DC-B2DB-D2AEB23D6E09}" dt="2019-10-30T05:18:05.120" v="480" actId="478"/>
          <ac:spMkLst>
            <pc:docMk/>
            <pc:sldMk cId="1350973214" sldId="299"/>
            <ac:spMk id="7" creationId="{321055D7-BB15-49B0-BD69-4AB2C7F955F2}"/>
          </ac:spMkLst>
        </pc:spChg>
        <pc:spChg chg="del">
          <ac:chgData name="佩杰 李" userId="86c07199bf488ae0" providerId="LiveId" clId="{81CC2C5C-529C-46DC-B2DB-D2AEB23D6E09}" dt="2019-10-30T05:13:51.247" v="402" actId="478"/>
          <ac:spMkLst>
            <pc:docMk/>
            <pc:sldMk cId="1350973214" sldId="299"/>
            <ac:spMk id="27" creationId="{00000000-0000-0000-0000-000000000000}"/>
          </ac:spMkLst>
        </pc:spChg>
        <pc:spChg chg="add del mod">
          <ac:chgData name="佩杰 李" userId="86c07199bf488ae0" providerId="LiveId" clId="{81CC2C5C-529C-46DC-B2DB-D2AEB23D6E09}" dt="2019-10-30T05:15:02.566" v="426" actId="478"/>
          <ac:spMkLst>
            <pc:docMk/>
            <pc:sldMk cId="1350973214" sldId="299"/>
            <ac:spMk id="29" creationId="{00000000-0000-0000-0000-000000000000}"/>
          </ac:spMkLst>
        </pc:spChg>
        <pc:grpChg chg="del mod">
          <ac:chgData name="佩杰 李" userId="86c07199bf488ae0" providerId="LiveId" clId="{81CC2C5C-529C-46DC-B2DB-D2AEB23D6E09}" dt="2019-10-30T05:15:11.832" v="430" actId="478"/>
          <ac:grpSpMkLst>
            <pc:docMk/>
            <pc:sldMk cId="1350973214" sldId="299"/>
            <ac:grpSpMk id="31" creationId="{00000000-0000-0000-0000-000000000000}"/>
          </ac:grpSpMkLst>
        </pc:grpChg>
        <pc:grpChg chg="del">
          <ac:chgData name="佩杰 李" userId="86c07199bf488ae0" providerId="LiveId" clId="{81CC2C5C-529C-46DC-B2DB-D2AEB23D6E09}" dt="2019-10-30T05:15:09.855" v="428" actId="478"/>
          <ac:grpSpMkLst>
            <pc:docMk/>
            <pc:sldMk cId="1350973214" sldId="299"/>
            <ac:grpSpMk id="38" creationId="{00000000-0000-0000-0000-000000000000}"/>
          </ac:grpSpMkLst>
        </pc:grpChg>
        <pc:picChg chg="add del">
          <ac:chgData name="佩杰 李" userId="86c07199bf488ae0" providerId="LiveId" clId="{81CC2C5C-529C-46DC-B2DB-D2AEB23D6E09}" dt="2019-10-30T05:14:50.454" v="419" actId="478"/>
          <ac:picMkLst>
            <pc:docMk/>
            <pc:sldMk cId="1350973214" sldId="299"/>
            <ac:picMk id="45" creationId="{00000000-0000-0000-0000-000000000000}"/>
          </ac:picMkLst>
        </pc:picChg>
        <pc:cxnChg chg="add del mod">
          <ac:chgData name="佩杰 李" userId="86c07199bf488ae0" providerId="LiveId" clId="{81CC2C5C-529C-46DC-B2DB-D2AEB23D6E09}" dt="2019-10-30T05:15:10.702" v="429" actId="478"/>
          <ac:cxnSpMkLst>
            <pc:docMk/>
            <pc:sldMk cId="1350973214" sldId="299"/>
            <ac:cxnSpMk id="30" creationId="{00000000-0000-0000-0000-000000000000}"/>
          </ac:cxnSpMkLst>
        </pc:cxnChg>
      </pc:sldChg>
      <pc:sldMasterChg chg="modSp modSldLayout">
        <pc:chgData name="佩杰 李" userId="86c07199bf488ae0" providerId="LiveId" clId="{81CC2C5C-529C-46DC-B2DB-D2AEB23D6E09}" dt="2019-10-16T03:52:03.434" v="0"/>
        <pc:sldMasterMkLst>
          <pc:docMk/>
          <pc:sldMasterMk cId="391569254" sldId="2147483648"/>
        </pc:sldMasterMkLst>
        <pc:spChg chg="mod">
          <ac:chgData name="佩杰 李" userId="86c07199bf488ae0" providerId="LiveId" clId="{81CC2C5C-529C-46DC-B2DB-D2AEB23D6E09}" dt="2019-10-16T03:52:03.434" v="0"/>
          <ac:spMkLst>
            <pc:docMk/>
            <pc:sldMasterMk cId="391569254" sldId="2147483648"/>
            <ac:spMk id="2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asterMk cId="391569254" sldId="2147483648"/>
            <ac:spMk id="3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asterMk cId="391569254" sldId="2147483648"/>
            <ac:spMk id="4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asterMk cId="391569254" sldId="2147483648"/>
            <ac:spMk id="5" creationId="{00000000-0000-0000-0000-000000000000}"/>
          </ac:spMkLst>
        </pc:spChg>
        <pc:spChg chg="mod">
          <ac:chgData name="佩杰 李" userId="86c07199bf488ae0" providerId="LiveId" clId="{81CC2C5C-529C-46DC-B2DB-D2AEB23D6E09}" dt="2019-10-16T03:52:03.434" v="0"/>
          <ac:spMkLst>
            <pc:docMk/>
            <pc:sldMasterMk cId="391569254" sldId="2147483648"/>
            <ac:spMk id="6" creationId="{00000000-0000-0000-0000-000000000000}"/>
          </ac:spMkLst>
        </pc:spChg>
        <pc:sldLayoutChg chg="modSp">
          <pc:chgData name="佩杰 李" userId="86c07199bf488ae0" providerId="LiveId" clId="{81CC2C5C-529C-46DC-B2DB-D2AEB23D6E09}" dt="2019-10-16T03:52:03.434" v="0"/>
          <pc:sldLayoutMkLst>
            <pc:docMk/>
            <pc:sldMasterMk cId="391569254" sldId="2147483648"/>
            <pc:sldLayoutMk cId="2511305888" sldId="2147483649"/>
          </pc:sldLayoutMkLst>
          <pc:spChg chg="mod">
            <ac:chgData name="佩杰 李" userId="86c07199bf488ae0" providerId="LiveId" clId="{81CC2C5C-529C-46DC-B2DB-D2AEB23D6E09}" dt="2019-10-16T03:52:03.434" v="0"/>
            <ac:spMkLst>
              <pc:docMk/>
              <pc:sldMasterMk cId="391569254" sldId="2147483648"/>
              <pc:sldLayoutMk cId="2511305888" sldId="2147483649"/>
              <ac:spMk id="2" creationId="{00000000-0000-0000-0000-000000000000}"/>
            </ac:spMkLst>
          </pc:spChg>
          <pc:spChg chg="mod">
            <ac:chgData name="佩杰 李" userId="86c07199bf488ae0" providerId="LiveId" clId="{81CC2C5C-529C-46DC-B2DB-D2AEB23D6E09}" dt="2019-10-16T03:52:03.434" v="0"/>
            <ac:spMkLst>
              <pc:docMk/>
              <pc:sldMasterMk cId="391569254" sldId="2147483648"/>
              <pc:sldLayoutMk cId="2511305888" sldId="2147483649"/>
              <ac:spMk id="3" creationId="{00000000-0000-0000-0000-000000000000}"/>
            </ac:spMkLst>
          </pc:spChg>
        </pc:sldLayoutChg>
        <pc:sldLayoutChg chg="modSp">
          <pc:chgData name="佩杰 李" userId="86c07199bf488ae0" providerId="LiveId" clId="{81CC2C5C-529C-46DC-B2DB-D2AEB23D6E09}" dt="2019-10-16T03:52:03.434" v="0"/>
          <pc:sldLayoutMkLst>
            <pc:docMk/>
            <pc:sldMasterMk cId="391569254" sldId="2147483648"/>
            <pc:sldLayoutMk cId="1934275361" sldId="2147483651"/>
          </pc:sldLayoutMkLst>
          <pc:spChg chg="mod">
            <ac:chgData name="佩杰 李" userId="86c07199bf488ae0" providerId="LiveId" clId="{81CC2C5C-529C-46DC-B2DB-D2AEB23D6E09}" dt="2019-10-16T03:52:03.434" v="0"/>
            <ac:spMkLst>
              <pc:docMk/>
              <pc:sldMasterMk cId="391569254" sldId="2147483648"/>
              <pc:sldLayoutMk cId="1934275361" sldId="2147483651"/>
              <ac:spMk id="2" creationId="{00000000-0000-0000-0000-000000000000}"/>
            </ac:spMkLst>
          </pc:spChg>
          <pc:spChg chg="mod">
            <ac:chgData name="佩杰 李" userId="86c07199bf488ae0" providerId="LiveId" clId="{81CC2C5C-529C-46DC-B2DB-D2AEB23D6E09}" dt="2019-10-16T03:52:03.434" v="0"/>
            <ac:spMkLst>
              <pc:docMk/>
              <pc:sldMasterMk cId="391569254" sldId="2147483648"/>
              <pc:sldLayoutMk cId="1934275361" sldId="2147483651"/>
              <ac:spMk id="3" creationId="{00000000-0000-0000-0000-000000000000}"/>
            </ac:spMkLst>
          </pc:spChg>
        </pc:sldLayoutChg>
        <pc:sldLayoutChg chg="modSp">
          <pc:chgData name="佩杰 李" userId="86c07199bf488ae0" providerId="LiveId" clId="{81CC2C5C-529C-46DC-B2DB-D2AEB23D6E09}" dt="2019-10-16T03:52:03.434" v="0"/>
          <pc:sldLayoutMkLst>
            <pc:docMk/>
            <pc:sldMasterMk cId="391569254" sldId="2147483648"/>
            <pc:sldLayoutMk cId="3639258611" sldId="2147483652"/>
          </pc:sldLayoutMkLst>
          <pc:spChg chg="mod">
            <ac:chgData name="佩杰 李" userId="86c07199bf488ae0" providerId="LiveId" clId="{81CC2C5C-529C-46DC-B2DB-D2AEB23D6E09}" dt="2019-10-16T03:52:03.434" v="0"/>
            <ac:spMkLst>
              <pc:docMk/>
              <pc:sldMasterMk cId="391569254" sldId="2147483648"/>
              <pc:sldLayoutMk cId="3639258611" sldId="2147483652"/>
              <ac:spMk id="3" creationId="{00000000-0000-0000-0000-000000000000}"/>
            </ac:spMkLst>
          </pc:spChg>
          <pc:spChg chg="mod">
            <ac:chgData name="佩杰 李" userId="86c07199bf488ae0" providerId="LiveId" clId="{81CC2C5C-529C-46DC-B2DB-D2AEB23D6E09}" dt="2019-10-16T03:52:03.434" v="0"/>
            <ac:spMkLst>
              <pc:docMk/>
              <pc:sldMasterMk cId="391569254" sldId="2147483648"/>
              <pc:sldLayoutMk cId="3639258611" sldId="2147483652"/>
              <ac:spMk id="4" creationId="{00000000-0000-0000-0000-000000000000}"/>
            </ac:spMkLst>
          </pc:spChg>
        </pc:sldLayoutChg>
        <pc:sldLayoutChg chg="modSp">
          <pc:chgData name="佩杰 李" userId="86c07199bf488ae0" providerId="LiveId" clId="{81CC2C5C-529C-46DC-B2DB-D2AEB23D6E09}" dt="2019-10-16T03:52:03.434" v="0"/>
          <pc:sldLayoutMkLst>
            <pc:docMk/>
            <pc:sldMasterMk cId="391569254" sldId="2147483648"/>
            <pc:sldLayoutMk cId="613538413" sldId="2147483653"/>
          </pc:sldLayoutMkLst>
          <pc:spChg chg="mod">
            <ac:chgData name="佩杰 李" userId="86c07199bf488ae0" providerId="LiveId" clId="{81CC2C5C-529C-46DC-B2DB-D2AEB23D6E09}" dt="2019-10-16T03:52:03.434" v="0"/>
            <ac:spMkLst>
              <pc:docMk/>
              <pc:sldMasterMk cId="391569254" sldId="2147483648"/>
              <pc:sldLayoutMk cId="613538413" sldId="2147483653"/>
              <ac:spMk id="2" creationId="{00000000-0000-0000-0000-000000000000}"/>
            </ac:spMkLst>
          </pc:spChg>
          <pc:spChg chg="mod">
            <ac:chgData name="佩杰 李" userId="86c07199bf488ae0" providerId="LiveId" clId="{81CC2C5C-529C-46DC-B2DB-D2AEB23D6E09}" dt="2019-10-16T03:52:03.434" v="0"/>
            <ac:spMkLst>
              <pc:docMk/>
              <pc:sldMasterMk cId="391569254" sldId="2147483648"/>
              <pc:sldLayoutMk cId="613538413" sldId="2147483653"/>
              <ac:spMk id="3" creationId="{00000000-0000-0000-0000-000000000000}"/>
            </ac:spMkLst>
          </pc:spChg>
          <pc:spChg chg="mod">
            <ac:chgData name="佩杰 李" userId="86c07199bf488ae0" providerId="LiveId" clId="{81CC2C5C-529C-46DC-B2DB-D2AEB23D6E09}" dt="2019-10-16T03:52:03.434" v="0"/>
            <ac:spMkLst>
              <pc:docMk/>
              <pc:sldMasterMk cId="391569254" sldId="2147483648"/>
              <pc:sldLayoutMk cId="613538413" sldId="2147483653"/>
              <ac:spMk id="4" creationId="{00000000-0000-0000-0000-000000000000}"/>
            </ac:spMkLst>
          </pc:spChg>
          <pc:spChg chg="mod">
            <ac:chgData name="佩杰 李" userId="86c07199bf488ae0" providerId="LiveId" clId="{81CC2C5C-529C-46DC-B2DB-D2AEB23D6E09}" dt="2019-10-16T03:52:03.434" v="0"/>
            <ac:spMkLst>
              <pc:docMk/>
              <pc:sldMasterMk cId="391569254" sldId="2147483648"/>
              <pc:sldLayoutMk cId="613538413" sldId="2147483653"/>
              <ac:spMk id="5" creationId="{00000000-0000-0000-0000-000000000000}"/>
            </ac:spMkLst>
          </pc:spChg>
          <pc:spChg chg="mod">
            <ac:chgData name="佩杰 李" userId="86c07199bf488ae0" providerId="LiveId" clId="{81CC2C5C-529C-46DC-B2DB-D2AEB23D6E09}" dt="2019-10-16T03:52:03.434" v="0"/>
            <ac:spMkLst>
              <pc:docMk/>
              <pc:sldMasterMk cId="391569254" sldId="2147483648"/>
              <pc:sldLayoutMk cId="613538413" sldId="2147483653"/>
              <ac:spMk id="6" creationId="{00000000-0000-0000-0000-000000000000}"/>
            </ac:spMkLst>
          </pc:spChg>
        </pc:sldLayoutChg>
        <pc:sldLayoutChg chg="modSp">
          <pc:chgData name="佩杰 李" userId="86c07199bf488ae0" providerId="LiveId" clId="{81CC2C5C-529C-46DC-B2DB-D2AEB23D6E09}" dt="2019-10-16T03:52:03.434" v="0"/>
          <pc:sldLayoutMkLst>
            <pc:docMk/>
            <pc:sldMasterMk cId="391569254" sldId="2147483648"/>
            <pc:sldLayoutMk cId="2182354503" sldId="2147483656"/>
          </pc:sldLayoutMkLst>
          <pc:spChg chg="mod">
            <ac:chgData name="佩杰 李" userId="86c07199bf488ae0" providerId="LiveId" clId="{81CC2C5C-529C-46DC-B2DB-D2AEB23D6E09}" dt="2019-10-16T03:52:03.434" v="0"/>
            <ac:spMkLst>
              <pc:docMk/>
              <pc:sldMasterMk cId="391569254" sldId="2147483648"/>
              <pc:sldLayoutMk cId="2182354503" sldId="2147483656"/>
              <ac:spMk id="2" creationId="{00000000-0000-0000-0000-000000000000}"/>
            </ac:spMkLst>
          </pc:spChg>
          <pc:spChg chg="mod">
            <ac:chgData name="佩杰 李" userId="86c07199bf488ae0" providerId="LiveId" clId="{81CC2C5C-529C-46DC-B2DB-D2AEB23D6E09}" dt="2019-10-16T03:52:03.434" v="0"/>
            <ac:spMkLst>
              <pc:docMk/>
              <pc:sldMasterMk cId="391569254" sldId="2147483648"/>
              <pc:sldLayoutMk cId="2182354503" sldId="2147483656"/>
              <ac:spMk id="3" creationId="{00000000-0000-0000-0000-000000000000}"/>
            </ac:spMkLst>
          </pc:spChg>
          <pc:spChg chg="mod">
            <ac:chgData name="佩杰 李" userId="86c07199bf488ae0" providerId="LiveId" clId="{81CC2C5C-529C-46DC-B2DB-D2AEB23D6E09}" dt="2019-10-16T03:52:03.434" v="0"/>
            <ac:spMkLst>
              <pc:docMk/>
              <pc:sldMasterMk cId="391569254" sldId="2147483648"/>
              <pc:sldLayoutMk cId="2182354503" sldId="2147483656"/>
              <ac:spMk id="4" creationId="{00000000-0000-0000-0000-000000000000}"/>
            </ac:spMkLst>
          </pc:spChg>
        </pc:sldLayoutChg>
        <pc:sldLayoutChg chg="modSp">
          <pc:chgData name="佩杰 李" userId="86c07199bf488ae0" providerId="LiveId" clId="{81CC2C5C-529C-46DC-B2DB-D2AEB23D6E09}" dt="2019-10-16T03:52:03.434" v="0"/>
          <pc:sldLayoutMkLst>
            <pc:docMk/>
            <pc:sldMasterMk cId="391569254" sldId="2147483648"/>
            <pc:sldLayoutMk cId="207925555" sldId="2147483657"/>
          </pc:sldLayoutMkLst>
          <pc:spChg chg="mod">
            <ac:chgData name="佩杰 李" userId="86c07199bf488ae0" providerId="LiveId" clId="{81CC2C5C-529C-46DC-B2DB-D2AEB23D6E09}" dt="2019-10-16T03:52:03.434" v="0"/>
            <ac:spMkLst>
              <pc:docMk/>
              <pc:sldMasterMk cId="391569254" sldId="2147483648"/>
              <pc:sldLayoutMk cId="207925555" sldId="2147483657"/>
              <ac:spMk id="2" creationId="{00000000-0000-0000-0000-000000000000}"/>
            </ac:spMkLst>
          </pc:spChg>
          <pc:spChg chg="mod">
            <ac:chgData name="佩杰 李" userId="86c07199bf488ae0" providerId="LiveId" clId="{81CC2C5C-529C-46DC-B2DB-D2AEB23D6E09}" dt="2019-10-16T03:52:03.434" v="0"/>
            <ac:spMkLst>
              <pc:docMk/>
              <pc:sldMasterMk cId="391569254" sldId="2147483648"/>
              <pc:sldLayoutMk cId="207925555" sldId="2147483657"/>
              <ac:spMk id="3" creationId="{00000000-0000-0000-0000-000000000000}"/>
            </ac:spMkLst>
          </pc:spChg>
          <pc:spChg chg="mod">
            <ac:chgData name="佩杰 李" userId="86c07199bf488ae0" providerId="LiveId" clId="{81CC2C5C-529C-46DC-B2DB-D2AEB23D6E09}" dt="2019-10-16T03:52:03.434" v="0"/>
            <ac:spMkLst>
              <pc:docMk/>
              <pc:sldMasterMk cId="391569254" sldId="2147483648"/>
              <pc:sldLayoutMk cId="207925555" sldId="2147483657"/>
              <ac:spMk id="4" creationId="{00000000-0000-0000-0000-000000000000}"/>
            </ac:spMkLst>
          </pc:spChg>
        </pc:sldLayoutChg>
        <pc:sldLayoutChg chg="modSp">
          <pc:chgData name="佩杰 李" userId="86c07199bf488ae0" providerId="LiveId" clId="{81CC2C5C-529C-46DC-B2DB-D2AEB23D6E09}" dt="2019-10-16T03:52:03.434" v="0"/>
          <pc:sldLayoutMkLst>
            <pc:docMk/>
            <pc:sldMasterMk cId="391569254" sldId="2147483648"/>
            <pc:sldLayoutMk cId="3632572657" sldId="2147483659"/>
          </pc:sldLayoutMkLst>
          <pc:spChg chg="mod">
            <ac:chgData name="佩杰 李" userId="86c07199bf488ae0" providerId="LiveId" clId="{81CC2C5C-529C-46DC-B2DB-D2AEB23D6E09}" dt="2019-10-16T03:52:03.434" v="0"/>
            <ac:spMkLst>
              <pc:docMk/>
              <pc:sldMasterMk cId="391569254" sldId="2147483648"/>
              <pc:sldLayoutMk cId="3632572657" sldId="2147483659"/>
              <ac:spMk id="2" creationId="{00000000-0000-0000-0000-000000000000}"/>
            </ac:spMkLst>
          </pc:spChg>
          <pc:spChg chg="mod">
            <ac:chgData name="佩杰 李" userId="86c07199bf488ae0" providerId="LiveId" clId="{81CC2C5C-529C-46DC-B2DB-D2AEB23D6E09}" dt="2019-10-16T03:52:03.434" v="0"/>
            <ac:spMkLst>
              <pc:docMk/>
              <pc:sldMasterMk cId="391569254" sldId="2147483648"/>
              <pc:sldLayoutMk cId="3632572657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佩杰 李" userId="86c07199bf488ae0" providerId="LiveId" clId="{AA071900-46E9-4281-9880-6A6501F0AAD5}"/>
    <pc:docChg chg="undo custSel modSld">
      <pc:chgData name="佩杰 李" userId="86c07199bf488ae0" providerId="LiveId" clId="{AA071900-46E9-4281-9880-6A6501F0AAD5}" dt="2019-10-16T06:05:54.190" v="181" actId="113"/>
      <pc:docMkLst>
        <pc:docMk/>
      </pc:docMkLst>
      <pc:sldChg chg="modSp">
        <pc:chgData name="佩杰 李" userId="86c07199bf488ae0" providerId="LiveId" clId="{AA071900-46E9-4281-9880-6A6501F0AAD5}" dt="2019-10-16T05:58:16.137" v="10" actId="1076"/>
        <pc:sldMkLst>
          <pc:docMk/>
          <pc:sldMk cId="846326602" sldId="261"/>
        </pc:sldMkLst>
        <pc:spChg chg="mod">
          <ac:chgData name="佩杰 李" userId="86c07199bf488ae0" providerId="LiveId" clId="{AA071900-46E9-4281-9880-6A6501F0AAD5}" dt="2019-10-16T05:57:53.546" v="4" actId="1076"/>
          <ac:spMkLst>
            <pc:docMk/>
            <pc:sldMk cId="846326602" sldId="261"/>
            <ac:spMk id="2" creationId="{00000000-0000-0000-0000-000000000000}"/>
          </ac:spMkLst>
        </pc:spChg>
        <pc:spChg chg="mod">
          <ac:chgData name="佩杰 李" userId="86c07199bf488ae0" providerId="LiveId" clId="{AA071900-46E9-4281-9880-6A6501F0AAD5}" dt="2019-10-16T05:56:32.875" v="1" actId="1076"/>
          <ac:spMkLst>
            <pc:docMk/>
            <pc:sldMk cId="846326602" sldId="261"/>
            <ac:spMk id="7" creationId="{00000000-0000-0000-0000-000000000000}"/>
          </ac:spMkLst>
        </pc:spChg>
        <pc:spChg chg="mod">
          <ac:chgData name="佩杰 李" userId="86c07199bf488ae0" providerId="LiveId" clId="{AA071900-46E9-4281-9880-6A6501F0AAD5}" dt="2019-10-16T05:56:36.380" v="2" actId="1076"/>
          <ac:spMkLst>
            <pc:docMk/>
            <pc:sldMk cId="846326602" sldId="261"/>
            <ac:spMk id="8" creationId="{00000000-0000-0000-0000-000000000000}"/>
          </ac:spMkLst>
        </pc:spChg>
        <pc:spChg chg="mod">
          <ac:chgData name="佩杰 李" userId="86c07199bf488ae0" providerId="LiveId" clId="{AA071900-46E9-4281-9880-6A6501F0AAD5}" dt="2019-10-16T05:58:16.137" v="10" actId="1076"/>
          <ac:spMkLst>
            <pc:docMk/>
            <pc:sldMk cId="846326602" sldId="261"/>
            <ac:spMk id="12" creationId="{00000000-0000-0000-0000-000000000000}"/>
          </ac:spMkLst>
        </pc:spChg>
        <pc:spChg chg="mod">
          <ac:chgData name="佩杰 李" userId="86c07199bf488ae0" providerId="LiveId" clId="{AA071900-46E9-4281-9880-6A6501F0AAD5}" dt="2019-10-16T05:58:12.859" v="9" actId="1076"/>
          <ac:spMkLst>
            <pc:docMk/>
            <pc:sldMk cId="846326602" sldId="261"/>
            <ac:spMk id="13" creationId="{00000000-0000-0000-0000-000000000000}"/>
          </ac:spMkLst>
        </pc:spChg>
        <pc:spChg chg="mod">
          <ac:chgData name="佩杰 李" userId="86c07199bf488ae0" providerId="LiveId" clId="{AA071900-46E9-4281-9880-6A6501F0AAD5}" dt="2019-10-16T05:58:03.361" v="7" actId="14100"/>
          <ac:spMkLst>
            <pc:docMk/>
            <pc:sldMk cId="846326602" sldId="261"/>
            <ac:spMk id="15" creationId="{00000000-0000-0000-0000-000000000000}"/>
          </ac:spMkLst>
        </pc:spChg>
        <pc:grpChg chg="mod">
          <ac:chgData name="佩杰 李" userId="86c07199bf488ae0" providerId="LiveId" clId="{AA071900-46E9-4281-9880-6A6501F0AAD5}" dt="2019-10-16T05:57:58.222" v="5" actId="14100"/>
          <ac:grpSpMkLst>
            <pc:docMk/>
            <pc:sldMk cId="846326602" sldId="261"/>
            <ac:grpSpMk id="11" creationId="{00000000-0000-0000-0000-000000000000}"/>
          </ac:grpSpMkLst>
        </pc:grpChg>
      </pc:sldChg>
      <pc:sldChg chg="modSp">
        <pc:chgData name="佩杰 李" userId="86c07199bf488ae0" providerId="LiveId" clId="{AA071900-46E9-4281-9880-6A6501F0AAD5}" dt="2019-10-16T06:05:00.154" v="178" actId="1076"/>
        <pc:sldMkLst>
          <pc:docMk/>
          <pc:sldMk cId="3825462453" sldId="262"/>
        </pc:sldMkLst>
        <pc:spChg chg="mod">
          <ac:chgData name="佩杰 李" userId="86c07199bf488ae0" providerId="LiveId" clId="{AA071900-46E9-4281-9880-6A6501F0AAD5}" dt="2019-10-16T05:58:27.518" v="11" actId="1076"/>
          <ac:spMkLst>
            <pc:docMk/>
            <pc:sldMk cId="3825462453" sldId="262"/>
            <ac:spMk id="2" creationId="{00000000-0000-0000-0000-000000000000}"/>
          </ac:spMkLst>
        </pc:spChg>
        <pc:spChg chg="mod">
          <ac:chgData name="佩杰 李" userId="86c07199bf488ae0" providerId="LiveId" clId="{AA071900-46E9-4281-9880-6A6501F0AAD5}" dt="2019-10-16T05:58:37.074" v="13" actId="14100"/>
          <ac:spMkLst>
            <pc:docMk/>
            <pc:sldMk cId="3825462453" sldId="262"/>
            <ac:spMk id="3" creationId="{00000000-0000-0000-0000-000000000000}"/>
          </ac:spMkLst>
        </pc:spChg>
        <pc:spChg chg="mod">
          <ac:chgData name="佩杰 李" userId="86c07199bf488ae0" providerId="LiveId" clId="{AA071900-46E9-4281-9880-6A6501F0AAD5}" dt="2019-10-16T06:04:45.918" v="175" actId="255"/>
          <ac:spMkLst>
            <pc:docMk/>
            <pc:sldMk cId="3825462453" sldId="262"/>
            <ac:spMk id="13" creationId="{00000000-0000-0000-0000-000000000000}"/>
          </ac:spMkLst>
        </pc:spChg>
        <pc:spChg chg="mod">
          <ac:chgData name="佩杰 李" userId="86c07199bf488ae0" providerId="LiveId" clId="{AA071900-46E9-4281-9880-6A6501F0AAD5}" dt="2019-10-16T06:04:54.535" v="177" actId="1076"/>
          <ac:spMkLst>
            <pc:docMk/>
            <pc:sldMk cId="3825462453" sldId="262"/>
            <ac:spMk id="53" creationId="{00000000-0000-0000-0000-000000000000}"/>
          </ac:spMkLst>
        </pc:spChg>
        <pc:grpChg chg="mod">
          <ac:chgData name="佩杰 李" userId="86c07199bf488ae0" providerId="LiveId" clId="{AA071900-46E9-4281-9880-6A6501F0AAD5}" dt="2019-10-16T06:05:00.154" v="178" actId="1076"/>
          <ac:grpSpMkLst>
            <pc:docMk/>
            <pc:sldMk cId="3825462453" sldId="262"/>
            <ac:grpSpMk id="52" creationId="{00000000-0000-0000-0000-000000000000}"/>
          </ac:grpSpMkLst>
        </pc:grpChg>
        <pc:graphicFrameChg chg="mod">
          <ac:chgData name="佩杰 李" userId="86c07199bf488ae0" providerId="LiveId" clId="{AA071900-46E9-4281-9880-6A6501F0AAD5}" dt="2019-10-16T06:05:00.154" v="178" actId="1076"/>
          <ac:graphicFrameMkLst>
            <pc:docMk/>
            <pc:sldMk cId="3825462453" sldId="262"/>
            <ac:graphicFrameMk id="11" creationId="{00000000-0000-0000-0000-000000000000}"/>
          </ac:graphicFrameMkLst>
        </pc:graphicFrameChg>
      </pc:sldChg>
      <pc:sldChg chg="modSp">
        <pc:chgData name="佩杰 李" userId="86c07199bf488ae0" providerId="LiveId" clId="{AA071900-46E9-4281-9880-6A6501F0AAD5}" dt="2019-10-16T05:59:27.219" v="26" actId="14100"/>
        <pc:sldMkLst>
          <pc:docMk/>
          <pc:sldMk cId="2769095112" sldId="263"/>
        </pc:sldMkLst>
        <pc:spChg chg="mod">
          <ac:chgData name="佩杰 李" userId="86c07199bf488ae0" providerId="LiveId" clId="{AA071900-46E9-4281-9880-6A6501F0AAD5}" dt="2019-10-16T05:58:51.875" v="15" actId="1076"/>
          <ac:spMkLst>
            <pc:docMk/>
            <pc:sldMk cId="2769095112" sldId="263"/>
            <ac:spMk id="2" creationId="{00000000-0000-0000-0000-000000000000}"/>
          </ac:spMkLst>
        </pc:spChg>
        <pc:spChg chg="mod">
          <ac:chgData name="佩杰 李" userId="86c07199bf488ae0" providerId="LiveId" clId="{AA071900-46E9-4281-9880-6A6501F0AAD5}" dt="2019-10-16T05:58:54.730" v="16" actId="1076"/>
          <ac:spMkLst>
            <pc:docMk/>
            <pc:sldMk cId="2769095112" sldId="263"/>
            <ac:spMk id="3" creationId="{00000000-0000-0000-0000-000000000000}"/>
          </ac:spMkLst>
        </pc:spChg>
        <pc:spChg chg="mod">
          <ac:chgData name="佩杰 李" userId="86c07199bf488ae0" providerId="LiveId" clId="{AA071900-46E9-4281-9880-6A6501F0AAD5}" dt="2019-10-16T05:59:27.219" v="26" actId="14100"/>
          <ac:spMkLst>
            <pc:docMk/>
            <pc:sldMk cId="2769095112" sldId="263"/>
            <ac:spMk id="8" creationId="{00000000-0000-0000-0000-000000000000}"/>
          </ac:spMkLst>
        </pc:spChg>
        <pc:spChg chg="mod">
          <ac:chgData name="佩杰 李" userId="86c07199bf488ae0" providerId="LiveId" clId="{AA071900-46E9-4281-9880-6A6501F0AAD5}" dt="2019-10-16T05:59:04.642" v="19" actId="1076"/>
          <ac:spMkLst>
            <pc:docMk/>
            <pc:sldMk cId="2769095112" sldId="263"/>
            <ac:spMk id="16" creationId="{00000000-0000-0000-0000-000000000000}"/>
          </ac:spMkLst>
        </pc:spChg>
        <pc:spChg chg="mod">
          <ac:chgData name="佩杰 李" userId="86c07199bf488ae0" providerId="LiveId" clId="{AA071900-46E9-4281-9880-6A6501F0AAD5}" dt="2019-10-16T05:59:07.451" v="20" actId="1076"/>
          <ac:spMkLst>
            <pc:docMk/>
            <pc:sldMk cId="2769095112" sldId="263"/>
            <ac:spMk id="17" creationId="{00000000-0000-0000-0000-000000000000}"/>
          </ac:spMkLst>
        </pc:spChg>
        <pc:spChg chg="mod">
          <ac:chgData name="佩杰 李" userId="86c07199bf488ae0" providerId="LiveId" clId="{AA071900-46E9-4281-9880-6A6501F0AAD5}" dt="2019-10-16T05:59:10.458" v="21" actId="1076"/>
          <ac:spMkLst>
            <pc:docMk/>
            <pc:sldMk cId="2769095112" sldId="263"/>
            <ac:spMk id="18" creationId="{00000000-0000-0000-0000-000000000000}"/>
          </ac:spMkLst>
        </pc:spChg>
        <pc:spChg chg="mod">
          <ac:chgData name="佩杰 李" userId="86c07199bf488ae0" providerId="LiveId" clId="{AA071900-46E9-4281-9880-6A6501F0AAD5}" dt="2019-10-16T05:59:13.089" v="22" actId="14100"/>
          <ac:spMkLst>
            <pc:docMk/>
            <pc:sldMk cId="2769095112" sldId="263"/>
            <ac:spMk id="19" creationId="{00000000-0000-0000-0000-000000000000}"/>
          </ac:spMkLst>
        </pc:spChg>
        <pc:spChg chg="mod">
          <ac:chgData name="佩杰 李" userId="86c07199bf488ae0" providerId="LiveId" clId="{AA071900-46E9-4281-9880-6A6501F0AAD5}" dt="2019-10-16T05:59:16.274" v="23" actId="1076"/>
          <ac:spMkLst>
            <pc:docMk/>
            <pc:sldMk cId="2769095112" sldId="263"/>
            <ac:spMk id="20" creationId="{00000000-0000-0000-0000-000000000000}"/>
          </ac:spMkLst>
        </pc:spChg>
        <pc:spChg chg="mod">
          <ac:chgData name="佩杰 李" userId="86c07199bf488ae0" providerId="LiveId" clId="{AA071900-46E9-4281-9880-6A6501F0AAD5}" dt="2019-10-16T05:59:18.370" v="24" actId="1076"/>
          <ac:spMkLst>
            <pc:docMk/>
            <pc:sldMk cId="2769095112" sldId="263"/>
            <ac:spMk id="21" creationId="{00000000-0000-0000-0000-000000000000}"/>
          </ac:spMkLst>
        </pc:spChg>
        <pc:spChg chg="mod">
          <ac:chgData name="佩杰 李" userId="86c07199bf488ae0" providerId="LiveId" clId="{AA071900-46E9-4281-9880-6A6501F0AAD5}" dt="2019-10-16T05:59:21.762" v="25" actId="1076"/>
          <ac:spMkLst>
            <pc:docMk/>
            <pc:sldMk cId="2769095112" sldId="263"/>
            <ac:spMk id="22" creationId="{00000000-0000-0000-0000-000000000000}"/>
          </ac:spMkLst>
        </pc:spChg>
      </pc:sldChg>
      <pc:sldChg chg="modSp">
        <pc:chgData name="佩杰 李" userId="86c07199bf488ae0" providerId="LiveId" clId="{AA071900-46E9-4281-9880-6A6501F0AAD5}" dt="2019-10-16T06:05:54.190" v="181" actId="113"/>
        <pc:sldMkLst>
          <pc:docMk/>
          <pc:sldMk cId="1608417448" sldId="264"/>
        </pc:sldMkLst>
        <pc:spChg chg="mod">
          <ac:chgData name="佩杰 李" userId="86c07199bf488ae0" providerId="LiveId" clId="{AA071900-46E9-4281-9880-6A6501F0AAD5}" dt="2019-10-16T05:59:54.593" v="31" actId="14100"/>
          <ac:spMkLst>
            <pc:docMk/>
            <pc:sldMk cId="1608417448" sldId="264"/>
            <ac:spMk id="2" creationId="{00000000-0000-0000-0000-000000000000}"/>
          </ac:spMkLst>
        </pc:spChg>
        <pc:spChg chg="mod">
          <ac:chgData name="佩杰 李" userId="86c07199bf488ae0" providerId="LiveId" clId="{AA071900-46E9-4281-9880-6A6501F0AAD5}" dt="2019-10-16T05:59:46.243" v="29" actId="14100"/>
          <ac:spMkLst>
            <pc:docMk/>
            <pc:sldMk cId="1608417448" sldId="264"/>
            <ac:spMk id="3" creationId="{00000000-0000-0000-0000-000000000000}"/>
          </ac:spMkLst>
        </pc:spChg>
        <pc:spChg chg="mod">
          <ac:chgData name="佩杰 李" userId="86c07199bf488ae0" providerId="LiveId" clId="{AA071900-46E9-4281-9880-6A6501F0AAD5}" dt="2019-10-16T06:05:54.190" v="181" actId="113"/>
          <ac:spMkLst>
            <pc:docMk/>
            <pc:sldMk cId="1608417448" sldId="264"/>
            <ac:spMk id="13" creationId="{00000000-0000-0000-0000-000000000000}"/>
          </ac:spMkLst>
        </pc:spChg>
        <pc:picChg chg="mod">
          <ac:chgData name="佩杰 李" userId="86c07199bf488ae0" providerId="LiveId" clId="{AA071900-46E9-4281-9880-6A6501F0AAD5}" dt="2019-10-16T05:59:57.746" v="32" actId="1076"/>
          <ac:picMkLst>
            <pc:docMk/>
            <pc:sldMk cId="1608417448" sldId="264"/>
            <ac:picMk id="4" creationId="{00000000-0000-0000-0000-000000000000}"/>
          </ac:picMkLst>
        </pc:picChg>
      </pc:sldChg>
      <pc:sldChg chg="modSp">
        <pc:chgData name="佩杰 李" userId="86c07199bf488ae0" providerId="LiveId" clId="{AA071900-46E9-4281-9880-6A6501F0AAD5}" dt="2019-10-16T06:00:27.810" v="38" actId="1076"/>
        <pc:sldMkLst>
          <pc:docMk/>
          <pc:sldMk cId="3642032908" sldId="265"/>
        </pc:sldMkLst>
        <pc:spChg chg="mod">
          <ac:chgData name="佩杰 李" userId="86c07199bf488ae0" providerId="LiveId" clId="{AA071900-46E9-4281-9880-6A6501F0AAD5}" dt="2019-10-16T06:00:18.273" v="36" actId="14100"/>
          <ac:spMkLst>
            <pc:docMk/>
            <pc:sldMk cId="3642032908" sldId="265"/>
            <ac:spMk id="2" creationId="{00000000-0000-0000-0000-000000000000}"/>
          </ac:spMkLst>
        </pc:spChg>
        <pc:spChg chg="mod">
          <ac:chgData name="佩杰 李" userId="86c07199bf488ae0" providerId="LiveId" clId="{AA071900-46E9-4281-9880-6A6501F0AAD5}" dt="2019-10-16T06:00:11.811" v="34" actId="14100"/>
          <ac:spMkLst>
            <pc:docMk/>
            <pc:sldMk cId="3642032908" sldId="265"/>
            <ac:spMk id="3" creationId="{00000000-0000-0000-0000-000000000000}"/>
          </ac:spMkLst>
        </pc:spChg>
        <pc:spChg chg="mod">
          <ac:chgData name="佩杰 李" userId="86c07199bf488ae0" providerId="LiveId" clId="{AA071900-46E9-4281-9880-6A6501F0AAD5}" dt="2019-10-16T06:00:27.810" v="38" actId="1076"/>
          <ac:spMkLst>
            <pc:docMk/>
            <pc:sldMk cId="3642032908" sldId="265"/>
            <ac:spMk id="89" creationId="{00000000-0000-0000-0000-000000000000}"/>
          </ac:spMkLst>
        </pc:spChg>
        <pc:spChg chg="mod">
          <ac:chgData name="佩杰 李" userId="86c07199bf488ae0" providerId="LiveId" clId="{AA071900-46E9-4281-9880-6A6501F0AAD5}" dt="2019-10-16T06:00:27.810" v="38" actId="1076"/>
          <ac:spMkLst>
            <pc:docMk/>
            <pc:sldMk cId="3642032908" sldId="265"/>
            <ac:spMk id="90" creationId="{00000000-0000-0000-0000-000000000000}"/>
          </ac:spMkLst>
        </pc:spChg>
        <pc:spChg chg="mod">
          <ac:chgData name="佩杰 李" userId="86c07199bf488ae0" providerId="LiveId" clId="{AA071900-46E9-4281-9880-6A6501F0AAD5}" dt="2019-10-16T06:00:27.810" v="38" actId="1076"/>
          <ac:spMkLst>
            <pc:docMk/>
            <pc:sldMk cId="3642032908" sldId="265"/>
            <ac:spMk id="91" creationId="{00000000-0000-0000-0000-000000000000}"/>
          </ac:spMkLst>
        </pc:spChg>
        <pc:spChg chg="mod">
          <ac:chgData name="佩杰 李" userId="86c07199bf488ae0" providerId="LiveId" clId="{AA071900-46E9-4281-9880-6A6501F0AAD5}" dt="2019-10-16T06:00:27.810" v="38" actId="1076"/>
          <ac:spMkLst>
            <pc:docMk/>
            <pc:sldMk cId="3642032908" sldId="265"/>
            <ac:spMk id="92" creationId="{00000000-0000-0000-0000-000000000000}"/>
          </ac:spMkLst>
        </pc:spChg>
        <pc:spChg chg="mod">
          <ac:chgData name="佩杰 李" userId="86c07199bf488ae0" providerId="LiveId" clId="{AA071900-46E9-4281-9880-6A6501F0AAD5}" dt="2019-10-16T06:00:27.810" v="38" actId="1076"/>
          <ac:spMkLst>
            <pc:docMk/>
            <pc:sldMk cId="3642032908" sldId="265"/>
            <ac:spMk id="93" creationId="{00000000-0000-0000-0000-000000000000}"/>
          </ac:spMkLst>
        </pc:spChg>
        <pc:spChg chg="mod">
          <ac:chgData name="佩杰 李" userId="86c07199bf488ae0" providerId="LiveId" clId="{AA071900-46E9-4281-9880-6A6501F0AAD5}" dt="2019-10-16T06:00:27.810" v="38" actId="1076"/>
          <ac:spMkLst>
            <pc:docMk/>
            <pc:sldMk cId="3642032908" sldId="265"/>
            <ac:spMk id="94" creationId="{00000000-0000-0000-0000-000000000000}"/>
          </ac:spMkLst>
        </pc:spChg>
        <pc:spChg chg="mod">
          <ac:chgData name="佩杰 李" userId="86c07199bf488ae0" providerId="LiveId" clId="{AA071900-46E9-4281-9880-6A6501F0AAD5}" dt="2019-10-16T06:00:27.810" v="38" actId="1076"/>
          <ac:spMkLst>
            <pc:docMk/>
            <pc:sldMk cId="3642032908" sldId="265"/>
            <ac:spMk id="101" creationId="{00000000-0000-0000-0000-000000000000}"/>
          </ac:spMkLst>
        </pc:spChg>
        <pc:spChg chg="mod">
          <ac:chgData name="佩杰 李" userId="86c07199bf488ae0" providerId="LiveId" clId="{AA071900-46E9-4281-9880-6A6501F0AAD5}" dt="2019-10-16T06:00:27.810" v="38" actId="1076"/>
          <ac:spMkLst>
            <pc:docMk/>
            <pc:sldMk cId="3642032908" sldId="265"/>
            <ac:spMk id="102" creationId="{00000000-0000-0000-0000-000000000000}"/>
          </ac:spMkLst>
        </pc:spChg>
        <pc:spChg chg="mod">
          <ac:chgData name="佩杰 李" userId="86c07199bf488ae0" providerId="LiveId" clId="{AA071900-46E9-4281-9880-6A6501F0AAD5}" dt="2019-10-16T06:00:27.810" v="38" actId="1076"/>
          <ac:spMkLst>
            <pc:docMk/>
            <pc:sldMk cId="3642032908" sldId="265"/>
            <ac:spMk id="103" creationId="{00000000-0000-0000-0000-000000000000}"/>
          </ac:spMkLst>
        </pc:spChg>
        <pc:spChg chg="mod">
          <ac:chgData name="佩杰 李" userId="86c07199bf488ae0" providerId="LiveId" clId="{AA071900-46E9-4281-9880-6A6501F0AAD5}" dt="2019-10-16T06:00:27.810" v="38" actId="1076"/>
          <ac:spMkLst>
            <pc:docMk/>
            <pc:sldMk cId="3642032908" sldId="265"/>
            <ac:spMk id="104" creationId="{00000000-0000-0000-0000-000000000000}"/>
          </ac:spMkLst>
        </pc:spChg>
        <pc:spChg chg="mod">
          <ac:chgData name="佩杰 李" userId="86c07199bf488ae0" providerId="LiveId" clId="{AA071900-46E9-4281-9880-6A6501F0AAD5}" dt="2019-10-16T06:00:27.810" v="38" actId="1076"/>
          <ac:spMkLst>
            <pc:docMk/>
            <pc:sldMk cId="3642032908" sldId="265"/>
            <ac:spMk id="105" creationId="{00000000-0000-0000-0000-000000000000}"/>
          </ac:spMkLst>
        </pc:spChg>
        <pc:spChg chg="mod">
          <ac:chgData name="佩杰 李" userId="86c07199bf488ae0" providerId="LiveId" clId="{AA071900-46E9-4281-9880-6A6501F0AAD5}" dt="2019-10-16T06:00:27.810" v="38" actId="1076"/>
          <ac:spMkLst>
            <pc:docMk/>
            <pc:sldMk cId="3642032908" sldId="265"/>
            <ac:spMk id="106" creationId="{00000000-0000-0000-0000-000000000000}"/>
          </ac:spMkLst>
        </pc:spChg>
        <pc:spChg chg="mod">
          <ac:chgData name="佩杰 李" userId="86c07199bf488ae0" providerId="LiveId" clId="{AA071900-46E9-4281-9880-6A6501F0AAD5}" dt="2019-10-16T06:00:27.810" v="38" actId="1076"/>
          <ac:spMkLst>
            <pc:docMk/>
            <pc:sldMk cId="3642032908" sldId="265"/>
            <ac:spMk id="143" creationId="{00000000-0000-0000-0000-000000000000}"/>
          </ac:spMkLst>
        </pc:spChg>
        <pc:grpChg chg="mod">
          <ac:chgData name="佩杰 李" userId="86c07199bf488ae0" providerId="LiveId" clId="{AA071900-46E9-4281-9880-6A6501F0AAD5}" dt="2019-10-16T06:00:20.657" v="37" actId="1076"/>
          <ac:grpSpMkLst>
            <pc:docMk/>
            <pc:sldMk cId="3642032908" sldId="265"/>
            <ac:grpSpMk id="6" creationId="{00000000-0000-0000-0000-000000000000}"/>
          </ac:grpSpMkLst>
        </pc:grpChg>
        <pc:graphicFrameChg chg="mod">
          <ac:chgData name="佩杰 李" userId="86c07199bf488ae0" providerId="LiveId" clId="{AA071900-46E9-4281-9880-6A6501F0AAD5}" dt="2019-10-16T06:00:27.810" v="38" actId="1076"/>
          <ac:graphicFrameMkLst>
            <pc:docMk/>
            <pc:sldMk cId="3642032908" sldId="265"/>
            <ac:graphicFrameMk id="5" creationId="{00000000-0000-0000-0000-000000000000}"/>
          </ac:graphicFrameMkLst>
        </pc:graphicFrameChg>
      </pc:sldChg>
      <pc:sldChg chg="delSp modSp">
        <pc:chgData name="佩杰 李" userId="86c07199bf488ae0" providerId="LiveId" clId="{AA071900-46E9-4281-9880-6A6501F0AAD5}" dt="2019-10-16T06:01:07.698" v="46" actId="14100"/>
        <pc:sldMkLst>
          <pc:docMk/>
          <pc:sldMk cId="2709474489" sldId="266"/>
        </pc:sldMkLst>
        <pc:spChg chg="mod">
          <ac:chgData name="佩杰 李" userId="86c07199bf488ae0" providerId="LiveId" clId="{AA071900-46E9-4281-9880-6A6501F0AAD5}" dt="2019-10-16T06:00:52.931" v="41" actId="1076"/>
          <ac:spMkLst>
            <pc:docMk/>
            <pc:sldMk cId="2709474489" sldId="266"/>
            <ac:spMk id="2" creationId="{00000000-0000-0000-0000-000000000000}"/>
          </ac:spMkLst>
        </pc:spChg>
        <pc:spChg chg="mod">
          <ac:chgData name="佩杰 李" userId="86c07199bf488ae0" providerId="LiveId" clId="{AA071900-46E9-4281-9880-6A6501F0AAD5}" dt="2019-10-16T06:00:58.129" v="43" actId="1076"/>
          <ac:spMkLst>
            <pc:docMk/>
            <pc:sldMk cId="2709474489" sldId="266"/>
            <ac:spMk id="3" creationId="{00000000-0000-0000-0000-000000000000}"/>
          </ac:spMkLst>
        </pc:spChg>
        <pc:spChg chg="del">
          <ac:chgData name="佩杰 李" userId="86c07199bf488ae0" providerId="LiveId" clId="{AA071900-46E9-4281-9880-6A6501F0AAD5}" dt="2019-10-16T06:01:05.203" v="45" actId="478"/>
          <ac:spMkLst>
            <pc:docMk/>
            <pc:sldMk cId="2709474489" sldId="266"/>
            <ac:spMk id="5" creationId="{00000000-0000-0000-0000-000000000000}"/>
          </ac:spMkLst>
        </pc:spChg>
        <pc:spChg chg="mod">
          <ac:chgData name="佩杰 李" userId="86c07199bf488ae0" providerId="LiveId" clId="{AA071900-46E9-4281-9880-6A6501F0AAD5}" dt="2019-10-16T06:01:07.698" v="46" actId="14100"/>
          <ac:spMkLst>
            <pc:docMk/>
            <pc:sldMk cId="2709474489" sldId="266"/>
            <ac:spMk id="13" creationId="{00000000-0000-0000-0000-000000000000}"/>
          </ac:spMkLst>
        </pc:spChg>
        <pc:graphicFrameChg chg="del">
          <ac:chgData name="佩杰 李" userId="86c07199bf488ae0" providerId="LiveId" clId="{AA071900-46E9-4281-9880-6A6501F0AAD5}" dt="2019-10-16T06:01:02.484" v="44" actId="478"/>
          <ac:graphicFrameMkLst>
            <pc:docMk/>
            <pc:sldMk cId="2709474489" sldId="266"/>
            <ac:graphicFrameMk id="4" creationId="{00000000-0000-0000-0000-000000000000}"/>
          </ac:graphicFrameMkLst>
        </pc:graphicFrameChg>
      </pc:sldChg>
      <pc:sldChg chg="modSp">
        <pc:chgData name="佩杰 李" userId="86c07199bf488ae0" providerId="LiveId" clId="{AA071900-46E9-4281-9880-6A6501F0AAD5}" dt="2019-10-16T06:01:34.560" v="54" actId="14100"/>
        <pc:sldMkLst>
          <pc:docMk/>
          <pc:sldMk cId="3656161174" sldId="268"/>
        </pc:sldMkLst>
        <pc:spChg chg="mod">
          <ac:chgData name="佩杰 李" userId="86c07199bf488ae0" providerId="LiveId" clId="{AA071900-46E9-4281-9880-6A6501F0AAD5}" dt="2019-10-16T06:01:14.618" v="47" actId="1076"/>
          <ac:spMkLst>
            <pc:docMk/>
            <pc:sldMk cId="3656161174" sldId="268"/>
            <ac:spMk id="2" creationId="{00000000-0000-0000-0000-000000000000}"/>
          </ac:spMkLst>
        </pc:spChg>
        <pc:spChg chg="mod">
          <ac:chgData name="佩杰 李" userId="86c07199bf488ae0" providerId="LiveId" clId="{AA071900-46E9-4281-9880-6A6501F0AAD5}" dt="2019-10-16T06:01:18.970" v="50" actId="1076"/>
          <ac:spMkLst>
            <pc:docMk/>
            <pc:sldMk cId="3656161174" sldId="268"/>
            <ac:spMk id="15" creationId="{F198079B-4B1C-4D1E-9315-B5DFD1E1FB53}"/>
          </ac:spMkLst>
        </pc:spChg>
        <pc:spChg chg="mod">
          <ac:chgData name="佩杰 李" userId="86c07199bf488ae0" providerId="LiveId" clId="{AA071900-46E9-4281-9880-6A6501F0AAD5}" dt="2019-10-16T06:01:25.114" v="52" actId="14100"/>
          <ac:spMkLst>
            <pc:docMk/>
            <pc:sldMk cId="3656161174" sldId="268"/>
            <ac:spMk id="18" creationId="{F35115DA-A7A7-47C7-9867-3A4FBFDE4FF9}"/>
          </ac:spMkLst>
        </pc:spChg>
        <pc:graphicFrameChg chg="mod modGraphic">
          <ac:chgData name="佩杰 李" userId="86c07199bf488ae0" providerId="LiveId" clId="{AA071900-46E9-4281-9880-6A6501F0AAD5}" dt="2019-10-16T06:01:34.560" v="54" actId="14100"/>
          <ac:graphicFrameMkLst>
            <pc:docMk/>
            <pc:sldMk cId="3656161174" sldId="268"/>
            <ac:graphicFrameMk id="3" creationId="{AD953539-40BD-4837-9970-15323CC06C00}"/>
          </ac:graphicFrameMkLst>
        </pc:graphicFrameChg>
      </pc:sldChg>
      <pc:sldChg chg="modSp">
        <pc:chgData name="佩杰 李" userId="86c07199bf488ae0" providerId="LiveId" clId="{AA071900-46E9-4281-9880-6A6501F0AAD5}" dt="2019-10-16T06:02:36.066" v="95" actId="14100"/>
        <pc:sldMkLst>
          <pc:docMk/>
          <pc:sldMk cId="3296855643" sldId="269"/>
        </pc:sldMkLst>
        <pc:spChg chg="mod">
          <ac:chgData name="佩杰 李" userId="86c07199bf488ae0" providerId="LiveId" clId="{AA071900-46E9-4281-9880-6A6501F0AAD5}" dt="2019-10-16T06:01:40.954" v="55" actId="1076"/>
          <ac:spMkLst>
            <pc:docMk/>
            <pc:sldMk cId="3296855643" sldId="269"/>
            <ac:spMk id="2" creationId="{00000000-0000-0000-0000-000000000000}"/>
          </ac:spMkLst>
        </pc:spChg>
        <pc:spChg chg="mod">
          <ac:chgData name="佩杰 李" userId="86c07199bf488ae0" providerId="LiveId" clId="{AA071900-46E9-4281-9880-6A6501F0AAD5}" dt="2019-10-16T06:02:33.186" v="94" actId="14100"/>
          <ac:spMkLst>
            <pc:docMk/>
            <pc:sldMk cId="3296855643" sldId="269"/>
            <ac:spMk id="4" creationId="{00000000-0000-0000-0000-000000000000}"/>
          </ac:spMkLst>
        </pc:spChg>
        <pc:spChg chg="mod">
          <ac:chgData name="佩杰 李" userId="86c07199bf488ae0" providerId="LiveId" clId="{AA071900-46E9-4281-9880-6A6501F0AAD5}" dt="2019-10-16T06:01:44.425" v="56" actId="1076"/>
          <ac:spMkLst>
            <pc:docMk/>
            <pc:sldMk cId="3296855643" sldId="269"/>
            <ac:spMk id="7" creationId="{00000000-0000-0000-0000-000000000000}"/>
          </ac:spMkLst>
        </pc:spChg>
        <pc:spChg chg="mod">
          <ac:chgData name="佩杰 李" userId="86c07199bf488ae0" providerId="LiveId" clId="{AA071900-46E9-4281-9880-6A6501F0AAD5}" dt="2019-10-16T06:02:03.185" v="85" actId="14100"/>
          <ac:spMkLst>
            <pc:docMk/>
            <pc:sldMk cId="3296855643" sldId="269"/>
            <ac:spMk id="8" creationId="{00000000-0000-0000-0000-000000000000}"/>
          </ac:spMkLst>
        </pc:spChg>
        <pc:spChg chg="mod">
          <ac:chgData name="佩杰 李" userId="86c07199bf488ae0" providerId="LiveId" clId="{AA071900-46E9-4281-9880-6A6501F0AAD5}" dt="2019-10-16T06:02:29.810" v="93" actId="14100"/>
          <ac:spMkLst>
            <pc:docMk/>
            <pc:sldMk cId="3296855643" sldId="269"/>
            <ac:spMk id="14" creationId="{00000000-0000-0000-0000-000000000000}"/>
          </ac:spMkLst>
        </pc:spChg>
        <pc:spChg chg="mod">
          <ac:chgData name="佩杰 李" userId="86c07199bf488ae0" providerId="LiveId" clId="{AA071900-46E9-4281-9880-6A6501F0AAD5}" dt="2019-10-16T06:01:53.145" v="83" actId="1038"/>
          <ac:spMkLst>
            <pc:docMk/>
            <pc:sldMk cId="3296855643" sldId="269"/>
            <ac:spMk id="15" creationId="{00000000-0000-0000-0000-000000000000}"/>
          </ac:spMkLst>
        </pc:spChg>
        <pc:spChg chg="mod">
          <ac:chgData name="佩杰 李" userId="86c07199bf488ae0" providerId="LiveId" clId="{AA071900-46E9-4281-9880-6A6501F0AAD5}" dt="2019-10-16T06:01:53.145" v="83" actId="1038"/>
          <ac:spMkLst>
            <pc:docMk/>
            <pc:sldMk cId="3296855643" sldId="269"/>
            <ac:spMk id="16" creationId="{00000000-0000-0000-0000-000000000000}"/>
          </ac:spMkLst>
        </pc:spChg>
        <pc:spChg chg="mod">
          <ac:chgData name="佩杰 李" userId="86c07199bf488ae0" providerId="LiveId" clId="{AA071900-46E9-4281-9880-6A6501F0AAD5}" dt="2019-10-16T06:02:36.066" v="95" actId="14100"/>
          <ac:spMkLst>
            <pc:docMk/>
            <pc:sldMk cId="3296855643" sldId="269"/>
            <ac:spMk id="28" creationId="{00000000-0000-0000-0000-000000000000}"/>
          </ac:spMkLst>
        </pc:spChg>
        <pc:spChg chg="mod">
          <ac:chgData name="佩杰 李" userId="86c07199bf488ae0" providerId="LiveId" clId="{AA071900-46E9-4281-9880-6A6501F0AAD5}" dt="2019-10-16T06:02:20.419" v="90" actId="14100"/>
          <ac:spMkLst>
            <pc:docMk/>
            <pc:sldMk cId="3296855643" sldId="269"/>
            <ac:spMk id="29" creationId="{00000000-0000-0000-0000-000000000000}"/>
          </ac:spMkLst>
        </pc:spChg>
        <pc:picChg chg="mod">
          <ac:chgData name="佩杰 李" userId="86c07199bf488ae0" providerId="LiveId" clId="{AA071900-46E9-4281-9880-6A6501F0AAD5}" dt="2019-10-16T06:01:53.145" v="83" actId="1038"/>
          <ac:picMkLst>
            <pc:docMk/>
            <pc:sldMk cId="3296855643" sldId="269"/>
            <ac:picMk id="17" creationId="{00000000-0000-0000-0000-000000000000}"/>
          </ac:picMkLst>
        </pc:picChg>
        <pc:picChg chg="mod">
          <ac:chgData name="佩杰 李" userId="86c07199bf488ae0" providerId="LiveId" clId="{AA071900-46E9-4281-9880-6A6501F0AAD5}" dt="2019-10-16T06:01:53.145" v="83" actId="1038"/>
          <ac:picMkLst>
            <pc:docMk/>
            <pc:sldMk cId="3296855643" sldId="269"/>
            <ac:picMk id="18" creationId="{00000000-0000-0000-0000-000000000000}"/>
          </ac:picMkLst>
        </pc:picChg>
      </pc:sldChg>
      <pc:sldChg chg="modSp">
        <pc:chgData name="佩杰 李" userId="86c07199bf488ae0" providerId="LiveId" clId="{AA071900-46E9-4281-9880-6A6501F0AAD5}" dt="2019-10-16T06:03:34.777" v="173" actId="14100"/>
        <pc:sldMkLst>
          <pc:docMk/>
          <pc:sldMk cId="3106292235" sldId="270"/>
        </pc:sldMkLst>
        <pc:spChg chg="mod">
          <ac:chgData name="佩杰 李" userId="86c07199bf488ae0" providerId="LiveId" clId="{AA071900-46E9-4281-9880-6A6501F0AAD5}" dt="2019-10-16T06:02:46.074" v="96" actId="1076"/>
          <ac:spMkLst>
            <pc:docMk/>
            <pc:sldMk cId="3106292235" sldId="270"/>
            <ac:spMk id="3" creationId="{00000000-0000-0000-0000-000000000000}"/>
          </ac:spMkLst>
        </pc:spChg>
        <pc:spChg chg="mod">
          <ac:chgData name="佩杰 李" userId="86c07199bf488ae0" providerId="LiveId" clId="{AA071900-46E9-4281-9880-6A6501F0AAD5}" dt="2019-10-16T06:02:48.442" v="97" actId="1076"/>
          <ac:spMkLst>
            <pc:docMk/>
            <pc:sldMk cId="3106292235" sldId="270"/>
            <ac:spMk id="19" creationId="{00000000-0000-0000-0000-000000000000}"/>
          </ac:spMkLst>
        </pc:spChg>
        <pc:spChg chg="mod">
          <ac:chgData name="佩杰 李" userId="86c07199bf488ae0" providerId="LiveId" clId="{AA071900-46E9-4281-9880-6A6501F0AAD5}" dt="2019-10-16T06:03:21.840" v="151" actId="1037"/>
          <ac:spMkLst>
            <pc:docMk/>
            <pc:sldMk cId="3106292235" sldId="270"/>
            <ac:spMk id="71" creationId="{00000000-0000-0000-0000-000000000000}"/>
          </ac:spMkLst>
        </pc:spChg>
        <pc:spChg chg="mod">
          <ac:chgData name="佩杰 李" userId="86c07199bf488ae0" providerId="LiveId" clId="{AA071900-46E9-4281-9880-6A6501F0AAD5}" dt="2019-10-16T06:03:21.840" v="151" actId="1037"/>
          <ac:spMkLst>
            <pc:docMk/>
            <pc:sldMk cId="3106292235" sldId="270"/>
            <ac:spMk id="72" creationId="{00000000-0000-0000-0000-000000000000}"/>
          </ac:spMkLst>
        </pc:spChg>
        <pc:spChg chg="mod">
          <ac:chgData name="佩杰 李" userId="86c07199bf488ae0" providerId="LiveId" clId="{AA071900-46E9-4281-9880-6A6501F0AAD5}" dt="2019-10-16T06:03:21.840" v="151" actId="1037"/>
          <ac:spMkLst>
            <pc:docMk/>
            <pc:sldMk cId="3106292235" sldId="270"/>
            <ac:spMk id="73" creationId="{00000000-0000-0000-0000-000000000000}"/>
          </ac:spMkLst>
        </pc:spChg>
        <pc:spChg chg="mod">
          <ac:chgData name="佩杰 李" userId="86c07199bf488ae0" providerId="LiveId" clId="{AA071900-46E9-4281-9880-6A6501F0AAD5}" dt="2019-10-16T06:03:26.582" v="171" actId="1037"/>
          <ac:spMkLst>
            <pc:docMk/>
            <pc:sldMk cId="3106292235" sldId="270"/>
            <ac:spMk id="74" creationId="{00000000-0000-0000-0000-000000000000}"/>
          </ac:spMkLst>
        </pc:spChg>
        <pc:grpChg chg="mod">
          <ac:chgData name="佩杰 李" userId="86c07199bf488ae0" providerId="LiveId" clId="{AA071900-46E9-4281-9880-6A6501F0AAD5}" dt="2019-10-16T06:03:34.777" v="173" actId="14100"/>
          <ac:grpSpMkLst>
            <pc:docMk/>
            <pc:sldMk cId="3106292235" sldId="270"/>
            <ac:grpSpMk id="20" creationId="{00000000-0000-0000-0000-000000000000}"/>
          </ac:grpSpMkLst>
        </pc:grpChg>
        <pc:graphicFrameChg chg="mod">
          <ac:chgData name="佩杰 李" userId="86c07199bf488ae0" providerId="LiveId" clId="{AA071900-46E9-4281-9880-6A6501F0AAD5}" dt="2019-10-16T06:03:21.840" v="151" actId="1037"/>
          <ac:graphicFrameMkLst>
            <pc:docMk/>
            <pc:sldMk cId="3106292235" sldId="270"/>
            <ac:graphicFrameMk id="69" creationId="{00000000-0000-0000-0000-000000000000}"/>
          </ac:graphicFrameMkLst>
        </pc:graphicFrameChg>
        <pc:graphicFrameChg chg="mod">
          <ac:chgData name="佩杰 李" userId="86c07199bf488ae0" providerId="LiveId" clId="{AA071900-46E9-4281-9880-6A6501F0AAD5}" dt="2019-10-16T06:03:21.840" v="151" actId="1037"/>
          <ac:graphicFrameMkLst>
            <pc:docMk/>
            <pc:sldMk cId="3106292235" sldId="270"/>
            <ac:graphicFrameMk id="7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E993-7C9B-4F76-A5D2-51F22BFA1A20}" type="datetimeFigureOut">
              <a:rPr lang="zh-CN" altLang="en-US" smtClean="0"/>
              <a:pPr/>
              <a:t>2021/10/27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ADBE2-52C4-423E-AEC4-CA623BCE1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7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113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181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791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729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179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939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601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753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005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812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57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893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76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094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209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10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72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43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45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59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29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2021/10/27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73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2021/10/27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79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2021/10/27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42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31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16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2021/10/27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49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2" Type="http://schemas.openxmlformats.org/officeDocument/2006/relationships/tags" Target="../tags/tag43.xml"/><Relationship Id="rId16" Type="http://schemas.openxmlformats.org/officeDocument/2006/relationships/image" Target="../media/image10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5" Type="http://schemas.openxmlformats.org/officeDocument/2006/relationships/image" Target="../media/image9.png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5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11.xml"/><Relationship Id="rId7" Type="http://schemas.openxmlformats.org/officeDocument/2006/relationships/image" Target="../media/image1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7" Type="http://schemas.openxmlformats.org/officeDocument/2006/relationships/image" Target="../media/image6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2.xml"/><Relationship Id="rId4" Type="http://schemas.openxmlformats.org/officeDocument/2006/relationships/tags" Target="../tags/tag9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13" Type="http://schemas.openxmlformats.org/officeDocument/2006/relationships/tags" Target="../tags/tag105.xml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12" Type="http://schemas.openxmlformats.org/officeDocument/2006/relationships/tags" Target="../tags/tag104.xml"/><Relationship Id="rId2" Type="http://schemas.openxmlformats.org/officeDocument/2006/relationships/tags" Target="../tags/tag94.xml"/><Relationship Id="rId16" Type="http://schemas.openxmlformats.org/officeDocument/2006/relationships/image" Target="../media/image17.png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tags" Target="../tags/tag103.xml"/><Relationship Id="rId5" Type="http://schemas.openxmlformats.org/officeDocument/2006/relationships/tags" Target="../tags/tag97.xml"/><Relationship Id="rId15" Type="http://schemas.openxmlformats.org/officeDocument/2006/relationships/notesSlide" Target="../notesSlides/notesSlide12.xml"/><Relationship Id="rId10" Type="http://schemas.openxmlformats.org/officeDocument/2006/relationships/tags" Target="../tags/tag102.xml"/><Relationship Id="rId4" Type="http://schemas.openxmlformats.org/officeDocument/2006/relationships/tags" Target="../tags/tag96.xml"/><Relationship Id="rId9" Type="http://schemas.openxmlformats.org/officeDocument/2006/relationships/tags" Target="../tags/tag101.xml"/><Relationship Id="rId1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tags" Target="../tags/tag117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tags" Target="../tags/tag116.xml"/><Relationship Id="rId5" Type="http://schemas.openxmlformats.org/officeDocument/2006/relationships/tags" Target="../tags/tag110.xml"/><Relationship Id="rId15" Type="http://schemas.openxmlformats.org/officeDocument/2006/relationships/image" Target="../media/image18.png"/><Relationship Id="rId10" Type="http://schemas.openxmlformats.org/officeDocument/2006/relationships/tags" Target="../tags/tag115.xml"/><Relationship Id="rId4" Type="http://schemas.openxmlformats.org/officeDocument/2006/relationships/tags" Target="../tags/tag109.xml"/><Relationship Id="rId9" Type="http://schemas.openxmlformats.org/officeDocument/2006/relationships/tags" Target="../tags/tag114.xml"/><Relationship Id="rId14" Type="http://schemas.openxmlformats.org/officeDocument/2006/relationships/notesSlide" Target="../notesSlides/notesSlide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125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20.xml"/><Relationship Id="rId7" Type="http://schemas.openxmlformats.org/officeDocument/2006/relationships/tags" Target="../tags/tag124.xml"/><Relationship Id="rId12" Type="http://schemas.openxmlformats.org/officeDocument/2006/relationships/tags" Target="../tags/tag129.xml"/><Relationship Id="rId2" Type="http://schemas.openxmlformats.org/officeDocument/2006/relationships/tags" Target="../tags/tag119.xml"/><Relationship Id="rId16" Type="http://schemas.openxmlformats.org/officeDocument/2006/relationships/image" Target="../media/image2.png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11" Type="http://schemas.openxmlformats.org/officeDocument/2006/relationships/tags" Target="../tags/tag128.xml"/><Relationship Id="rId5" Type="http://schemas.openxmlformats.org/officeDocument/2006/relationships/tags" Target="../tags/tag122.xml"/><Relationship Id="rId15" Type="http://schemas.openxmlformats.org/officeDocument/2006/relationships/image" Target="../media/image18.png"/><Relationship Id="rId10" Type="http://schemas.openxmlformats.org/officeDocument/2006/relationships/tags" Target="../tags/tag127.xml"/><Relationship Id="rId4" Type="http://schemas.openxmlformats.org/officeDocument/2006/relationships/tags" Target="../tags/tag121.xml"/><Relationship Id="rId9" Type="http://schemas.openxmlformats.org/officeDocument/2006/relationships/tags" Target="../tags/tag126.xml"/><Relationship Id="rId14" Type="http://schemas.openxmlformats.org/officeDocument/2006/relationships/notesSlide" Target="../notesSlides/notesSlide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2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>
            <p:custDataLst>
              <p:tags r:id="rId2"/>
            </p:custDataLst>
          </p:nvPr>
        </p:nvSpPr>
        <p:spPr>
          <a:xfrm>
            <a:off x="2149477" y="2312988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cxnSp>
        <p:nvCxnSpPr>
          <p:cNvPr id="23" name="直接连接符 22"/>
          <p:cNvCxnSpPr/>
          <p:nvPr>
            <p:custDataLst>
              <p:tags r:id="rId3"/>
            </p:custDataLst>
          </p:nvPr>
        </p:nvCxnSpPr>
        <p:spPr>
          <a:xfrm flipH="1">
            <a:off x="1646240" y="1947863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24" name="直接连接符 23"/>
          <p:cNvCxnSpPr/>
          <p:nvPr>
            <p:custDataLst>
              <p:tags r:id="rId4"/>
            </p:custDataLst>
          </p:nvPr>
        </p:nvCxnSpPr>
        <p:spPr>
          <a:xfrm flipH="1">
            <a:off x="5403850" y="2981325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5580063" y="2312988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Baskerville Old Face" panose="02020602080505020303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6</a:t>
            </a: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Baskerville Old Face" panose="02020602080505020303" pitchFamily="18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054" name="文本框 2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478090" y="3171827"/>
            <a:ext cx="326447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利用数组处理批量数据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5011738" y="2570165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6057902" y="2570165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kern="0" dirty="0">
                <a:solidFill>
                  <a:prstClr val="white"/>
                </a:solidFill>
              </a:rPr>
              <a:t>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647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920" y="266189"/>
            <a:ext cx="5922104" cy="1325563"/>
          </a:xfrm>
        </p:spPr>
        <p:txBody>
          <a:bodyPr/>
          <a:lstStyle/>
          <a:p>
            <a:r>
              <a:rPr lang="zh-CN" altLang="en-US" dirty="0"/>
              <a:t>定义和引用二维数组</a:t>
            </a:r>
          </a:p>
        </p:txBody>
      </p:sp>
      <p:sp>
        <p:nvSpPr>
          <p:cNvPr id="15" name="MH_Text_1">
            <a:extLst>
              <a:ext uri="{FF2B5EF4-FFF2-40B4-BE49-F238E27FC236}">
                <a16:creationId xmlns:a16="http://schemas.microsoft.com/office/drawing/2014/main" id="{F198079B-4B1C-4D1E-9315-B5DFD1E1FB5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61980" y="1803078"/>
            <a:ext cx="3271216" cy="1486278"/>
          </a:xfrm>
          <a:custGeom>
            <a:avLst/>
            <a:gdLst>
              <a:gd name="connsiteX0" fmla="*/ 0 w 2160000"/>
              <a:gd name="connsiteY0" fmla="*/ 1377240 h 1593240"/>
              <a:gd name="connsiteX1" fmla="*/ 54000 w 2160000"/>
              <a:gd name="connsiteY1" fmla="*/ 1377240 h 1593240"/>
              <a:gd name="connsiteX2" fmla="*/ 54000 w 2160000"/>
              <a:gd name="connsiteY2" fmla="*/ 1539240 h 1593240"/>
              <a:gd name="connsiteX3" fmla="*/ 2106000 w 2160000"/>
              <a:gd name="connsiteY3" fmla="*/ 1539240 h 1593240"/>
              <a:gd name="connsiteX4" fmla="*/ 2106000 w 2160000"/>
              <a:gd name="connsiteY4" fmla="*/ 1377240 h 1593240"/>
              <a:gd name="connsiteX5" fmla="*/ 2160000 w 2160000"/>
              <a:gd name="connsiteY5" fmla="*/ 1377240 h 1593240"/>
              <a:gd name="connsiteX6" fmla="*/ 2160000 w 2160000"/>
              <a:gd name="connsiteY6" fmla="*/ 1539240 h 1593240"/>
              <a:gd name="connsiteX7" fmla="*/ 2160000 w 2160000"/>
              <a:gd name="connsiteY7" fmla="*/ 1593240 h 1593240"/>
              <a:gd name="connsiteX8" fmla="*/ 2106000 w 2160000"/>
              <a:gd name="connsiteY8" fmla="*/ 1593240 h 1593240"/>
              <a:gd name="connsiteX9" fmla="*/ 54000 w 2160000"/>
              <a:gd name="connsiteY9" fmla="*/ 1593240 h 1593240"/>
              <a:gd name="connsiteX10" fmla="*/ 0 w 2160000"/>
              <a:gd name="connsiteY10" fmla="*/ 1593240 h 1593240"/>
              <a:gd name="connsiteX11" fmla="*/ 0 w 2160000"/>
              <a:gd name="connsiteY11" fmla="*/ 1539240 h 1593240"/>
              <a:gd name="connsiteX12" fmla="*/ 1800000 w 2160000"/>
              <a:gd name="connsiteY12" fmla="*/ 0 h 1593240"/>
              <a:gd name="connsiteX13" fmla="*/ 2106000 w 2160000"/>
              <a:gd name="connsiteY13" fmla="*/ 0 h 1593240"/>
              <a:gd name="connsiteX14" fmla="*/ 2160000 w 2160000"/>
              <a:gd name="connsiteY14" fmla="*/ 0 h 1593240"/>
              <a:gd name="connsiteX15" fmla="*/ 2160000 w 2160000"/>
              <a:gd name="connsiteY15" fmla="*/ 54000 h 1593240"/>
              <a:gd name="connsiteX16" fmla="*/ 2160000 w 2160000"/>
              <a:gd name="connsiteY16" fmla="*/ 216000 h 1593240"/>
              <a:gd name="connsiteX17" fmla="*/ 2106000 w 2160000"/>
              <a:gd name="connsiteY17" fmla="*/ 216000 h 1593240"/>
              <a:gd name="connsiteX18" fmla="*/ 2106000 w 2160000"/>
              <a:gd name="connsiteY18" fmla="*/ 54000 h 1593240"/>
              <a:gd name="connsiteX19" fmla="*/ 1800000 w 2160000"/>
              <a:gd name="connsiteY19" fmla="*/ 54000 h 1593240"/>
              <a:gd name="connsiteX20" fmla="*/ 0 w 2160000"/>
              <a:gd name="connsiteY20" fmla="*/ 0 h 1593240"/>
              <a:gd name="connsiteX21" fmla="*/ 54000 w 2160000"/>
              <a:gd name="connsiteY21" fmla="*/ 0 h 1593240"/>
              <a:gd name="connsiteX22" fmla="*/ 360000 w 2160000"/>
              <a:gd name="connsiteY22" fmla="*/ 0 h 1593240"/>
              <a:gd name="connsiteX23" fmla="*/ 360000 w 2160000"/>
              <a:gd name="connsiteY23" fmla="*/ 54000 h 1593240"/>
              <a:gd name="connsiteX24" fmla="*/ 54000 w 2160000"/>
              <a:gd name="connsiteY24" fmla="*/ 54000 h 1593240"/>
              <a:gd name="connsiteX25" fmla="*/ 54000 w 2160000"/>
              <a:gd name="connsiteY25" fmla="*/ 216000 h 1593240"/>
              <a:gd name="connsiteX26" fmla="*/ 0 w 2160000"/>
              <a:gd name="connsiteY26" fmla="*/ 216000 h 1593240"/>
              <a:gd name="connsiteX27" fmla="*/ 0 w 2160000"/>
              <a:gd name="connsiteY27" fmla="*/ 54000 h 159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160000" h="1593240">
                <a:moveTo>
                  <a:pt x="0" y="1377240"/>
                </a:moveTo>
                <a:lnTo>
                  <a:pt x="54000" y="1377240"/>
                </a:lnTo>
                <a:lnTo>
                  <a:pt x="54000" y="1539240"/>
                </a:lnTo>
                <a:lnTo>
                  <a:pt x="2106000" y="1539240"/>
                </a:lnTo>
                <a:lnTo>
                  <a:pt x="2106000" y="1377240"/>
                </a:lnTo>
                <a:lnTo>
                  <a:pt x="2160000" y="1377240"/>
                </a:lnTo>
                <a:lnTo>
                  <a:pt x="2160000" y="1539240"/>
                </a:lnTo>
                <a:lnTo>
                  <a:pt x="2160000" y="1593240"/>
                </a:lnTo>
                <a:lnTo>
                  <a:pt x="2106000" y="1593240"/>
                </a:lnTo>
                <a:lnTo>
                  <a:pt x="54000" y="1593240"/>
                </a:lnTo>
                <a:lnTo>
                  <a:pt x="0" y="1593240"/>
                </a:lnTo>
                <a:lnTo>
                  <a:pt x="0" y="1539240"/>
                </a:lnTo>
                <a:close/>
                <a:moveTo>
                  <a:pt x="1800000" y="0"/>
                </a:moveTo>
                <a:lnTo>
                  <a:pt x="2106000" y="0"/>
                </a:lnTo>
                <a:lnTo>
                  <a:pt x="2160000" y="0"/>
                </a:lnTo>
                <a:lnTo>
                  <a:pt x="2160000" y="54000"/>
                </a:lnTo>
                <a:lnTo>
                  <a:pt x="2160000" y="216000"/>
                </a:lnTo>
                <a:lnTo>
                  <a:pt x="2106000" y="216000"/>
                </a:lnTo>
                <a:lnTo>
                  <a:pt x="2106000" y="54000"/>
                </a:lnTo>
                <a:lnTo>
                  <a:pt x="1800000" y="54000"/>
                </a:lnTo>
                <a:close/>
                <a:moveTo>
                  <a:pt x="0" y="0"/>
                </a:moveTo>
                <a:lnTo>
                  <a:pt x="54000" y="0"/>
                </a:lnTo>
                <a:lnTo>
                  <a:pt x="360000" y="0"/>
                </a:lnTo>
                <a:lnTo>
                  <a:pt x="360000" y="54000"/>
                </a:lnTo>
                <a:lnTo>
                  <a:pt x="54000" y="54000"/>
                </a:lnTo>
                <a:lnTo>
                  <a:pt x="54000" y="216000"/>
                </a:lnTo>
                <a:lnTo>
                  <a:pt x="0" y="216000"/>
                </a:lnTo>
                <a:lnTo>
                  <a:pt x="0" y="54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288000" tIns="360000" rIns="288000" bIns="360000" anchor="t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个小分队，每队有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名队员，要把这些队员的工资用数组保存起来以备查。</a:t>
            </a:r>
          </a:p>
        </p:txBody>
      </p:sp>
      <p:sp>
        <p:nvSpPr>
          <p:cNvPr id="16" name="MH_SubTitle_1">
            <a:extLst>
              <a:ext uri="{FF2B5EF4-FFF2-40B4-BE49-F238E27FC236}">
                <a16:creationId xmlns:a16="http://schemas.microsoft.com/office/drawing/2014/main" id="{41C04DB7-FD40-47FA-BDC6-1A9AF1910AA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16624" y="1591752"/>
            <a:ext cx="1439863" cy="52387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400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小例子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D953539-40BD-4837-9970-15323CC06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602451"/>
              </p:ext>
            </p:extLst>
          </p:nvPr>
        </p:nvGraphicFramePr>
        <p:xfrm>
          <a:off x="3433196" y="1591751"/>
          <a:ext cx="5627678" cy="14782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375982">
                  <a:extLst>
                    <a:ext uri="{9D8B030D-6E8A-4147-A177-3AD203B41FA5}">
                      <a16:colId xmlns:a16="http://schemas.microsoft.com/office/drawing/2014/main" val="1290182950"/>
                    </a:ext>
                  </a:extLst>
                </a:gridCol>
                <a:gridCol w="708616">
                  <a:extLst>
                    <a:ext uri="{9D8B030D-6E8A-4147-A177-3AD203B41FA5}">
                      <a16:colId xmlns:a16="http://schemas.microsoft.com/office/drawing/2014/main" val="2237674825"/>
                    </a:ext>
                  </a:extLst>
                </a:gridCol>
                <a:gridCol w="708616">
                  <a:extLst>
                    <a:ext uri="{9D8B030D-6E8A-4147-A177-3AD203B41FA5}">
                      <a16:colId xmlns:a16="http://schemas.microsoft.com/office/drawing/2014/main" val="2502497094"/>
                    </a:ext>
                  </a:extLst>
                </a:gridCol>
                <a:gridCol w="708616">
                  <a:extLst>
                    <a:ext uri="{9D8B030D-6E8A-4147-A177-3AD203B41FA5}">
                      <a16:colId xmlns:a16="http://schemas.microsoft.com/office/drawing/2014/main" val="3786434969"/>
                    </a:ext>
                  </a:extLst>
                </a:gridCol>
                <a:gridCol w="708616">
                  <a:extLst>
                    <a:ext uri="{9D8B030D-6E8A-4147-A177-3AD203B41FA5}">
                      <a16:colId xmlns:a16="http://schemas.microsoft.com/office/drawing/2014/main" val="3972903900"/>
                    </a:ext>
                  </a:extLst>
                </a:gridCol>
                <a:gridCol w="708616">
                  <a:extLst>
                    <a:ext uri="{9D8B030D-6E8A-4147-A177-3AD203B41FA5}">
                      <a16:colId xmlns:a16="http://schemas.microsoft.com/office/drawing/2014/main" val="55048251"/>
                    </a:ext>
                  </a:extLst>
                </a:gridCol>
                <a:gridCol w="708616">
                  <a:extLst>
                    <a:ext uri="{9D8B030D-6E8A-4147-A177-3AD203B41FA5}">
                      <a16:colId xmlns:a16="http://schemas.microsoft.com/office/drawing/2014/main" val="3526203475"/>
                    </a:ext>
                  </a:extLst>
                </a:gridCol>
              </a:tblGrid>
              <a:tr h="35818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076352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分队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2456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1847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1243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1600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2346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2757</a:t>
                      </a:r>
                      <a:endParaRPr lang="zh-CN" altLang="en-US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23040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分队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3045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2018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1725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2020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2458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1436</a:t>
                      </a:r>
                      <a:endParaRPr lang="zh-CN" altLang="en-US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93445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分队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1427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1175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1046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1976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1477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2018</a:t>
                      </a:r>
                      <a:endParaRPr lang="zh-CN" altLang="en-US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723951549"/>
                  </a:ext>
                </a:extLst>
              </a:tr>
            </a:tbl>
          </a:graphicData>
        </a:graphic>
      </p:graphicFrame>
      <p:sp>
        <p:nvSpPr>
          <p:cNvPr id="18" name="MH_Desc_1">
            <a:extLst>
              <a:ext uri="{FF2B5EF4-FFF2-40B4-BE49-F238E27FC236}">
                <a16:creationId xmlns:a16="http://schemas.microsoft.com/office/drawing/2014/main" id="{F35115DA-A7A7-47C7-9867-3A4FBFDE4FF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9462" y="3500683"/>
            <a:ext cx="8009313" cy="236340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如果建立一个数组</a:t>
            </a:r>
            <a:r>
              <a:rPr lang="en-US" altLang="zh-CN" dirty="0">
                <a:solidFill>
                  <a:schemeClr val="tx1"/>
                </a:solidFill>
              </a:rPr>
              <a:t>pay</a:t>
            </a:r>
            <a:r>
              <a:rPr lang="zh-CN" altLang="en-US" dirty="0">
                <a:solidFill>
                  <a:schemeClr val="tx1"/>
                </a:solidFill>
              </a:rPr>
              <a:t>，它应当是二维的，第一维用来表示第几分队，第二维用来表示第几个队员。例如用</a:t>
            </a:r>
            <a:r>
              <a:rPr lang="en-US" altLang="zh-CN" dirty="0">
                <a:solidFill>
                  <a:schemeClr val="tx1"/>
                </a:solidFill>
              </a:rPr>
              <a:t>pay</a:t>
            </a:r>
            <a:r>
              <a:rPr lang="en-US" altLang="zh-CN" baseline="-25000" dirty="0">
                <a:solidFill>
                  <a:schemeClr val="tx1"/>
                </a:solidFill>
              </a:rPr>
              <a:t>2,3</a:t>
            </a:r>
            <a:r>
              <a:rPr lang="zh-CN" altLang="en-US" dirty="0">
                <a:solidFill>
                  <a:schemeClr val="tx1"/>
                </a:solidFill>
              </a:rPr>
              <a:t>表示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分队第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名队员的工资，它的值是</a:t>
            </a:r>
            <a:r>
              <a:rPr lang="en-US" altLang="zh-CN" dirty="0">
                <a:solidFill>
                  <a:schemeClr val="tx1"/>
                </a:solidFill>
              </a:rPr>
              <a:t>1725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二维数组常称为</a:t>
            </a:r>
            <a:r>
              <a:rPr lang="zh-CN" altLang="en-US" b="1" dirty="0">
                <a:solidFill>
                  <a:schemeClr val="tx1"/>
                </a:solidFill>
              </a:rPr>
              <a:t>矩阵</a:t>
            </a:r>
            <a:r>
              <a:rPr lang="en-US" altLang="zh-CN" dirty="0">
                <a:solidFill>
                  <a:schemeClr val="tx1"/>
                </a:solidFill>
              </a:rPr>
              <a:t>(matrix)</a:t>
            </a:r>
            <a:r>
              <a:rPr lang="zh-CN" altLang="en-US" dirty="0">
                <a:solidFill>
                  <a:schemeClr val="tx1"/>
                </a:solidFill>
              </a:rPr>
              <a:t>。把二维数组写成</a:t>
            </a:r>
            <a:r>
              <a:rPr lang="zh-CN" altLang="en-US" b="1" dirty="0">
                <a:solidFill>
                  <a:schemeClr val="tx1"/>
                </a:solidFill>
              </a:rPr>
              <a:t>行</a:t>
            </a:r>
            <a:r>
              <a:rPr lang="en-US" altLang="zh-CN" dirty="0">
                <a:solidFill>
                  <a:schemeClr val="tx1"/>
                </a:solidFill>
              </a:rPr>
              <a:t>(row)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b="1" dirty="0">
                <a:solidFill>
                  <a:schemeClr val="tx1"/>
                </a:solidFill>
              </a:rPr>
              <a:t>列</a:t>
            </a:r>
            <a:r>
              <a:rPr lang="en-US" altLang="zh-CN" dirty="0">
                <a:solidFill>
                  <a:schemeClr val="tx1"/>
                </a:solidFill>
              </a:rPr>
              <a:t>(column)</a:t>
            </a:r>
            <a:r>
              <a:rPr lang="zh-CN" altLang="en-US" dirty="0">
                <a:solidFill>
                  <a:schemeClr val="tx1"/>
                </a:solidFill>
              </a:rPr>
              <a:t>的排列形式，可以有助于形象化地理解二维数组的逻辑结构。</a:t>
            </a:r>
          </a:p>
        </p:txBody>
      </p:sp>
    </p:spTree>
    <p:extLst>
      <p:ext uri="{BB962C8B-B14F-4D97-AF65-F5344CB8AC3E}">
        <p14:creationId xmlns:p14="http://schemas.microsoft.com/office/powerpoint/2010/main" val="3656161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320" y="272531"/>
            <a:ext cx="5922104" cy="1325563"/>
          </a:xfrm>
        </p:spPr>
        <p:txBody>
          <a:bodyPr/>
          <a:lstStyle/>
          <a:p>
            <a:r>
              <a:rPr lang="zh-CN" altLang="en-US" dirty="0"/>
              <a:t>定义二维数组</a:t>
            </a:r>
          </a:p>
        </p:txBody>
      </p:sp>
      <p:sp>
        <p:nvSpPr>
          <p:cNvPr id="7" name="矩形 6"/>
          <p:cNvSpPr/>
          <p:nvPr/>
        </p:nvSpPr>
        <p:spPr>
          <a:xfrm>
            <a:off x="-312" y="1342884"/>
            <a:ext cx="4784034" cy="415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zh-CN" altLang="en-US" b="1" dirty="0"/>
              <a:t>类型说明符  数组名</a:t>
            </a:r>
            <a:r>
              <a:rPr lang="en-US" altLang="zh-CN" b="1" dirty="0"/>
              <a:t>[</a:t>
            </a:r>
            <a:r>
              <a:rPr lang="zh-CN" altLang="en-US" b="1" dirty="0"/>
              <a:t>常量表达式</a:t>
            </a:r>
            <a:r>
              <a:rPr lang="en-US" altLang="zh-CN" b="1" dirty="0"/>
              <a:t>][</a:t>
            </a:r>
            <a:r>
              <a:rPr lang="zh-CN" altLang="en-US" b="1" dirty="0"/>
              <a:t>常量表达式</a:t>
            </a:r>
            <a:r>
              <a:rPr lang="en-US" altLang="zh-CN" b="1" dirty="0"/>
              <a:t>]</a:t>
            </a:r>
            <a:endParaRPr lang="zh-CN" altLang="en-US" b="1" dirty="0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494607" y="3475629"/>
            <a:ext cx="8578735" cy="296034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二维数组可被看作一种特殊的一维数组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它的元素又是一个一维数组。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例如，</a:t>
            </a:r>
            <a:r>
              <a:rPr lang="en-US" altLang="zh-CN" dirty="0">
                <a:solidFill>
                  <a:schemeClr val="tx1"/>
                </a:solidFill>
              </a:rPr>
              <a:t>float a[3][4];</a:t>
            </a:r>
            <a:r>
              <a:rPr lang="zh-CN" altLang="en-US" dirty="0">
                <a:solidFill>
                  <a:schemeClr val="tx1"/>
                </a:solidFill>
              </a:rPr>
              <a:t>可以把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看作一个一维数组，它有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个元素：</a:t>
            </a:r>
            <a:r>
              <a:rPr lang="en-US" altLang="zh-CN" dirty="0">
                <a:solidFill>
                  <a:schemeClr val="tx1"/>
                </a:solidFill>
              </a:rPr>
              <a:t>a[0], a[1], a[2]</a:t>
            </a:r>
            <a:r>
              <a:rPr lang="zh-CN" altLang="en-US" dirty="0">
                <a:solidFill>
                  <a:schemeClr val="tx1"/>
                </a:solidFill>
              </a:rPr>
              <a:t>，每个元素又是一个包含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个元素的一维数组：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a[0] —— </a:t>
            </a:r>
            <a:r>
              <a:rPr lang="en-US" altLang="zh-CN" u="sng" dirty="0">
                <a:solidFill>
                  <a:schemeClr val="tx1"/>
                </a:solidFill>
              </a:rPr>
              <a:t>a[0]</a:t>
            </a:r>
            <a:r>
              <a:rPr lang="en-US" altLang="zh-CN" dirty="0">
                <a:solidFill>
                  <a:schemeClr val="tx1"/>
                </a:solidFill>
              </a:rPr>
              <a:t>[0] </a:t>
            </a:r>
            <a:r>
              <a:rPr lang="en-US" altLang="zh-CN" u="sng" dirty="0">
                <a:solidFill>
                  <a:schemeClr val="tx1"/>
                </a:solidFill>
              </a:rPr>
              <a:t>a[0]</a:t>
            </a:r>
            <a:r>
              <a:rPr lang="en-US" altLang="zh-CN" dirty="0">
                <a:solidFill>
                  <a:schemeClr val="tx1"/>
                </a:solidFill>
              </a:rPr>
              <a:t>[1] </a:t>
            </a:r>
            <a:r>
              <a:rPr lang="en-US" altLang="zh-CN" u="sng" dirty="0">
                <a:solidFill>
                  <a:schemeClr val="tx1"/>
                </a:solidFill>
              </a:rPr>
              <a:t>a[0]</a:t>
            </a:r>
            <a:r>
              <a:rPr lang="en-US" altLang="zh-CN" dirty="0">
                <a:solidFill>
                  <a:schemeClr val="tx1"/>
                </a:solidFill>
              </a:rPr>
              <a:t>[2] </a:t>
            </a:r>
            <a:r>
              <a:rPr lang="en-US" altLang="zh-CN" u="sng" dirty="0">
                <a:solidFill>
                  <a:schemeClr val="tx1"/>
                </a:solidFill>
              </a:rPr>
              <a:t>a[0]</a:t>
            </a:r>
            <a:r>
              <a:rPr lang="en-US" altLang="zh-CN" dirty="0">
                <a:solidFill>
                  <a:schemeClr val="tx1"/>
                </a:solidFill>
              </a:rPr>
              <a:t>[3]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a[1] —— </a:t>
            </a:r>
            <a:r>
              <a:rPr lang="en-US" altLang="zh-CN" u="sng" dirty="0">
                <a:solidFill>
                  <a:schemeClr val="tx1"/>
                </a:solidFill>
              </a:rPr>
              <a:t>a[1]</a:t>
            </a:r>
            <a:r>
              <a:rPr lang="en-US" altLang="zh-CN" dirty="0">
                <a:solidFill>
                  <a:schemeClr val="tx1"/>
                </a:solidFill>
              </a:rPr>
              <a:t>[0] </a:t>
            </a:r>
            <a:r>
              <a:rPr lang="en-US" altLang="zh-CN" u="sng" dirty="0">
                <a:solidFill>
                  <a:schemeClr val="tx1"/>
                </a:solidFill>
              </a:rPr>
              <a:t>a[1]</a:t>
            </a:r>
            <a:r>
              <a:rPr lang="en-US" altLang="zh-CN" dirty="0">
                <a:solidFill>
                  <a:schemeClr val="tx1"/>
                </a:solidFill>
              </a:rPr>
              <a:t>[1] </a:t>
            </a:r>
            <a:r>
              <a:rPr lang="en-US" altLang="zh-CN" u="sng" dirty="0">
                <a:solidFill>
                  <a:schemeClr val="tx1"/>
                </a:solidFill>
              </a:rPr>
              <a:t>a[1]</a:t>
            </a:r>
            <a:r>
              <a:rPr lang="en-US" altLang="zh-CN" dirty="0">
                <a:solidFill>
                  <a:schemeClr val="tx1"/>
                </a:solidFill>
              </a:rPr>
              <a:t>[2] </a:t>
            </a:r>
            <a:r>
              <a:rPr lang="en-US" altLang="zh-CN" u="sng" dirty="0">
                <a:solidFill>
                  <a:schemeClr val="tx1"/>
                </a:solidFill>
              </a:rPr>
              <a:t>a[1]</a:t>
            </a:r>
            <a:r>
              <a:rPr lang="en-US" altLang="zh-CN" dirty="0">
                <a:solidFill>
                  <a:schemeClr val="tx1"/>
                </a:solidFill>
              </a:rPr>
              <a:t>[3]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a[2] —— </a:t>
            </a:r>
            <a:r>
              <a:rPr lang="en-US" altLang="zh-CN" u="sng" dirty="0">
                <a:solidFill>
                  <a:schemeClr val="tx1"/>
                </a:solidFill>
              </a:rPr>
              <a:t>a[2]</a:t>
            </a:r>
            <a:r>
              <a:rPr lang="en-US" altLang="zh-CN" dirty="0">
                <a:solidFill>
                  <a:schemeClr val="tx1"/>
                </a:solidFill>
              </a:rPr>
              <a:t>[0] </a:t>
            </a:r>
            <a:r>
              <a:rPr lang="en-US" altLang="zh-CN" u="sng" dirty="0">
                <a:solidFill>
                  <a:schemeClr val="tx1"/>
                </a:solidFill>
              </a:rPr>
              <a:t>a[2]</a:t>
            </a:r>
            <a:r>
              <a:rPr lang="en-US" altLang="zh-CN" dirty="0">
                <a:solidFill>
                  <a:schemeClr val="tx1"/>
                </a:solidFill>
              </a:rPr>
              <a:t>[1] </a:t>
            </a:r>
            <a:r>
              <a:rPr lang="en-US" altLang="zh-CN" u="sng" dirty="0">
                <a:solidFill>
                  <a:schemeClr val="tx1"/>
                </a:solidFill>
              </a:rPr>
              <a:t>a[2]</a:t>
            </a:r>
            <a:r>
              <a:rPr lang="en-US" altLang="zh-CN" dirty="0">
                <a:solidFill>
                  <a:schemeClr val="tx1"/>
                </a:solidFill>
              </a:rPr>
              <a:t>[2] </a:t>
            </a:r>
            <a:r>
              <a:rPr lang="en-US" altLang="zh-CN" u="sng" dirty="0">
                <a:solidFill>
                  <a:schemeClr val="tx1"/>
                </a:solidFill>
              </a:rPr>
              <a:t>a[2]</a:t>
            </a:r>
            <a:r>
              <a:rPr lang="en-US" altLang="zh-CN" dirty="0">
                <a:solidFill>
                  <a:schemeClr val="tx1"/>
                </a:solidFill>
              </a:rPr>
              <a:t>[3]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4834756" y="1361605"/>
            <a:ext cx="1899159" cy="415477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algn="ctr" defTabSz="363538">
              <a:lnSpc>
                <a:spcPct val="120000"/>
              </a:lnSpc>
            </a:pPr>
            <a:r>
              <a:rPr lang="en-US" altLang="zh-CN" b="1" dirty="0"/>
              <a:t>float pay[3][6];</a:t>
            </a:r>
            <a:endParaRPr lang="en-US" altLang="zh-CN" b="1" dirty="0">
              <a:solidFill>
                <a:srgbClr val="008000"/>
              </a:solidFill>
            </a:endParaRPr>
          </a:p>
        </p:txBody>
      </p:sp>
      <p:sp>
        <p:nvSpPr>
          <p:cNvPr id="4" name="线形标注 2 3"/>
          <p:cNvSpPr/>
          <p:nvPr/>
        </p:nvSpPr>
        <p:spPr>
          <a:xfrm>
            <a:off x="7406583" y="560053"/>
            <a:ext cx="1737417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3087"/>
              <a:gd name="adj5" fmla="val 311674"/>
              <a:gd name="adj6" fmla="val -1180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float</a:t>
            </a:r>
            <a:r>
              <a:rPr lang="zh-CN" altLang="en-US" sz="1600"/>
              <a:t>型二维数组</a:t>
            </a:r>
          </a:p>
        </p:txBody>
      </p:sp>
      <p:sp>
        <p:nvSpPr>
          <p:cNvPr id="28" name="线形标注 2 27"/>
          <p:cNvSpPr/>
          <p:nvPr/>
        </p:nvSpPr>
        <p:spPr>
          <a:xfrm>
            <a:off x="7406583" y="1030192"/>
            <a:ext cx="1666759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8157"/>
              <a:gd name="adj5" fmla="val 147414"/>
              <a:gd name="adj6" fmla="val -98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数组名为</a:t>
            </a:r>
            <a:r>
              <a:rPr lang="en-US" altLang="zh-CN" sz="1600" dirty="0"/>
              <a:t>pay</a:t>
            </a:r>
            <a:endParaRPr lang="zh-CN" altLang="en-US" sz="1600"/>
          </a:p>
        </p:txBody>
      </p:sp>
      <p:sp>
        <p:nvSpPr>
          <p:cNvPr id="29" name="线形标注 2 28"/>
          <p:cNvSpPr/>
          <p:nvPr/>
        </p:nvSpPr>
        <p:spPr>
          <a:xfrm>
            <a:off x="7406583" y="1896179"/>
            <a:ext cx="1666759" cy="50909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1541"/>
              <a:gd name="adj5" fmla="val -47197"/>
              <a:gd name="adj6" fmla="val -593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数组第二维有</a:t>
            </a:r>
            <a:r>
              <a:rPr lang="en-US" altLang="zh-CN" sz="1600" dirty="0"/>
              <a:t>6</a:t>
            </a:r>
            <a:r>
              <a:rPr lang="zh-CN" altLang="en-US" sz="1600"/>
              <a:t>个元素</a:t>
            </a:r>
          </a:p>
        </p:txBody>
      </p:sp>
      <p:sp>
        <p:nvSpPr>
          <p:cNvPr id="14" name="线形标注 2 13"/>
          <p:cNvSpPr/>
          <p:nvPr/>
        </p:nvSpPr>
        <p:spPr>
          <a:xfrm>
            <a:off x="7406583" y="2608446"/>
            <a:ext cx="1689162" cy="4368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11658"/>
              <a:gd name="adj6" fmla="val -75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数组第一维有</a:t>
            </a:r>
            <a:r>
              <a:rPr lang="en-US" altLang="zh-CN" sz="1600" dirty="0"/>
              <a:t>3</a:t>
            </a:r>
            <a:r>
              <a:rPr lang="zh-CN" altLang="en-US" sz="1600"/>
              <a:t>个元素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704943" y="1896179"/>
            <a:ext cx="5893869" cy="790989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a[3][4], b[5][10];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定义</a:t>
            </a:r>
            <a:r>
              <a:rPr lang="en-US" altLang="zh-CN" dirty="0">
                <a:solidFill>
                  <a:srgbClr val="008000"/>
                </a:solidFill>
              </a:rPr>
              <a:t>a</a:t>
            </a:r>
            <a:r>
              <a:rPr lang="zh-CN" altLang="en-US">
                <a:solidFill>
                  <a:srgbClr val="008000"/>
                </a:solidFill>
              </a:rPr>
              <a:t>为</a:t>
            </a:r>
            <a:r>
              <a:rPr lang="en-US" altLang="zh-CN" dirty="0">
                <a:solidFill>
                  <a:srgbClr val="008000"/>
                </a:solidFill>
              </a:rPr>
              <a:t>3×4(3</a:t>
            </a:r>
            <a:r>
              <a:rPr lang="zh-CN" altLang="en-US">
                <a:solidFill>
                  <a:srgbClr val="008000"/>
                </a:solidFill>
              </a:rPr>
              <a:t>行</a:t>
            </a:r>
            <a:r>
              <a:rPr lang="en-US" altLang="zh-CN" dirty="0">
                <a:solidFill>
                  <a:srgbClr val="008000"/>
                </a:solidFill>
              </a:rPr>
              <a:t>4</a:t>
            </a:r>
            <a:r>
              <a:rPr lang="zh-CN" altLang="en-US">
                <a:solidFill>
                  <a:srgbClr val="008000"/>
                </a:solidFill>
              </a:rPr>
              <a:t>列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>
                <a:solidFill>
                  <a:srgbClr val="008000"/>
                </a:solidFill>
              </a:rPr>
              <a:t>的数组，</a:t>
            </a:r>
            <a:r>
              <a:rPr lang="en-US" altLang="zh-CN" dirty="0">
                <a:solidFill>
                  <a:srgbClr val="008000"/>
                </a:solidFill>
              </a:rPr>
              <a:t>b</a:t>
            </a:r>
            <a:r>
              <a:rPr lang="zh-CN" altLang="en-US">
                <a:solidFill>
                  <a:srgbClr val="008000"/>
                </a:solidFill>
              </a:rPr>
              <a:t>为</a:t>
            </a:r>
            <a:r>
              <a:rPr lang="en-US" altLang="zh-CN" dirty="0">
                <a:solidFill>
                  <a:srgbClr val="008000"/>
                </a:solidFill>
              </a:rPr>
              <a:t>5×10(5</a:t>
            </a:r>
            <a:r>
              <a:rPr lang="zh-CN" altLang="en-US">
                <a:solidFill>
                  <a:srgbClr val="008000"/>
                </a:solidFill>
              </a:rPr>
              <a:t>行</a:t>
            </a:r>
            <a:r>
              <a:rPr lang="en-US" altLang="zh-CN" dirty="0">
                <a:solidFill>
                  <a:srgbClr val="008000"/>
                </a:solidFill>
              </a:rPr>
              <a:t>10</a:t>
            </a:r>
            <a:r>
              <a:rPr lang="zh-CN" altLang="en-US">
                <a:solidFill>
                  <a:srgbClr val="008000"/>
                </a:solidFill>
              </a:rPr>
              <a:t>列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>
                <a:solidFill>
                  <a:srgbClr val="008000"/>
                </a:solidFill>
              </a:rPr>
              <a:t>的数组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04943" y="2802464"/>
            <a:ext cx="5893868" cy="436863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a[3, 4], b[5, 10];</a:t>
            </a:r>
            <a:r>
              <a:rPr lang="zh-CN" altLang="en-US">
                <a:solidFill>
                  <a:srgbClr val="000000"/>
                </a:solidFill>
              </a:rPr>
              <a:t>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在一对方括号内不能写两个下标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255" y="2744669"/>
            <a:ext cx="542925" cy="5524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730" y="2031100"/>
            <a:ext cx="5524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55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二维数组的存储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6494" y="1495310"/>
            <a:ext cx="6415454" cy="407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</a:rPr>
              <a:t>C</a:t>
            </a:r>
            <a:r>
              <a:rPr lang="zh-CN" altLang="en-US" sz="2000" dirty="0">
                <a:solidFill>
                  <a:schemeClr val="accent1"/>
                </a:solidFill>
                <a:latin typeface="+mn-ea"/>
                <a:ea typeface="+mn-ea"/>
              </a:rPr>
              <a:t>语言中，二维数组中元素排列的顺序是按行存放的。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49091" y="2016785"/>
            <a:ext cx="1365830" cy="436863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a[3][4]</a:t>
            </a:r>
            <a:endParaRPr lang="en-US" altLang="zh-CN" dirty="0">
              <a:solidFill>
                <a:srgbClr val="008000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3127" y="3863163"/>
            <a:ext cx="5384276" cy="2087910"/>
            <a:chOff x="10187984" y="4266795"/>
            <a:chExt cx="5528988" cy="2087910"/>
          </a:xfrm>
        </p:grpSpPr>
        <p:sp>
          <p:nvSpPr>
            <p:cNvPr id="21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22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85" y="4266795"/>
              <a:ext cx="4754287" cy="208791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用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矩阵形式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（如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列形式）表示二维数组，是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逻辑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上的概念，能形象地表示出行列关系。而在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内存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中，各元素是连续存放的，不是二维的，是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线性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的。</a:t>
              </a:r>
            </a:p>
          </p:txBody>
        </p:sp>
        <p:sp>
          <p:nvSpPr>
            <p:cNvPr id="23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5415347" y="605308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1498714" y="1912678"/>
            <a:ext cx="3924757" cy="1850635"/>
            <a:chOff x="2743115" y="2029768"/>
            <a:chExt cx="3924757" cy="1975946"/>
          </a:xfrm>
        </p:grpSpPr>
        <p:sp>
          <p:nvSpPr>
            <p:cNvPr id="9" name="文本框 8"/>
            <p:cNvSpPr txBox="1"/>
            <p:nvPr/>
          </p:nvSpPr>
          <p:spPr>
            <a:xfrm>
              <a:off x="2992687" y="2029768"/>
              <a:ext cx="3675185" cy="1975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/>
                <a:t>a</a:t>
              </a:r>
              <a:r>
                <a:rPr lang="en-US" altLang="zh-CN" baseline="-25000" dirty="0"/>
                <a:t>00</a:t>
              </a:r>
              <a:r>
                <a:rPr lang="en-US" altLang="zh-CN" dirty="0"/>
                <a:t>	 a</a:t>
              </a:r>
              <a:r>
                <a:rPr lang="en-US" altLang="zh-CN" baseline="-25000" dirty="0"/>
                <a:t>01 </a:t>
              </a:r>
              <a:r>
                <a:rPr lang="en-US" altLang="zh-CN" dirty="0"/>
                <a:t>	 a</a:t>
              </a:r>
              <a:r>
                <a:rPr lang="en-US" altLang="zh-CN" baseline="-25000" dirty="0"/>
                <a:t>02 </a:t>
              </a:r>
              <a:r>
                <a:rPr lang="en-US" altLang="zh-CN" dirty="0"/>
                <a:t>	 a</a:t>
              </a:r>
              <a:r>
                <a:rPr lang="en-US" altLang="zh-CN" baseline="-25000" dirty="0"/>
                <a:t>03</a:t>
              </a:r>
            </a:p>
            <a:p>
              <a:pPr>
                <a:lnSpc>
                  <a:spcPct val="150000"/>
                </a:lnSpc>
              </a:pPr>
              <a:endParaRPr lang="en-US" altLang="zh-CN" baseline="-25000" dirty="0"/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a</a:t>
              </a:r>
              <a:r>
                <a:rPr lang="en-US" altLang="zh-CN" baseline="-25000" dirty="0"/>
                <a:t>10	</a:t>
              </a:r>
              <a:r>
                <a:rPr lang="en-US" altLang="zh-CN" dirty="0"/>
                <a:t> a</a:t>
              </a:r>
              <a:r>
                <a:rPr lang="en-US" altLang="zh-CN" baseline="-25000" dirty="0"/>
                <a:t>11	</a:t>
              </a:r>
              <a:r>
                <a:rPr lang="en-US" altLang="zh-CN" dirty="0"/>
                <a:t> a</a:t>
              </a:r>
              <a:r>
                <a:rPr lang="en-US" altLang="zh-CN" baseline="-25000" dirty="0"/>
                <a:t>12	</a:t>
              </a:r>
              <a:r>
                <a:rPr lang="en-US" altLang="zh-CN" dirty="0"/>
                <a:t> a</a:t>
              </a:r>
              <a:r>
                <a:rPr lang="en-US" altLang="zh-CN" baseline="-25000" dirty="0"/>
                <a:t>13</a:t>
              </a:r>
            </a:p>
            <a:p>
              <a:pPr>
                <a:lnSpc>
                  <a:spcPct val="150000"/>
                </a:lnSpc>
              </a:pPr>
              <a:endParaRPr lang="en-US" altLang="zh-CN" baseline="-25000" dirty="0"/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a</a:t>
              </a:r>
              <a:r>
                <a:rPr lang="en-US" altLang="zh-CN" baseline="-25000" dirty="0"/>
                <a:t>20	</a:t>
              </a:r>
              <a:r>
                <a:rPr lang="en-US" altLang="zh-CN" dirty="0"/>
                <a:t> a</a:t>
              </a:r>
              <a:r>
                <a:rPr lang="en-US" altLang="zh-CN" baseline="-25000" dirty="0"/>
                <a:t>21	</a:t>
              </a:r>
              <a:r>
                <a:rPr lang="en-US" altLang="zh-CN" dirty="0"/>
                <a:t> a</a:t>
              </a:r>
              <a:r>
                <a:rPr lang="en-US" altLang="zh-CN" baseline="-25000" dirty="0"/>
                <a:t>22	</a:t>
              </a:r>
              <a:r>
                <a:rPr lang="en-US" altLang="zh-CN" dirty="0"/>
                <a:t> a</a:t>
              </a:r>
              <a:r>
                <a:rPr lang="en-US" altLang="zh-CN" baseline="-25000" dirty="0"/>
                <a:t>23</a:t>
              </a:r>
              <a:endParaRPr lang="zh-CN" altLang="en-US"/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2743115" y="2179112"/>
              <a:ext cx="9056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3585773" y="2179112"/>
              <a:ext cx="9422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166066" y="2179112"/>
              <a:ext cx="20325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组合 50"/>
            <p:cNvGrpSpPr/>
            <p:nvPr/>
          </p:nvGrpSpPr>
          <p:grpSpPr>
            <a:xfrm>
              <a:off x="5911428" y="2144022"/>
              <a:ext cx="574003" cy="430087"/>
              <a:chOff x="5911428" y="2144022"/>
              <a:chExt cx="574003" cy="430087"/>
            </a:xfrm>
          </p:grpSpPr>
          <p:sp>
            <p:nvSpPr>
              <p:cNvPr id="49" name="弧形 48"/>
              <p:cNvSpPr/>
              <p:nvPr/>
            </p:nvSpPr>
            <p:spPr>
              <a:xfrm>
                <a:off x="5911428" y="2174186"/>
                <a:ext cx="572899" cy="399923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弧形 49"/>
              <p:cNvSpPr/>
              <p:nvPr/>
            </p:nvSpPr>
            <p:spPr>
              <a:xfrm flipV="1">
                <a:off x="5912827" y="2144022"/>
                <a:ext cx="572604" cy="403532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>
              <a:off x="3068515" y="2543832"/>
              <a:ext cx="31929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弧形 53"/>
            <p:cNvSpPr/>
            <p:nvPr/>
          </p:nvSpPr>
          <p:spPr>
            <a:xfrm flipH="1">
              <a:off x="2743815" y="2543832"/>
              <a:ext cx="649399" cy="38824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弧形 54"/>
            <p:cNvSpPr/>
            <p:nvPr/>
          </p:nvSpPr>
          <p:spPr>
            <a:xfrm flipH="1" flipV="1">
              <a:off x="2743815" y="2538346"/>
              <a:ext cx="648000" cy="3888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3067815" y="2927146"/>
              <a:ext cx="31929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3101668" y="2927146"/>
              <a:ext cx="5802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组合 57"/>
            <p:cNvGrpSpPr/>
            <p:nvPr/>
          </p:nvGrpSpPr>
          <p:grpSpPr>
            <a:xfrm>
              <a:off x="5967889" y="2906929"/>
              <a:ext cx="573599" cy="411312"/>
              <a:chOff x="5911832" y="2153410"/>
              <a:chExt cx="573599" cy="411312"/>
            </a:xfrm>
          </p:grpSpPr>
          <p:sp>
            <p:nvSpPr>
              <p:cNvPr id="59" name="弧形 58"/>
              <p:cNvSpPr/>
              <p:nvPr/>
            </p:nvSpPr>
            <p:spPr>
              <a:xfrm>
                <a:off x="5911832" y="2171447"/>
                <a:ext cx="572495" cy="393275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 flipV="1">
                <a:off x="5913931" y="2153410"/>
                <a:ext cx="571500" cy="3888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1" name="直接连接符 60"/>
            <p:cNvCxnSpPr/>
            <p:nvPr/>
          </p:nvCxnSpPr>
          <p:spPr>
            <a:xfrm>
              <a:off x="3067815" y="3295171"/>
              <a:ext cx="31929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弧形 61"/>
            <p:cNvSpPr/>
            <p:nvPr/>
          </p:nvSpPr>
          <p:spPr>
            <a:xfrm flipH="1">
              <a:off x="2743115" y="3295171"/>
              <a:ext cx="649399" cy="38824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弧形 62"/>
            <p:cNvSpPr/>
            <p:nvPr/>
          </p:nvSpPr>
          <p:spPr>
            <a:xfrm flipH="1" flipV="1">
              <a:off x="2743115" y="3289685"/>
              <a:ext cx="648000" cy="3888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" name="直接箭头连接符 63"/>
            <p:cNvCxnSpPr/>
            <p:nvPr/>
          </p:nvCxnSpPr>
          <p:spPr>
            <a:xfrm>
              <a:off x="3068515" y="3678485"/>
              <a:ext cx="34718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163461"/>
              </p:ext>
            </p:extLst>
          </p:nvPr>
        </p:nvGraphicFramePr>
        <p:xfrm>
          <a:off x="6041517" y="1894498"/>
          <a:ext cx="1355911" cy="415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5911">
                  <a:extLst>
                    <a:ext uri="{9D8B030D-6E8A-4147-A177-3AD203B41FA5}">
                      <a16:colId xmlns:a16="http://schemas.microsoft.com/office/drawing/2014/main" val="2282059265"/>
                    </a:ext>
                  </a:extLst>
                </a:gridCol>
              </a:tblGrid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a[0][0]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446229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a[0][1]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1648968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a[0][2]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3894688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a[0][3]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3113513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a[1][0]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14101542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a[1][1]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8823769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a[1][2]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718585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a[1][3]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89057671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a[2][0]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8288504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a[2][1]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619072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a[2][2]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21080838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a[2][3]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29808904"/>
                  </a:ext>
                </a:extLst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462185"/>
              </p:ext>
            </p:extLst>
          </p:nvPr>
        </p:nvGraphicFramePr>
        <p:xfrm>
          <a:off x="5075790" y="1716127"/>
          <a:ext cx="1355911" cy="4135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5911">
                  <a:extLst>
                    <a:ext uri="{9D8B030D-6E8A-4147-A177-3AD203B41FA5}">
                      <a16:colId xmlns:a16="http://schemas.microsoft.com/office/drawing/2014/main" val="759482392"/>
                    </a:ext>
                  </a:extLst>
                </a:gridCol>
              </a:tblGrid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2000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25974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2004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036191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2008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082972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2012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457960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2016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728401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2020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903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2024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5872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2028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78342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2032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83727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2036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65626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2040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777325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2044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09978"/>
                  </a:ext>
                </a:extLst>
              </a:tr>
            </a:tbl>
          </a:graphicData>
        </a:graphic>
      </p:graphicFrame>
      <p:sp>
        <p:nvSpPr>
          <p:cNvPr id="71" name="右大括号 70"/>
          <p:cNvSpPr/>
          <p:nvPr/>
        </p:nvSpPr>
        <p:spPr>
          <a:xfrm>
            <a:off x="7379033" y="1894498"/>
            <a:ext cx="185982" cy="137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右大括号 71"/>
          <p:cNvSpPr/>
          <p:nvPr/>
        </p:nvSpPr>
        <p:spPr>
          <a:xfrm>
            <a:off x="7401618" y="3270498"/>
            <a:ext cx="185982" cy="137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右大括号 72"/>
          <p:cNvSpPr/>
          <p:nvPr/>
        </p:nvSpPr>
        <p:spPr>
          <a:xfrm>
            <a:off x="7401618" y="4669390"/>
            <a:ext cx="185982" cy="137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7714347" y="2422498"/>
            <a:ext cx="12422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0</a:t>
            </a:r>
            <a:r>
              <a:rPr lang="zh-CN" altLang="en-US" dirty="0"/>
              <a:t>行元素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行元素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行元素</a:t>
            </a:r>
          </a:p>
        </p:txBody>
      </p:sp>
    </p:spTree>
    <p:extLst>
      <p:ext uri="{BB962C8B-B14F-4D97-AF65-F5344CB8AC3E}">
        <p14:creationId xmlns:p14="http://schemas.microsoft.com/office/powerpoint/2010/main" val="3106292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163528"/>
            <a:ext cx="9069355" cy="40762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+mn-ea"/>
                <a:ea typeface="+mn-ea"/>
              </a:rPr>
              <a:t>多维数组元素在内存中的排列顺序为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</a:rPr>
              <a:t>: </a:t>
            </a:r>
            <a:r>
              <a:rPr lang="zh-CN" altLang="en-US" sz="2000" dirty="0">
                <a:solidFill>
                  <a:schemeClr val="accent1"/>
                </a:solidFill>
                <a:latin typeface="+mn-ea"/>
                <a:ea typeface="+mn-ea"/>
              </a:rPr>
              <a:t>第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chemeClr val="accent1"/>
                </a:solidFill>
                <a:latin typeface="+mn-ea"/>
                <a:ea typeface="+mn-ea"/>
              </a:rPr>
              <a:t>维的下标变化最慢，最右边的下标变化最快。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139958" y="1485901"/>
            <a:ext cx="6727373" cy="436863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a[2][3][4];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定义三维数组</a:t>
            </a:r>
            <a:r>
              <a:rPr lang="en-US" altLang="zh-CN" dirty="0">
                <a:solidFill>
                  <a:srgbClr val="008000"/>
                </a:solidFill>
              </a:rPr>
              <a:t>a</a:t>
            </a:r>
            <a:r>
              <a:rPr lang="zh-CN" altLang="en-US" dirty="0">
                <a:solidFill>
                  <a:srgbClr val="008000"/>
                </a:solidFill>
              </a:rPr>
              <a:t>，它有</a:t>
            </a:r>
            <a:r>
              <a:rPr lang="en-US" altLang="zh-CN" dirty="0">
                <a:solidFill>
                  <a:srgbClr val="008000"/>
                </a:solidFill>
              </a:rPr>
              <a:t>2</a:t>
            </a:r>
            <a:r>
              <a:rPr lang="zh-CN" altLang="en-US" dirty="0">
                <a:solidFill>
                  <a:srgbClr val="008000"/>
                </a:solidFill>
              </a:rPr>
              <a:t>页，</a:t>
            </a:r>
            <a:r>
              <a:rPr lang="en-US" altLang="zh-CN" dirty="0">
                <a:solidFill>
                  <a:srgbClr val="008000"/>
                </a:solidFill>
              </a:rPr>
              <a:t>3</a:t>
            </a:r>
            <a:r>
              <a:rPr lang="zh-CN" altLang="en-US" dirty="0">
                <a:solidFill>
                  <a:srgbClr val="008000"/>
                </a:solidFill>
              </a:rPr>
              <a:t>行，</a:t>
            </a:r>
            <a:r>
              <a:rPr lang="en-US" altLang="zh-CN" dirty="0">
                <a:solidFill>
                  <a:srgbClr val="008000"/>
                </a:solidFill>
              </a:rPr>
              <a:t>4</a:t>
            </a:r>
            <a:r>
              <a:rPr lang="zh-CN" altLang="en-US" dirty="0">
                <a:solidFill>
                  <a:srgbClr val="008000"/>
                </a:solidFill>
              </a:rPr>
              <a:t>列</a:t>
            </a:r>
          </a:p>
          <a:p>
            <a:pPr lvl="0" algn="just">
              <a:lnSpc>
                <a:spcPct val="120000"/>
              </a:lnSpc>
              <a:defRPr/>
            </a:pP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37" name="MH_Desc_1"/>
          <p:cNvSpPr/>
          <p:nvPr>
            <p:custDataLst>
              <p:tags r:id="rId1"/>
            </p:custDataLst>
          </p:nvPr>
        </p:nvSpPr>
        <p:spPr>
          <a:xfrm>
            <a:off x="139958" y="2811464"/>
            <a:ext cx="8783325" cy="296034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a[2] [3][ 4];</a:t>
            </a:r>
            <a:r>
              <a:rPr lang="zh-CN" altLang="en-US" dirty="0">
                <a:solidFill>
                  <a:srgbClr val="000000"/>
                </a:solidFill>
              </a:rPr>
              <a:t>在内存中的排列顺序为：</a:t>
            </a:r>
            <a:endParaRPr lang="en-US" altLang="zh-CN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a[0][0][0] → a[0][0][1] → a[0][0][2] → a[0][0][3] → a[0][1][0] → a[0][1][1] → a[0][1][2] → a[0][1][3] → a[0][2][0] → a[0][2][1] → a[0][2][2] → a[0][2][3] → a[1][0][0] → a[1][0][1] → a[1][0][2] → a[1][0][3] → a[1][1][0] → a[1][1][1] → a[1][1][2] → a[1][1][3] → a[1][2][0] → a[1][2][1] → a[1][2][2] → a[1][2][3]</a:t>
            </a:r>
            <a:endParaRPr lang="zh-CN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301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812" y="132361"/>
            <a:ext cx="5922104" cy="1325563"/>
          </a:xfrm>
        </p:spPr>
        <p:txBody>
          <a:bodyPr/>
          <a:lstStyle/>
          <a:p>
            <a:r>
              <a:rPr lang="zh-CN" altLang="en-US" dirty="0"/>
              <a:t>引用二维数组元素</a:t>
            </a:r>
          </a:p>
        </p:txBody>
      </p:sp>
      <p:sp>
        <p:nvSpPr>
          <p:cNvPr id="7" name="矩形 6"/>
          <p:cNvSpPr/>
          <p:nvPr/>
        </p:nvSpPr>
        <p:spPr>
          <a:xfrm>
            <a:off x="181812" y="1457925"/>
            <a:ext cx="3343266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zh-CN" altLang="en-US" b="1"/>
              <a:t>数组名</a:t>
            </a:r>
            <a:r>
              <a:rPr lang="en-US" altLang="zh-CN" b="1" dirty="0"/>
              <a:t>[</a:t>
            </a:r>
            <a:r>
              <a:rPr lang="zh-CN" altLang="en-US" b="1"/>
              <a:t>下标</a:t>
            </a:r>
            <a:r>
              <a:rPr lang="en-US" altLang="zh-CN" b="1" dirty="0"/>
              <a:t>] [</a:t>
            </a:r>
            <a:r>
              <a:rPr lang="zh-CN" altLang="en-US" b="1"/>
              <a:t>下标</a:t>
            </a:r>
            <a:r>
              <a:rPr lang="en-US" altLang="zh-CN" b="1" dirty="0"/>
              <a:t>]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77111" y="2200377"/>
            <a:ext cx="3889512" cy="168325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“下标”可以是整型常量或整型表达式。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数组元素可以出现在表达式中，也可以被赋值，如：</a:t>
            </a:r>
            <a:r>
              <a:rPr lang="en-US" altLang="zh-CN" dirty="0">
                <a:solidFill>
                  <a:schemeClr val="tx1"/>
                </a:solidFill>
              </a:rPr>
              <a:t>b[1][2]=a[2][3]/2;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525078" y="1336928"/>
            <a:ext cx="5620824" cy="4536489"/>
            <a:chOff x="9820916" y="4136468"/>
            <a:chExt cx="6427215" cy="4536489"/>
          </a:xfrm>
        </p:grpSpPr>
        <p:sp>
          <p:nvSpPr>
            <p:cNvPr id="12" name="MH_Other_1"/>
            <p:cNvSpPr/>
            <p:nvPr>
              <p:custDataLst>
                <p:tags r:id="rId2"/>
              </p:custDataLst>
            </p:nvPr>
          </p:nvSpPr>
          <p:spPr>
            <a:xfrm>
              <a:off x="9820916" y="4205997"/>
              <a:ext cx="909615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3" name="MH_SubTitle_1"/>
            <p:cNvSpPr/>
            <p:nvPr>
              <p:custDataLst>
                <p:tags r:id="rId3"/>
              </p:custDataLst>
            </p:nvPr>
          </p:nvSpPr>
          <p:spPr>
            <a:xfrm>
              <a:off x="10785402" y="4136468"/>
              <a:ext cx="5285447" cy="4406163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在引用数组元素时，下标值应在已定义的数组大小的范围内。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严格区分在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定义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数组时用的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引用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元素时的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的区别。前者用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来定义数组的维数和各维的大小，后者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中的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是数组元素的下标值，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代表行序号为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、列序号为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的元素（行序号和列序号均从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起算）。</a:t>
              </a:r>
            </a:p>
          </p:txBody>
        </p:sp>
        <p:sp>
          <p:nvSpPr>
            <p:cNvPr id="14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5946506" y="8371332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4506686" y="2180068"/>
            <a:ext cx="4406451" cy="1578152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 err="1"/>
              <a:t>int</a:t>
            </a:r>
            <a:r>
              <a:rPr lang="en-US" altLang="zh-CN" sz="1600"/>
              <a:t> a[3][4];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定义</a:t>
            </a:r>
            <a:r>
              <a:rPr lang="en-US" altLang="zh-CN" sz="1600">
                <a:solidFill>
                  <a:srgbClr val="008000"/>
                </a:solidFill>
              </a:rPr>
              <a:t>a</a:t>
            </a:r>
            <a:r>
              <a:rPr lang="zh-CN" altLang="en-US" sz="1600">
                <a:solidFill>
                  <a:srgbClr val="008000"/>
                </a:solidFill>
              </a:rPr>
              <a:t>为</a:t>
            </a:r>
            <a:r>
              <a:rPr lang="en-US" altLang="zh-CN" sz="1600">
                <a:solidFill>
                  <a:srgbClr val="008000"/>
                </a:solidFill>
              </a:rPr>
              <a:t>3×4</a:t>
            </a:r>
            <a:r>
              <a:rPr lang="zh-CN" altLang="en-US" sz="1600">
                <a:solidFill>
                  <a:srgbClr val="008000"/>
                </a:solidFill>
              </a:rPr>
              <a:t>的二维数组 </a:t>
            </a:r>
          </a:p>
          <a:p>
            <a:pPr defTabSz="363538">
              <a:lnSpc>
                <a:spcPct val="120000"/>
              </a:lnSpc>
            </a:pPr>
            <a:endParaRPr lang="en-US" altLang="zh-CN" sz="1600"/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a[3][4]=3;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不存在</a:t>
            </a:r>
            <a:r>
              <a:rPr lang="en-US" altLang="zh-CN" sz="1600">
                <a:solidFill>
                  <a:srgbClr val="008000"/>
                </a:solidFill>
              </a:rPr>
              <a:t>a[3][4]</a:t>
            </a:r>
            <a:r>
              <a:rPr lang="zh-CN" altLang="en-US" sz="1600">
                <a:solidFill>
                  <a:srgbClr val="008000"/>
                </a:solidFill>
              </a:rPr>
              <a:t>元素</a:t>
            </a:r>
            <a:endParaRPr lang="en-US" altLang="zh-CN" sz="160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数组</a:t>
            </a:r>
            <a:r>
              <a:rPr lang="en-US" altLang="zh-CN" sz="1600">
                <a:solidFill>
                  <a:srgbClr val="008000"/>
                </a:solidFill>
              </a:rPr>
              <a:t>a</a:t>
            </a:r>
            <a:r>
              <a:rPr lang="zh-CN" altLang="en-US" sz="1600">
                <a:solidFill>
                  <a:srgbClr val="008000"/>
                </a:solidFill>
              </a:rPr>
              <a:t>可用的“行下标”的范围为</a:t>
            </a:r>
            <a:r>
              <a:rPr lang="en-US" altLang="zh-CN" sz="1600">
                <a:solidFill>
                  <a:srgbClr val="008000"/>
                </a:solidFill>
              </a:rPr>
              <a:t>0~2</a:t>
            </a:r>
            <a:r>
              <a:rPr lang="zh-CN" altLang="en-US" sz="1600">
                <a:solidFill>
                  <a:srgbClr val="008000"/>
                </a:solidFill>
              </a:rPr>
              <a:t>，“列下标”的范围为</a:t>
            </a:r>
            <a:r>
              <a:rPr lang="en-US" altLang="zh-CN" sz="1600">
                <a:solidFill>
                  <a:srgbClr val="008000"/>
                </a:solidFill>
              </a:rPr>
              <a:t>0~3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03490" y="2590283"/>
            <a:ext cx="5429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47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286" y="136443"/>
            <a:ext cx="6753698" cy="1325563"/>
          </a:xfrm>
        </p:spPr>
        <p:txBody>
          <a:bodyPr/>
          <a:lstStyle/>
          <a:p>
            <a:r>
              <a:rPr lang="zh-CN" altLang="en-US" dirty="0"/>
              <a:t>引用一维数组元素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286" y="1267655"/>
            <a:ext cx="8423877" cy="66390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【</a:t>
            </a:r>
            <a:r>
              <a:rPr lang="zh-CN" altLang="en-US" sz="2000" dirty="0">
                <a:solidFill>
                  <a:schemeClr val="accent1"/>
                </a:solidFill>
              </a:rPr>
              <a:t>例</a:t>
            </a:r>
            <a:r>
              <a:rPr lang="en-US" altLang="zh-CN" sz="2000" dirty="0">
                <a:solidFill>
                  <a:schemeClr val="accent1"/>
                </a:solidFill>
              </a:rPr>
              <a:t>6.1】</a:t>
            </a:r>
            <a:r>
              <a:rPr lang="zh-CN" altLang="en-US" sz="2000" dirty="0">
                <a:solidFill>
                  <a:schemeClr val="accent1"/>
                </a:solidFill>
              </a:rPr>
              <a:t>对</a:t>
            </a:r>
            <a:r>
              <a:rPr lang="en-US" altLang="zh-CN" sz="2000" dirty="0">
                <a:solidFill>
                  <a:schemeClr val="accent1"/>
                </a:solidFill>
              </a:rPr>
              <a:t>10</a:t>
            </a:r>
            <a:r>
              <a:rPr lang="zh-CN" altLang="en-US" sz="2000" dirty="0">
                <a:solidFill>
                  <a:schemeClr val="accent1"/>
                </a:solidFill>
              </a:rPr>
              <a:t>个数组元素依次赋值为</a:t>
            </a:r>
            <a:r>
              <a:rPr lang="en-US" altLang="zh-CN" sz="2000" dirty="0">
                <a:solidFill>
                  <a:schemeClr val="accent1"/>
                </a:solidFill>
              </a:rPr>
              <a:t>0,1,2,3,4,5,6,7,8,9</a:t>
            </a:r>
            <a:r>
              <a:rPr lang="zh-CN" altLang="en-US" sz="2000" dirty="0">
                <a:solidFill>
                  <a:schemeClr val="accent1"/>
                </a:solidFill>
              </a:rPr>
              <a:t>，要求按逆序输出。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60286" y="2088590"/>
            <a:ext cx="5569956" cy="4470829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b="1" dirty="0"/>
              <a:t>#include&lt;</a:t>
            </a:r>
            <a:r>
              <a:rPr lang="en-US" altLang="zh-CN" b="1" dirty="0" err="1"/>
              <a:t>stdio.h</a:t>
            </a:r>
            <a:r>
              <a:rPr lang="en-US" altLang="zh-CN" b="1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	int </a:t>
            </a:r>
            <a:r>
              <a:rPr lang="en-US" altLang="zh-CN" b="1" dirty="0" err="1"/>
              <a:t>i,a</a:t>
            </a:r>
            <a:r>
              <a:rPr lang="en-US" altLang="zh-CN" b="1" dirty="0"/>
              <a:t>[10];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	for(</a:t>
            </a:r>
            <a:r>
              <a:rPr lang="en-US" altLang="zh-CN" b="1" dirty="0" err="1"/>
              <a:t>i</a:t>
            </a:r>
            <a:r>
              <a:rPr lang="en-US" altLang="zh-CN" b="1" dirty="0"/>
              <a:t>=0; </a:t>
            </a:r>
            <a:r>
              <a:rPr lang="en-US" altLang="zh-CN" b="1" dirty="0" err="1"/>
              <a:t>i</a:t>
            </a:r>
            <a:r>
              <a:rPr lang="en-US" altLang="zh-CN" b="1" dirty="0"/>
              <a:t>&lt;=9;i++)	</a:t>
            </a:r>
            <a:r>
              <a:rPr lang="en-US" altLang="zh-CN" b="1" dirty="0">
                <a:solidFill>
                  <a:srgbClr val="008000"/>
                </a:solidFill>
              </a:rPr>
              <a:t>//</a:t>
            </a:r>
            <a:r>
              <a:rPr lang="zh-CN" altLang="en-US" b="1" dirty="0">
                <a:solidFill>
                  <a:srgbClr val="008000"/>
                </a:solidFill>
              </a:rPr>
              <a:t>对数组元素</a:t>
            </a:r>
            <a:r>
              <a:rPr lang="en-US" altLang="zh-CN" b="1" dirty="0">
                <a:solidFill>
                  <a:srgbClr val="008000"/>
                </a:solidFill>
              </a:rPr>
              <a:t>a[0]~a[9]</a:t>
            </a:r>
            <a:r>
              <a:rPr lang="zh-CN" altLang="en-US" b="1" dirty="0">
                <a:solidFill>
                  <a:srgbClr val="008000"/>
                </a:solidFill>
              </a:rPr>
              <a:t>赋值</a:t>
            </a:r>
          </a:p>
          <a:p>
            <a:pPr defTabSz="363538">
              <a:lnSpc>
                <a:spcPct val="120000"/>
              </a:lnSpc>
            </a:pPr>
            <a:r>
              <a:rPr lang="zh-CN" altLang="en-US" b="1" dirty="0"/>
              <a:t>		</a:t>
            </a:r>
            <a:r>
              <a:rPr lang="en-US" altLang="zh-CN" b="1" dirty="0"/>
              <a:t>a[</a:t>
            </a:r>
            <a:r>
              <a:rPr lang="en-US" altLang="zh-CN" b="1" dirty="0" err="1"/>
              <a:t>i</a:t>
            </a:r>
            <a:r>
              <a:rPr lang="en-US" altLang="zh-CN" b="1" dirty="0"/>
              <a:t>]=</a:t>
            </a:r>
            <a:r>
              <a:rPr lang="en-US" altLang="zh-CN" b="1" dirty="0" err="1"/>
              <a:t>i</a:t>
            </a:r>
            <a:r>
              <a:rPr lang="en-US" altLang="zh-CN" b="1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	for(</a:t>
            </a:r>
            <a:r>
              <a:rPr lang="en-US" altLang="zh-CN" b="1" dirty="0" err="1"/>
              <a:t>i</a:t>
            </a:r>
            <a:r>
              <a:rPr lang="en-US" altLang="zh-CN" b="1" dirty="0"/>
              <a:t>=9;i&gt;=0;i--)	</a:t>
            </a:r>
            <a:r>
              <a:rPr lang="en-US" altLang="zh-CN" b="1" dirty="0">
                <a:solidFill>
                  <a:srgbClr val="008000"/>
                </a:solidFill>
              </a:rPr>
              <a:t>//</a:t>
            </a:r>
            <a:r>
              <a:rPr lang="zh-CN" altLang="en-US" b="1" dirty="0">
                <a:solidFill>
                  <a:srgbClr val="008000"/>
                </a:solidFill>
              </a:rPr>
              <a:t>输出</a:t>
            </a:r>
            <a:r>
              <a:rPr lang="en-US" altLang="zh-CN" b="1" dirty="0">
                <a:solidFill>
                  <a:srgbClr val="008000"/>
                </a:solidFill>
              </a:rPr>
              <a:t>a[9]~a[0]</a:t>
            </a:r>
            <a:r>
              <a:rPr lang="zh-CN" altLang="en-US" b="1" dirty="0">
                <a:solidFill>
                  <a:srgbClr val="008000"/>
                </a:solidFill>
              </a:rPr>
              <a:t>共</a:t>
            </a:r>
            <a:r>
              <a:rPr lang="en-US" altLang="zh-CN" b="1" dirty="0">
                <a:solidFill>
                  <a:srgbClr val="008000"/>
                </a:solidFill>
              </a:rPr>
              <a:t>10</a:t>
            </a:r>
            <a:r>
              <a:rPr lang="zh-CN" altLang="en-US" b="1" dirty="0">
                <a:solidFill>
                  <a:srgbClr val="008000"/>
                </a:solidFill>
              </a:rPr>
              <a:t>个数组元素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b="1" dirty="0"/>
              <a:t>		</a:t>
            </a:r>
            <a:r>
              <a:rPr lang="en-US" altLang="zh-CN" b="1" dirty="0" err="1"/>
              <a:t>printf</a:t>
            </a:r>
            <a:r>
              <a:rPr lang="en-US" altLang="zh-CN" b="1" dirty="0"/>
              <a:t>("%d ",a[</a:t>
            </a:r>
            <a:r>
              <a:rPr lang="en-US" altLang="zh-CN" b="1" dirty="0" err="1"/>
              <a:t>i</a:t>
            </a:r>
            <a:r>
              <a:rPr lang="en-US" altLang="zh-CN" b="1" dirty="0"/>
              <a:t>]);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	</a:t>
            </a:r>
            <a:r>
              <a:rPr lang="en-US" altLang="zh-CN" b="1" dirty="0" err="1"/>
              <a:t>printf</a:t>
            </a:r>
            <a:r>
              <a:rPr lang="en-US" altLang="zh-CN" b="1" dirty="0"/>
              <a:t>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}</a:t>
            </a:r>
            <a:endParaRPr lang="en-US" altLang="zh-CN" b="1" dirty="0">
              <a:solidFill>
                <a:srgbClr val="008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092832" y="4926446"/>
            <a:ext cx="6051168" cy="1476569"/>
            <a:chOff x="8050697" y="5019261"/>
            <a:chExt cx="6051168" cy="147656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1"/>
              <a:ext cx="6051168" cy="1476569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5569956" cy="1255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/>
                  </a:solidFill>
                </a:rPr>
                <a:t>第</a:t>
              </a:r>
              <a:r>
                <a:rPr lang="en-US" altLang="zh-CN" sz="1600" dirty="0">
                  <a:solidFill>
                    <a:schemeClr val="bg1"/>
                  </a:solidFill>
                </a:rPr>
                <a:t>1</a:t>
              </a:r>
              <a:r>
                <a:rPr lang="zh-CN" altLang="en-US" sz="1600" dirty="0">
                  <a:solidFill>
                    <a:schemeClr val="bg1"/>
                  </a:solidFill>
                </a:rPr>
                <a:t>个</a:t>
              </a:r>
              <a:r>
                <a:rPr lang="en-US" altLang="zh-CN" sz="1600" dirty="0">
                  <a:solidFill>
                    <a:schemeClr val="bg1"/>
                  </a:solidFill>
                </a:rPr>
                <a:t>for</a:t>
              </a:r>
              <a:r>
                <a:rPr lang="zh-CN" altLang="en-US" sz="1600" dirty="0">
                  <a:solidFill>
                    <a:schemeClr val="bg1"/>
                  </a:solidFill>
                </a:rPr>
                <a:t>循环使</a:t>
              </a:r>
              <a:r>
                <a:rPr lang="en-US" altLang="zh-CN" sz="1600" dirty="0">
                  <a:solidFill>
                    <a:schemeClr val="bg1"/>
                  </a:solidFill>
                </a:rPr>
                <a:t>a[0]</a:t>
              </a:r>
              <a:r>
                <a:rPr lang="zh-CN" altLang="en-US" sz="1600" dirty="0">
                  <a:solidFill>
                    <a:schemeClr val="bg1"/>
                  </a:solidFill>
                </a:rPr>
                <a:t>～</a:t>
              </a:r>
              <a:r>
                <a:rPr lang="en-US" altLang="zh-CN" sz="1600" dirty="0">
                  <a:solidFill>
                    <a:schemeClr val="bg1"/>
                  </a:solidFill>
                </a:rPr>
                <a:t>a[9]</a:t>
              </a:r>
              <a:r>
                <a:rPr lang="zh-CN" altLang="en-US" sz="1600" dirty="0">
                  <a:solidFill>
                    <a:schemeClr val="bg1"/>
                  </a:solidFill>
                </a:rPr>
                <a:t>的值为</a:t>
              </a:r>
              <a:r>
                <a:rPr lang="en-US" altLang="zh-CN" sz="1600" dirty="0">
                  <a:solidFill>
                    <a:schemeClr val="bg1"/>
                  </a:solidFill>
                </a:rPr>
                <a:t>0</a:t>
              </a:r>
              <a:r>
                <a:rPr lang="zh-CN" altLang="en-US" sz="1600" dirty="0">
                  <a:solidFill>
                    <a:schemeClr val="bg1"/>
                  </a:solidFill>
                </a:rPr>
                <a:t>～</a:t>
              </a:r>
              <a:r>
                <a:rPr lang="en-US" altLang="zh-CN" sz="1600" dirty="0">
                  <a:solidFill>
                    <a:schemeClr val="bg1"/>
                  </a:solidFill>
                </a:rPr>
                <a:t>9</a:t>
              </a:r>
              <a:r>
                <a:rPr lang="zh-CN" altLang="en-US" sz="1600" dirty="0">
                  <a:solidFill>
                    <a:schemeClr val="bg1"/>
                  </a:solidFill>
                </a:rPr>
                <a:t>。</a:t>
              </a:r>
              <a:endParaRPr lang="en-US" altLang="zh-CN" sz="1600" dirty="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600" dirty="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600" dirty="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/>
                  </a:solidFill>
                </a:rPr>
                <a:t>第</a:t>
              </a:r>
              <a:r>
                <a:rPr lang="en-US" altLang="zh-CN" sz="1600" dirty="0">
                  <a:solidFill>
                    <a:schemeClr val="bg1"/>
                  </a:solidFill>
                </a:rPr>
                <a:t>2</a:t>
              </a:r>
              <a:r>
                <a:rPr lang="zh-CN" altLang="en-US" sz="1600" dirty="0">
                  <a:solidFill>
                    <a:schemeClr val="bg1"/>
                  </a:solidFill>
                </a:rPr>
                <a:t>个</a:t>
              </a:r>
              <a:r>
                <a:rPr lang="en-US" altLang="zh-CN" sz="1600" dirty="0">
                  <a:solidFill>
                    <a:schemeClr val="bg1"/>
                  </a:solidFill>
                </a:rPr>
                <a:t>for</a:t>
              </a:r>
              <a:r>
                <a:rPr lang="zh-CN" altLang="en-US" sz="1600" dirty="0">
                  <a:solidFill>
                    <a:schemeClr val="bg1"/>
                  </a:solidFill>
                </a:rPr>
                <a:t>循环按</a:t>
              </a:r>
              <a:r>
                <a:rPr lang="en-US" altLang="zh-CN" sz="1600" dirty="0">
                  <a:solidFill>
                    <a:schemeClr val="bg1"/>
                  </a:solidFill>
                </a:rPr>
                <a:t>a[9]~a[0]</a:t>
              </a:r>
              <a:r>
                <a:rPr lang="zh-CN" altLang="en-US" sz="1600" dirty="0">
                  <a:solidFill>
                    <a:schemeClr val="bg1"/>
                  </a:solidFill>
                </a:rPr>
                <a:t>的顺序输出各元素的值。</a:t>
              </a:r>
              <a:endParaRPr lang="en-US" altLang="zh-CN" sz="1600" b="1" dirty="0">
                <a:solidFill>
                  <a:srgbClr val="FFFF00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53515" y="2050506"/>
            <a:ext cx="3467100" cy="809625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523367"/>
              </p:ext>
            </p:extLst>
          </p:nvPr>
        </p:nvGraphicFramePr>
        <p:xfrm>
          <a:off x="3440699" y="5308803"/>
          <a:ext cx="4401990" cy="609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0199">
                  <a:extLst>
                    <a:ext uri="{9D8B030D-6E8A-4147-A177-3AD203B41FA5}">
                      <a16:colId xmlns:a16="http://schemas.microsoft.com/office/drawing/2014/main" val="2033316795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2347992465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3981033593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2556556097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821305054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730262748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2351595954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3376203906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3698366222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322185101"/>
                    </a:ext>
                  </a:extLst>
                </a:gridCol>
              </a:tblGrid>
              <a:tr h="247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a[0]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a[1]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a[2]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a[3]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a[4]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a[5]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a[6]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a[7]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a[8]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a[9]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3641823"/>
                  </a:ext>
                </a:extLst>
              </a:tr>
              <a:tr h="247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776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33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678" y="91990"/>
            <a:ext cx="5922104" cy="1325563"/>
          </a:xfrm>
        </p:spPr>
        <p:txBody>
          <a:bodyPr/>
          <a:lstStyle/>
          <a:p>
            <a:r>
              <a:rPr lang="zh-CN" altLang="en-US" dirty="0"/>
              <a:t>二维数组的初始化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0" y="1426884"/>
            <a:ext cx="9060024" cy="520251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(1)</a:t>
            </a:r>
            <a:r>
              <a:rPr lang="zh-CN" altLang="en-US" sz="1600" dirty="0">
                <a:solidFill>
                  <a:schemeClr val="tx1"/>
                </a:solidFill>
              </a:rPr>
              <a:t>分行给二维数组赋初值。（最清楚直观）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(2)</a:t>
            </a:r>
            <a:r>
              <a:rPr lang="zh-CN" altLang="en-US" sz="1600" dirty="0">
                <a:solidFill>
                  <a:schemeClr val="tx1"/>
                </a:solidFill>
              </a:rPr>
              <a:t>可以将所有数据写在一个花括号内，按数组元素在内存中的排列顺序对各元素赋初值。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(3)</a:t>
            </a:r>
            <a:r>
              <a:rPr lang="zh-CN" altLang="en-US" sz="1600" dirty="0">
                <a:solidFill>
                  <a:schemeClr val="tx1"/>
                </a:solidFill>
              </a:rPr>
              <a:t>可以对部分元素赋初值。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(4)</a:t>
            </a:r>
            <a:r>
              <a:rPr lang="zh-CN" altLang="en-US" sz="1600" dirty="0">
                <a:solidFill>
                  <a:schemeClr val="tx1"/>
                </a:solidFill>
              </a:rPr>
              <a:t>如果对全部元素都赋初值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即提供全部初始数据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r>
              <a:rPr lang="zh-CN" altLang="en-US" sz="1600" dirty="0">
                <a:solidFill>
                  <a:schemeClr val="tx1"/>
                </a:solidFill>
              </a:rPr>
              <a:t>，则定义数组时对第</a:t>
            </a: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r>
              <a:rPr lang="zh-CN" altLang="en-US" sz="1600" dirty="0">
                <a:solidFill>
                  <a:schemeClr val="tx1"/>
                </a:solidFill>
              </a:rPr>
              <a:t>维的长度可以不指定，但第</a:t>
            </a: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r>
              <a:rPr lang="zh-CN" altLang="en-US" sz="1600" dirty="0">
                <a:solidFill>
                  <a:schemeClr val="tx1"/>
                </a:solidFill>
              </a:rPr>
              <a:t>维的长度不能省。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在定义时也可以只对部分元素赋初值而省略第</a:t>
            </a: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r>
              <a:rPr lang="zh-CN" altLang="en-US" sz="1600" dirty="0">
                <a:solidFill>
                  <a:schemeClr val="tx1"/>
                </a:solidFill>
              </a:rPr>
              <a:t>维的长度，但应分行赋初值。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8677" y="966470"/>
            <a:ext cx="76777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可以用“初始化列表”对二维数组初始化。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29855" y="1793241"/>
            <a:ext cx="3905089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a[3][4]={{1,2,3,4},{5,6,7,8},{9,10,11,12}};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96420" y="2622503"/>
            <a:ext cx="390509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a[3][4]={1,2,3,4,5,6,7,8,9,10,11,12};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3976" y="3351341"/>
            <a:ext cx="3418748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a[3][4]={{1},{5},{9}};			</a:t>
            </a:r>
            <a:r>
              <a:rPr lang="zh-CN" altLang="en-US" sz="1600"/>
              <a:t>①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3975" y="3828426"/>
            <a:ext cx="3418748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a[3][4]={{1},{0,6},{0,0,11}};		</a:t>
            </a:r>
            <a:r>
              <a:rPr lang="zh-CN" altLang="en-US" sz="1600"/>
              <a:t>②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83974" y="4305511"/>
            <a:ext cx="3418747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a[3][4]={{1},{5,6}};				</a:t>
            </a:r>
            <a:r>
              <a:rPr lang="zh-CN" altLang="en-US" sz="1600"/>
              <a:t>③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65182" y="299714"/>
            <a:ext cx="1498484" cy="1796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57188">
              <a:lnSpc>
                <a:spcPct val="150000"/>
              </a:lnSpc>
            </a:pPr>
            <a:r>
              <a:rPr lang="zh-CN" altLang="en-US" dirty="0"/>
              <a:t>①</a:t>
            </a:r>
            <a:endParaRPr lang="en-US" altLang="zh-CN" dirty="0"/>
          </a:p>
          <a:p>
            <a:pPr algn="ctr" defTabSz="357188">
              <a:lnSpc>
                <a:spcPct val="150000"/>
              </a:lnSpc>
            </a:pPr>
            <a:r>
              <a:rPr lang="en-US" altLang="zh-CN" dirty="0"/>
              <a:t>1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dirty="0"/>
              <a:t>5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dirty="0"/>
              <a:t>9	0	0	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06213" y="304379"/>
            <a:ext cx="1498484" cy="1796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57188">
              <a:lnSpc>
                <a:spcPct val="150000"/>
              </a:lnSpc>
            </a:pPr>
            <a:r>
              <a:rPr lang="zh-CN" altLang="en-US"/>
              <a:t>②</a:t>
            </a:r>
            <a:endParaRPr lang="en-US" altLang="zh-CN"/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1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0	6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0	0	11	0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072507" y="3248653"/>
            <a:ext cx="1498484" cy="1796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57188">
              <a:lnSpc>
                <a:spcPct val="150000"/>
              </a:lnSpc>
            </a:pPr>
            <a:r>
              <a:rPr lang="zh-CN" altLang="en-US"/>
              <a:t>③</a:t>
            </a:r>
            <a:endParaRPr lang="en-US" altLang="zh-CN"/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1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5	6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0	0	0	0</a:t>
            </a:r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83973" y="4782597"/>
            <a:ext cx="3418747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a[3][4]={{1},{},{9}};				</a:t>
            </a:r>
            <a:r>
              <a:rPr lang="zh-CN" altLang="en-US" sz="1600"/>
              <a:t>④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269147" y="3253318"/>
            <a:ext cx="1423558" cy="1796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57188">
              <a:lnSpc>
                <a:spcPct val="150000"/>
              </a:lnSpc>
            </a:pPr>
            <a:r>
              <a:rPr lang="zh-CN" altLang="en-US"/>
              <a:t>④</a:t>
            </a:r>
            <a:endParaRPr lang="en-US" altLang="zh-CN"/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1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0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9	0	0	0</a:t>
            </a:r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1643894" y="5571568"/>
            <a:ext cx="390509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a[3][4]={1,2,3,4,5,6,7,8,9,10,11,12};</a:t>
            </a:r>
            <a:endParaRPr lang="en-US" altLang="zh-CN" sz="1600">
              <a:solidFill>
                <a:srgbClr val="008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5078067" y="5536468"/>
                <a:ext cx="6322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067" y="5536468"/>
                <a:ext cx="63222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圆角矩形 24"/>
          <p:cNvSpPr/>
          <p:nvPr/>
        </p:nvSpPr>
        <p:spPr>
          <a:xfrm>
            <a:off x="5536622" y="5603515"/>
            <a:ext cx="346505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a[][4]={1,2,3,4,5,6,7,8,9,10,11,12};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96420" y="6284252"/>
            <a:ext cx="390509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a[][4]={{0,0,3},{},{0,10}};</a:t>
            </a:r>
            <a:endParaRPr lang="en-US" altLang="zh-CN" sz="16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927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624" y="120060"/>
            <a:ext cx="7276213" cy="1325563"/>
          </a:xfrm>
        </p:spPr>
        <p:txBody>
          <a:bodyPr/>
          <a:lstStyle/>
          <a:p>
            <a:r>
              <a:rPr lang="zh-CN" altLang="en-US" dirty="0"/>
              <a:t>二维数组程序举例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624" y="1164901"/>
            <a:ext cx="8283920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【</a:t>
            </a:r>
            <a:r>
              <a:rPr lang="zh-CN" altLang="en-US" sz="2000" dirty="0">
                <a:solidFill>
                  <a:schemeClr val="accent1"/>
                </a:solidFill>
              </a:rPr>
              <a:t>例</a:t>
            </a:r>
            <a:r>
              <a:rPr lang="en-US" altLang="zh-CN" sz="2000" dirty="0">
                <a:solidFill>
                  <a:schemeClr val="accent1"/>
                </a:solidFill>
              </a:rPr>
              <a:t>6.4】</a:t>
            </a:r>
            <a:r>
              <a:rPr lang="zh-CN" altLang="en-US" sz="2000" dirty="0">
                <a:solidFill>
                  <a:schemeClr val="accent1"/>
                </a:solidFill>
              </a:rPr>
              <a:t>将一个二维数组行和列的元素互换，存到另一个二维数组中。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41623" y="2663027"/>
            <a:ext cx="8937063" cy="4074913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spcCol="720000" rtlCol="0" anchor="t"/>
          <a:lstStyle/>
          <a:p>
            <a:pPr defTabSz="363538"/>
            <a:r>
              <a:rPr lang="en-US" altLang="zh-CN" sz="1600" b="1" dirty="0"/>
              <a:t>#include &lt;</a:t>
            </a:r>
            <a:r>
              <a:rPr lang="en-US" altLang="zh-CN" sz="1600" b="1" dirty="0" err="1"/>
              <a:t>stdio.h</a:t>
            </a:r>
            <a:r>
              <a:rPr lang="en-US" altLang="zh-CN" sz="1600" b="1" dirty="0"/>
              <a:t>&gt;</a:t>
            </a:r>
          </a:p>
          <a:p>
            <a:pPr defTabSz="363538"/>
            <a:r>
              <a:rPr lang="en-US" altLang="zh-CN" sz="1600" b="1" dirty="0"/>
              <a:t>int main()</a:t>
            </a:r>
          </a:p>
          <a:p>
            <a:pPr defTabSz="363538"/>
            <a:r>
              <a:rPr lang="en-US" altLang="zh-CN" sz="1600" b="1" dirty="0"/>
              <a:t>{</a:t>
            </a:r>
          </a:p>
          <a:p>
            <a:pPr defTabSz="363538"/>
            <a:r>
              <a:rPr lang="en-US" altLang="zh-CN" sz="1600" b="1" dirty="0"/>
              <a:t>	int a[2][3]={{1,2,3},{4,5,6}};</a:t>
            </a:r>
          </a:p>
          <a:p>
            <a:pPr defTabSz="363538"/>
            <a:r>
              <a:rPr lang="en-US" altLang="zh-CN" sz="1600" b="1" dirty="0"/>
              <a:t>	int b[3][2],</a:t>
            </a:r>
            <a:r>
              <a:rPr lang="en-US" altLang="zh-CN" sz="1600" b="1" dirty="0" err="1"/>
              <a:t>i,j</a:t>
            </a:r>
            <a:r>
              <a:rPr lang="en-US" altLang="zh-CN" sz="1600" b="1" dirty="0"/>
              <a:t>;</a:t>
            </a:r>
          </a:p>
          <a:p>
            <a:pPr defTabSz="363538"/>
            <a:r>
              <a:rPr lang="en-US" altLang="zh-CN" sz="1600" b="1" dirty="0"/>
              <a:t>	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("array a:\n");</a:t>
            </a:r>
          </a:p>
          <a:p>
            <a:pPr defTabSz="363538"/>
            <a:r>
              <a:rPr lang="en-US" altLang="zh-CN" sz="1600" b="1" dirty="0"/>
              <a:t>	for(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=0;i&lt;=1;i++)	</a:t>
            </a:r>
            <a:r>
              <a:rPr lang="en-US" altLang="zh-CN" sz="1600" b="1" dirty="0">
                <a:solidFill>
                  <a:srgbClr val="008000"/>
                </a:solidFill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</a:rPr>
              <a:t>处理</a:t>
            </a:r>
            <a:r>
              <a:rPr lang="en-US" altLang="zh-CN" sz="1600" b="1" dirty="0">
                <a:solidFill>
                  <a:srgbClr val="008000"/>
                </a:solidFill>
              </a:rPr>
              <a:t>a</a:t>
            </a:r>
            <a:r>
              <a:rPr lang="zh-CN" altLang="en-US" sz="1600" b="1" dirty="0">
                <a:solidFill>
                  <a:srgbClr val="008000"/>
                </a:solidFill>
              </a:rPr>
              <a:t>数组中的一行中各元素</a:t>
            </a:r>
          </a:p>
          <a:p>
            <a:pPr defTabSz="363538"/>
            <a:r>
              <a:rPr lang="zh-CN" altLang="en-US" sz="1600" b="1" dirty="0"/>
              <a:t>	</a:t>
            </a:r>
            <a:r>
              <a:rPr lang="en-US" altLang="zh-CN" sz="1600" b="1" dirty="0"/>
              <a:t>{</a:t>
            </a:r>
          </a:p>
          <a:p>
            <a:pPr defTabSz="363538"/>
            <a:r>
              <a:rPr lang="en-US" altLang="zh-CN" sz="1600" b="1" dirty="0"/>
              <a:t>		for (j=0;j&lt;=2;j++)	</a:t>
            </a:r>
            <a:r>
              <a:rPr lang="en-US" altLang="zh-CN" sz="1600" b="1" dirty="0">
                <a:solidFill>
                  <a:srgbClr val="008000"/>
                </a:solidFill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</a:rPr>
              <a:t>处理</a:t>
            </a:r>
            <a:r>
              <a:rPr lang="en-US" altLang="zh-CN" sz="1600" b="1" dirty="0">
                <a:solidFill>
                  <a:srgbClr val="008000"/>
                </a:solidFill>
              </a:rPr>
              <a:t>a</a:t>
            </a:r>
            <a:r>
              <a:rPr lang="zh-CN" altLang="en-US" sz="1600" b="1" dirty="0">
                <a:solidFill>
                  <a:srgbClr val="008000"/>
                </a:solidFill>
              </a:rPr>
              <a:t>数组中某一列中各元素</a:t>
            </a:r>
          </a:p>
          <a:p>
            <a:pPr defTabSz="363538"/>
            <a:r>
              <a:rPr lang="zh-CN" altLang="en-US" sz="1600" b="1" dirty="0"/>
              <a:t>		</a:t>
            </a:r>
            <a:r>
              <a:rPr lang="en-US" altLang="zh-CN" sz="1600" b="1" dirty="0"/>
              <a:t>{</a:t>
            </a:r>
          </a:p>
          <a:p>
            <a:pPr defTabSz="363538"/>
            <a:r>
              <a:rPr lang="en-US" altLang="zh-CN" sz="1600" b="1" dirty="0"/>
              <a:t>			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("%5d",a[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][j]);	</a:t>
            </a:r>
            <a:r>
              <a:rPr lang="en-US" altLang="zh-CN" sz="1600" b="1" dirty="0">
                <a:solidFill>
                  <a:srgbClr val="008000"/>
                </a:solidFill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</a:rPr>
              <a:t>输出</a:t>
            </a:r>
            <a:r>
              <a:rPr lang="en-US" altLang="zh-CN" sz="1600" b="1" dirty="0">
                <a:solidFill>
                  <a:srgbClr val="008000"/>
                </a:solidFill>
              </a:rPr>
              <a:t>a</a:t>
            </a:r>
            <a:r>
              <a:rPr lang="zh-CN" altLang="en-US" sz="1600" b="1" dirty="0">
                <a:solidFill>
                  <a:srgbClr val="008000"/>
                </a:solidFill>
              </a:rPr>
              <a:t>数组的一个元素</a:t>
            </a:r>
          </a:p>
          <a:p>
            <a:pPr defTabSz="363538"/>
            <a:r>
              <a:rPr lang="zh-CN" altLang="en-US" sz="1600" b="1" dirty="0"/>
              <a:t>			</a:t>
            </a:r>
            <a:r>
              <a:rPr lang="en-US" altLang="zh-CN" sz="1600" b="1" dirty="0">
                <a:solidFill>
                  <a:schemeClr val="accent6"/>
                </a:solidFill>
              </a:rPr>
              <a:t>b[j][</a:t>
            </a:r>
            <a:r>
              <a:rPr lang="en-US" altLang="zh-CN" sz="1600" b="1" dirty="0" err="1">
                <a:solidFill>
                  <a:schemeClr val="accent6"/>
                </a:solidFill>
              </a:rPr>
              <a:t>i</a:t>
            </a:r>
            <a:r>
              <a:rPr lang="en-US" altLang="zh-CN" sz="1600" b="1" dirty="0">
                <a:solidFill>
                  <a:schemeClr val="accent6"/>
                </a:solidFill>
              </a:rPr>
              <a:t>]=a[</a:t>
            </a:r>
            <a:r>
              <a:rPr lang="en-US" altLang="zh-CN" sz="1600" b="1" dirty="0" err="1">
                <a:solidFill>
                  <a:schemeClr val="accent6"/>
                </a:solidFill>
              </a:rPr>
              <a:t>i</a:t>
            </a:r>
            <a:r>
              <a:rPr lang="en-US" altLang="zh-CN" sz="1600" b="1" dirty="0">
                <a:solidFill>
                  <a:schemeClr val="accent6"/>
                </a:solidFill>
              </a:rPr>
              <a:t>][j];</a:t>
            </a:r>
            <a:r>
              <a:rPr lang="en-US" altLang="zh-CN" sz="1600" b="1" dirty="0"/>
              <a:t>	</a:t>
            </a:r>
            <a:r>
              <a:rPr lang="en-US" altLang="zh-CN" sz="1600" b="1" dirty="0">
                <a:solidFill>
                  <a:srgbClr val="008000"/>
                </a:solidFill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</a:rPr>
              <a:t>将</a:t>
            </a:r>
            <a:r>
              <a:rPr lang="en-US" altLang="zh-CN" sz="1600" b="1" dirty="0">
                <a:solidFill>
                  <a:srgbClr val="008000"/>
                </a:solidFill>
              </a:rPr>
              <a:t>a</a:t>
            </a:r>
            <a:r>
              <a:rPr lang="zh-CN" altLang="en-US" sz="1600" b="1" dirty="0">
                <a:solidFill>
                  <a:srgbClr val="008000"/>
                </a:solidFill>
              </a:rPr>
              <a:t>数组元素的值赋给</a:t>
            </a:r>
            <a:r>
              <a:rPr lang="en-US" altLang="zh-CN" sz="1600" b="1" dirty="0">
                <a:solidFill>
                  <a:srgbClr val="008000"/>
                </a:solidFill>
              </a:rPr>
              <a:t>b</a:t>
            </a:r>
            <a:r>
              <a:rPr lang="zh-CN" altLang="en-US" sz="1600" b="1" dirty="0">
                <a:solidFill>
                  <a:srgbClr val="008000"/>
                </a:solidFill>
              </a:rPr>
              <a:t>数组相应元素</a:t>
            </a:r>
          </a:p>
          <a:p>
            <a:pPr defTabSz="363538"/>
            <a:r>
              <a:rPr lang="zh-CN" altLang="en-US" sz="1600" b="1" dirty="0"/>
              <a:t>		</a:t>
            </a:r>
            <a:r>
              <a:rPr lang="en-US" altLang="zh-CN" sz="1600" b="1" dirty="0"/>
              <a:t>}</a:t>
            </a:r>
          </a:p>
          <a:p>
            <a:pPr defTabSz="363538"/>
            <a:r>
              <a:rPr lang="en-US" altLang="zh-CN" sz="1600" b="1" dirty="0"/>
              <a:t>		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("\n");</a:t>
            </a:r>
          </a:p>
          <a:p>
            <a:pPr defTabSz="363538"/>
            <a:r>
              <a:rPr lang="en-US" altLang="zh-CN" sz="1600" b="1" dirty="0"/>
              <a:t>	}</a:t>
            </a:r>
          </a:p>
          <a:p>
            <a:pPr defTabSz="363538"/>
            <a:r>
              <a:rPr lang="en-US" altLang="zh-CN" sz="1600" b="1" dirty="0"/>
              <a:t>	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("array b:\n");		</a:t>
            </a:r>
            <a:r>
              <a:rPr lang="en-US" altLang="zh-CN" sz="1600" b="1" dirty="0">
                <a:solidFill>
                  <a:srgbClr val="008000"/>
                </a:solidFill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</a:rPr>
              <a:t>输出</a:t>
            </a:r>
            <a:r>
              <a:rPr lang="en-US" altLang="zh-CN" sz="1600" b="1" dirty="0">
                <a:solidFill>
                  <a:srgbClr val="008000"/>
                </a:solidFill>
              </a:rPr>
              <a:t>b</a:t>
            </a:r>
            <a:r>
              <a:rPr lang="zh-CN" altLang="en-US" sz="1600" b="1" dirty="0">
                <a:solidFill>
                  <a:srgbClr val="008000"/>
                </a:solidFill>
              </a:rPr>
              <a:t>数组各元素</a:t>
            </a:r>
          </a:p>
          <a:p>
            <a:pPr defTabSz="363538"/>
            <a:r>
              <a:rPr lang="zh-CN" altLang="en-US" sz="1600" b="1" dirty="0"/>
              <a:t>	</a:t>
            </a:r>
            <a:r>
              <a:rPr lang="en-US" altLang="zh-CN" sz="1600" b="1" dirty="0"/>
              <a:t>for(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=0;i&lt;=2;i++)</a:t>
            </a:r>
            <a:r>
              <a:rPr lang="en-US" altLang="zh-CN" sz="1600" b="1" dirty="0">
                <a:solidFill>
                  <a:srgbClr val="008000"/>
                </a:solidFill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</a:rPr>
              <a:t>处理</a:t>
            </a:r>
            <a:r>
              <a:rPr lang="en-US" altLang="zh-CN" sz="1600" b="1" dirty="0">
                <a:solidFill>
                  <a:srgbClr val="008000"/>
                </a:solidFill>
              </a:rPr>
              <a:t>b</a:t>
            </a:r>
            <a:r>
              <a:rPr lang="zh-CN" altLang="en-US" sz="1600" b="1" dirty="0">
                <a:solidFill>
                  <a:srgbClr val="008000"/>
                </a:solidFill>
              </a:rPr>
              <a:t>数组中一行中各元素</a:t>
            </a:r>
          </a:p>
          <a:p>
            <a:pPr defTabSz="363538"/>
            <a:r>
              <a:rPr lang="zh-CN" altLang="en-US" sz="1600" b="1" dirty="0"/>
              <a:t>	</a:t>
            </a:r>
            <a:r>
              <a:rPr lang="en-US" altLang="zh-CN" sz="1600" b="1" dirty="0"/>
              <a:t>{</a:t>
            </a:r>
          </a:p>
          <a:p>
            <a:pPr defTabSz="363538"/>
            <a:r>
              <a:rPr lang="en-US" altLang="zh-CN" sz="1600" b="1" dirty="0"/>
              <a:t>		for(j=0;j&lt;=1;j++)</a:t>
            </a:r>
            <a:r>
              <a:rPr lang="en-US" altLang="zh-CN" sz="1600" b="1" dirty="0">
                <a:solidFill>
                  <a:srgbClr val="008000"/>
                </a:solidFill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</a:rPr>
              <a:t>处理</a:t>
            </a:r>
            <a:r>
              <a:rPr lang="en-US" altLang="zh-CN" sz="1600" b="1" dirty="0">
                <a:solidFill>
                  <a:srgbClr val="008000"/>
                </a:solidFill>
              </a:rPr>
              <a:t>b</a:t>
            </a:r>
            <a:r>
              <a:rPr lang="zh-CN" altLang="en-US" sz="1600" b="1" dirty="0">
                <a:solidFill>
                  <a:srgbClr val="008000"/>
                </a:solidFill>
              </a:rPr>
              <a:t>数组中一列中各元素</a:t>
            </a:r>
          </a:p>
          <a:p>
            <a:pPr defTabSz="363538"/>
            <a:r>
              <a:rPr lang="zh-CN" altLang="en-US" sz="1600" b="1" dirty="0"/>
              <a:t>			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("%5d",b[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][j]);</a:t>
            </a:r>
            <a:r>
              <a:rPr lang="en-US" altLang="zh-CN" sz="1600" b="1" dirty="0">
                <a:solidFill>
                  <a:srgbClr val="008000"/>
                </a:solidFill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</a:rPr>
              <a:t>输出</a:t>
            </a:r>
            <a:r>
              <a:rPr lang="en-US" altLang="zh-CN" sz="1600" b="1" dirty="0">
                <a:solidFill>
                  <a:srgbClr val="008000"/>
                </a:solidFill>
              </a:rPr>
              <a:t>b</a:t>
            </a:r>
            <a:r>
              <a:rPr lang="zh-CN" altLang="en-US" sz="1600" b="1" dirty="0">
                <a:solidFill>
                  <a:srgbClr val="008000"/>
                </a:solidFill>
              </a:rPr>
              <a:t>数组的一个元素</a:t>
            </a:r>
          </a:p>
          <a:p>
            <a:pPr defTabSz="363538"/>
            <a:r>
              <a:rPr lang="zh-CN" altLang="en-US" sz="1600" b="1" dirty="0"/>
              <a:t>		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("\n");</a:t>
            </a:r>
          </a:p>
          <a:p>
            <a:pPr defTabSz="363538"/>
            <a:r>
              <a:rPr lang="en-US" altLang="zh-CN" sz="1600" b="1" dirty="0"/>
              <a:t>	}</a:t>
            </a:r>
          </a:p>
          <a:p>
            <a:pPr defTabSz="363538"/>
            <a:r>
              <a:rPr lang="en-US" altLang="zh-CN" sz="1600" b="1" dirty="0"/>
              <a:t>	return 0;</a:t>
            </a:r>
          </a:p>
          <a:p>
            <a:pPr defTabSz="363538"/>
            <a:r>
              <a:rPr lang="en-US" altLang="zh-CN" sz="1600" b="1" dirty="0"/>
              <a:t>}</a:t>
            </a:r>
            <a:endParaRPr lang="en-US" altLang="zh-CN" sz="1600" b="1" dirty="0">
              <a:solidFill>
                <a:srgbClr val="0080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763304" y="2665783"/>
            <a:ext cx="0" cy="3552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4607625" y="3069595"/>
            <a:ext cx="325496" cy="260107"/>
            <a:chOff x="5926033" y="1926699"/>
            <a:chExt cx="325496" cy="260107"/>
          </a:xfrm>
        </p:grpSpPr>
        <p:sp>
          <p:nvSpPr>
            <p:cNvPr id="10" name="MH_Other_2"/>
            <p:cNvSpPr/>
            <p:nvPr>
              <p:custDataLst>
                <p:tags r:id="rId7"/>
              </p:custDataLst>
            </p:nvPr>
          </p:nvSpPr>
          <p:spPr>
            <a:xfrm>
              <a:off x="6179612" y="192669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1" name="MH_Other_3"/>
            <p:cNvSpPr/>
            <p:nvPr>
              <p:custDataLst>
                <p:tags r:id="rId8"/>
              </p:custDataLst>
            </p:nvPr>
          </p:nvSpPr>
          <p:spPr>
            <a:xfrm>
              <a:off x="5926033" y="193070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2" name="MH_Other_4"/>
            <p:cNvSpPr/>
            <p:nvPr>
              <p:custDataLst>
                <p:tags r:id="rId9"/>
              </p:custDataLst>
            </p:nvPr>
          </p:nvSpPr>
          <p:spPr>
            <a:xfrm>
              <a:off x="5961064" y="1940616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4" name="MH_Other_5"/>
            <p:cNvSpPr/>
            <p:nvPr>
              <p:custDataLst>
                <p:tags r:id="rId10"/>
              </p:custDataLst>
            </p:nvPr>
          </p:nvSpPr>
          <p:spPr>
            <a:xfrm>
              <a:off x="6179612" y="2102078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5" name="MH_Other_6"/>
            <p:cNvSpPr/>
            <p:nvPr>
              <p:custDataLst>
                <p:tags r:id="rId11"/>
              </p:custDataLst>
            </p:nvPr>
          </p:nvSpPr>
          <p:spPr>
            <a:xfrm>
              <a:off x="5926033" y="210607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6" name="MH_Other_7"/>
            <p:cNvSpPr/>
            <p:nvPr>
              <p:custDataLst>
                <p:tags r:id="rId12"/>
              </p:custDataLst>
            </p:nvPr>
          </p:nvSpPr>
          <p:spPr>
            <a:xfrm>
              <a:off x="5961064" y="2115241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614249" y="5663800"/>
            <a:ext cx="325496" cy="260106"/>
            <a:chOff x="5926033" y="5434781"/>
            <a:chExt cx="325496" cy="260106"/>
          </a:xfrm>
        </p:grpSpPr>
        <p:sp>
          <p:nvSpPr>
            <p:cNvPr id="18" name="MH_Other_8"/>
            <p:cNvSpPr/>
            <p:nvPr>
              <p:custDataLst>
                <p:tags r:id="rId1"/>
              </p:custDataLst>
            </p:nvPr>
          </p:nvSpPr>
          <p:spPr>
            <a:xfrm>
              <a:off x="6179612" y="5434781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9" name="MH_Other_9"/>
            <p:cNvSpPr/>
            <p:nvPr>
              <p:custDataLst>
                <p:tags r:id="rId2"/>
              </p:custDataLst>
            </p:nvPr>
          </p:nvSpPr>
          <p:spPr>
            <a:xfrm>
              <a:off x="5926033" y="5438782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0" name="MH_Other_10"/>
            <p:cNvSpPr/>
            <p:nvPr>
              <p:custDataLst>
                <p:tags r:id="rId3"/>
              </p:custDataLst>
            </p:nvPr>
          </p:nvSpPr>
          <p:spPr>
            <a:xfrm>
              <a:off x="5961064" y="5448509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1" name="MH_Other_11"/>
            <p:cNvSpPr/>
            <p:nvPr>
              <p:custDataLst>
                <p:tags r:id="rId4"/>
              </p:custDataLst>
            </p:nvPr>
          </p:nvSpPr>
          <p:spPr>
            <a:xfrm>
              <a:off x="6179612" y="561015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2" name="MH_Other_12"/>
            <p:cNvSpPr/>
            <p:nvPr>
              <p:custDataLst>
                <p:tags r:id="rId5"/>
              </p:custDataLst>
            </p:nvPr>
          </p:nvSpPr>
          <p:spPr>
            <a:xfrm>
              <a:off x="5926033" y="561416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3" name="MH_Other_13"/>
            <p:cNvSpPr/>
            <p:nvPr>
              <p:custDataLst>
                <p:tags r:id="rId6"/>
              </p:custDataLst>
            </p:nvPr>
          </p:nvSpPr>
          <p:spPr>
            <a:xfrm>
              <a:off x="5961064" y="5623134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399393" y="1638784"/>
                <a:ext cx="6821215" cy="846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/>
                  <a:t>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93" y="1638784"/>
                <a:ext cx="6821215" cy="84696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KSO_Shape"/>
          <p:cNvSpPr>
            <a:spLocks/>
          </p:cNvSpPr>
          <p:nvPr/>
        </p:nvSpPr>
        <p:spPr bwMode="auto">
          <a:xfrm>
            <a:off x="3809999" y="1768416"/>
            <a:ext cx="463686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19011" y="1565218"/>
            <a:ext cx="2575904" cy="118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71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313" y="92145"/>
            <a:ext cx="9658849" cy="810116"/>
          </a:xfrm>
        </p:spPr>
        <p:txBody>
          <a:bodyPr/>
          <a:lstStyle/>
          <a:p>
            <a:r>
              <a:rPr lang="zh-CN" altLang="en-US" dirty="0"/>
              <a:t>二维数组程序举例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5" y="884287"/>
            <a:ext cx="6970220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【</a:t>
            </a:r>
            <a:r>
              <a:rPr lang="zh-CN" altLang="en-US" sz="2000" dirty="0">
                <a:solidFill>
                  <a:schemeClr val="accent1"/>
                </a:solidFill>
              </a:rPr>
              <a:t>例</a:t>
            </a:r>
            <a:r>
              <a:rPr lang="en-US" altLang="zh-CN" sz="2000" dirty="0">
                <a:solidFill>
                  <a:schemeClr val="accent1"/>
                </a:solidFill>
              </a:rPr>
              <a:t>6.5】</a:t>
            </a:r>
            <a:r>
              <a:rPr lang="zh-CN" altLang="en-US" sz="2000" dirty="0">
                <a:solidFill>
                  <a:schemeClr val="accent1"/>
                </a:solidFill>
              </a:rPr>
              <a:t>有一个</a:t>
            </a:r>
            <a:r>
              <a:rPr lang="en-US" altLang="zh-CN" sz="2000" dirty="0">
                <a:solidFill>
                  <a:schemeClr val="accent1"/>
                </a:solidFill>
              </a:rPr>
              <a:t>3×4</a:t>
            </a:r>
            <a:r>
              <a:rPr lang="zh-CN" altLang="en-US" sz="2000" dirty="0">
                <a:solidFill>
                  <a:schemeClr val="accent1"/>
                </a:solidFill>
              </a:rPr>
              <a:t>的矩阵，要求编程序求出其中值最大的那个元素的值，以及其所在的行号和列号。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07955" y="1721094"/>
            <a:ext cx="6664370" cy="5011199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  <a:spcBef>
                <a:spcPts val="200"/>
              </a:spcBef>
            </a:pPr>
            <a:r>
              <a:rPr lang="en-US" altLang="zh-CN" sz="1600" b="1" dirty="0"/>
              <a:t>#include &lt;</a:t>
            </a:r>
            <a:r>
              <a:rPr lang="en-US" altLang="zh-CN" sz="1600" b="1" dirty="0" err="1"/>
              <a:t>stdio.h</a:t>
            </a:r>
            <a:r>
              <a:rPr lang="en-US" altLang="zh-CN" sz="1600" b="1" dirty="0"/>
              <a:t>&gt;</a:t>
            </a:r>
          </a:p>
          <a:p>
            <a:pPr defTabSz="363538">
              <a:lnSpc>
                <a:spcPct val="120000"/>
              </a:lnSpc>
              <a:spcBef>
                <a:spcPts val="200"/>
              </a:spcBef>
            </a:pPr>
            <a:r>
              <a:rPr lang="en-US" altLang="zh-CN" sz="1600" b="1" dirty="0"/>
              <a:t>int main()</a:t>
            </a:r>
          </a:p>
          <a:p>
            <a:pPr defTabSz="363538">
              <a:lnSpc>
                <a:spcPct val="120000"/>
              </a:lnSpc>
              <a:spcBef>
                <a:spcPts val="200"/>
              </a:spcBef>
            </a:pPr>
            <a:r>
              <a:rPr lang="en-US" altLang="zh-CN" sz="1600" b="1" dirty="0"/>
              <a:t>{	int </a:t>
            </a:r>
            <a:r>
              <a:rPr lang="en-US" altLang="zh-CN" sz="1600" b="1" dirty="0" err="1"/>
              <a:t>i,j,row</a:t>
            </a:r>
            <a:r>
              <a:rPr lang="en-US" altLang="zh-CN" sz="1600" b="1" dirty="0"/>
              <a:t>=0,colum=0,max;</a:t>
            </a:r>
          </a:p>
          <a:p>
            <a:pPr defTabSz="363538">
              <a:lnSpc>
                <a:spcPct val="120000"/>
              </a:lnSpc>
              <a:spcBef>
                <a:spcPts val="200"/>
              </a:spcBef>
            </a:pPr>
            <a:r>
              <a:rPr lang="en-US" altLang="zh-CN" sz="1600" b="1" dirty="0"/>
              <a:t>	int a[3][4]={{1,2,3,4},{9,8,7,6},{-10,10,-5,2}};	</a:t>
            </a:r>
            <a:r>
              <a:rPr lang="en-US" altLang="zh-CN" sz="1600" b="1" dirty="0">
                <a:solidFill>
                  <a:srgbClr val="008000"/>
                </a:solidFill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</a:rPr>
              <a:t>定义数组并赋初值</a:t>
            </a:r>
          </a:p>
          <a:p>
            <a:pPr defTabSz="363538">
              <a:lnSpc>
                <a:spcPct val="120000"/>
              </a:lnSpc>
              <a:spcBef>
                <a:spcPts val="200"/>
              </a:spcBef>
            </a:pPr>
            <a:r>
              <a:rPr lang="zh-CN" altLang="en-US" sz="1600" b="1" dirty="0"/>
              <a:t>	</a:t>
            </a:r>
            <a:r>
              <a:rPr lang="en-US" altLang="zh-CN" sz="1600" b="1" dirty="0"/>
              <a:t>max=a[0][0];								</a:t>
            </a:r>
            <a:r>
              <a:rPr lang="en-US" altLang="zh-CN" sz="1600" b="1" dirty="0">
                <a:solidFill>
                  <a:srgbClr val="008000"/>
                </a:solidFill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</a:rPr>
              <a:t>先认为</a:t>
            </a:r>
            <a:r>
              <a:rPr lang="en-US" altLang="zh-CN" sz="1600" b="1" dirty="0">
                <a:solidFill>
                  <a:srgbClr val="008000"/>
                </a:solidFill>
              </a:rPr>
              <a:t>a[0][0]</a:t>
            </a:r>
            <a:r>
              <a:rPr lang="zh-CN" altLang="en-US" sz="1600" b="1" dirty="0">
                <a:solidFill>
                  <a:srgbClr val="008000"/>
                </a:solidFill>
              </a:rPr>
              <a:t>最大</a:t>
            </a:r>
          </a:p>
          <a:p>
            <a:pPr defTabSz="363538">
              <a:lnSpc>
                <a:spcPct val="120000"/>
              </a:lnSpc>
              <a:spcBef>
                <a:spcPts val="200"/>
              </a:spcBef>
            </a:pPr>
            <a:r>
              <a:rPr lang="zh-CN" altLang="en-US" sz="1600" b="1" dirty="0"/>
              <a:t>	</a:t>
            </a:r>
            <a:r>
              <a:rPr lang="en-US" altLang="zh-CN" sz="1600" b="1" dirty="0"/>
              <a:t>for(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=0;i&lt;=2;i++)</a:t>
            </a:r>
          </a:p>
          <a:p>
            <a:pPr defTabSz="363538">
              <a:lnSpc>
                <a:spcPct val="120000"/>
              </a:lnSpc>
              <a:spcBef>
                <a:spcPts val="200"/>
              </a:spcBef>
            </a:pPr>
            <a:r>
              <a:rPr lang="en-US" altLang="zh-CN" sz="1600" b="1" dirty="0"/>
              <a:t>		for(j=0;j&lt;=3;j++)</a:t>
            </a:r>
          </a:p>
          <a:p>
            <a:pPr lvl="1" defTabSz="363538">
              <a:lnSpc>
                <a:spcPct val="120000"/>
              </a:lnSpc>
              <a:spcBef>
                <a:spcPts val="200"/>
              </a:spcBef>
            </a:pPr>
            <a:r>
              <a:rPr lang="en-US" altLang="zh-CN" sz="1600" b="1" dirty="0"/>
              <a:t>		if(a[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][j]&gt;max)	</a:t>
            </a:r>
            <a:r>
              <a:rPr lang="en-US" altLang="zh-CN" sz="1600" b="1" dirty="0">
                <a:solidFill>
                  <a:srgbClr val="008000"/>
                </a:solidFill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</a:rPr>
              <a:t>如果某元素大于</a:t>
            </a:r>
            <a:r>
              <a:rPr lang="en-US" altLang="zh-CN" sz="1600" b="1" dirty="0">
                <a:solidFill>
                  <a:srgbClr val="008000"/>
                </a:solidFill>
              </a:rPr>
              <a:t>max</a:t>
            </a:r>
            <a:r>
              <a:rPr lang="zh-CN" altLang="en-US" sz="1600" b="1" dirty="0">
                <a:solidFill>
                  <a:srgbClr val="008000"/>
                </a:solidFill>
              </a:rPr>
              <a:t>，就取代</a:t>
            </a:r>
            <a:r>
              <a:rPr lang="en-US" altLang="zh-CN" sz="1600" b="1" dirty="0">
                <a:solidFill>
                  <a:srgbClr val="008000"/>
                </a:solidFill>
              </a:rPr>
              <a:t>max</a:t>
            </a:r>
            <a:r>
              <a:rPr lang="zh-CN" altLang="en-US" sz="1600" b="1" dirty="0">
                <a:solidFill>
                  <a:srgbClr val="008000"/>
                </a:solidFill>
              </a:rPr>
              <a:t>的原值</a:t>
            </a:r>
          </a:p>
          <a:p>
            <a:pPr lvl="1" defTabSz="363538">
              <a:lnSpc>
                <a:spcPct val="120000"/>
              </a:lnSpc>
              <a:spcBef>
                <a:spcPts val="200"/>
              </a:spcBef>
            </a:pPr>
            <a:r>
              <a:rPr lang="zh-CN" altLang="en-US" sz="1600" b="1" dirty="0"/>
              <a:t>		</a:t>
            </a:r>
            <a:r>
              <a:rPr lang="en-US" altLang="zh-CN" sz="1600" b="1" dirty="0"/>
              <a:t>{	max=a[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][j];</a:t>
            </a:r>
          </a:p>
          <a:p>
            <a:pPr lvl="1" defTabSz="363538">
              <a:lnSpc>
                <a:spcPct val="120000"/>
              </a:lnSpc>
              <a:spcBef>
                <a:spcPts val="200"/>
              </a:spcBef>
            </a:pPr>
            <a:r>
              <a:rPr lang="en-US" altLang="zh-CN" sz="1600" b="1" dirty="0"/>
              <a:t>			row=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;					</a:t>
            </a:r>
            <a:r>
              <a:rPr lang="en-US" altLang="zh-CN" sz="1600" b="1" dirty="0">
                <a:solidFill>
                  <a:srgbClr val="008000"/>
                </a:solidFill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</a:rPr>
              <a:t>记下此元素的行号</a:t>
            </a:r>
          </a:p>
          <a:p>
            <a:pPr lvl="1" defTabSz="363538">
              <a:lnSpc>
                <a:spcPct val="120000"/>
              </a:lnSpc>
              <a:spcBef>
                <a:spcPts val="200"/>
              </a:spcBef>
            </a:pPr>
            <a:r>
              <a:rPr lang="zh-CN" altLang="en-US" sz="1600" b="1" dirty="0"/>
              <a:t>			</a:t>
            </a:r>
            <a:r>
              <a:rPr lang="en-US" altLang="zh-CN" sz="1600" b="1" dirty="0" err="1"/>
              <a:t>colum</a:t>
            </a:r>
            <a:r>
              <a:rPr lang="en-US" altLang="zh-CN" sz="1600" b="1" dirty="0"/>
              <a:t>=j;					</a:t>
            </a:r>
            <a:r>
              <a:rPr lang="en-US" altLang="zh-CN" sz="1600" b="1" dirty="0">
                <a:solidFill>
                  <a:srgbClr val="008000"/>
                </a:solidFill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</a:rPr>
              <a:t>记下此元素的列号</a:t>
            </a:r>
          </a:p>
          <a:p>
            <a:pPr lvl="1" defTabSz="363538">
              <a:lnSpc>
                <a:spcPct val="120000"/>
              </a:lnSpc>
              <a:spcBef>
                <a:spcPts val="200"/>
              </a:spcBef>
            </a:pPr>
            <a:r>
              <a:rPr lang="zh-CN" altLang="en-US" sz="1600" b="1" dirty="0"/>
              <a:t>		</a:t>
            </a:r>
            <a:r>
              <a:rPr lang="en-US" altLang="zh-CN" sz="1600" b="1" dirty="0"/>
              <a:t>}</a:t>
            </a:r>
          </a:p>
          <a:p>
            <a:pPr defTabSz="363538">
              <a:lnSpc>
                <a:spcPct val="120000"/>
              </a:lnSpc>
              <a:spcBef>
                <a:spcPts val="200"/>
              </a:spcBef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("max=%d\</a:t>
            </a:r>
            <a:r>
              <a:rPr lang="en-US" altLang="zh-CN" sz="1600" b="1" dirty="0" err="1"/>
              <a:t>nrow</a:t>
            </a:r>
            <a:r>
              <a:rPr lang="en-US" altLang="zh-CN" sz="1600" b="1" dirty="0"/>
              <a:t>=%d\</a:t>
            </a:r>
            <a:r>
              <a:rPr lang="en-US" altLang="zh-CN" sz="1600" b="1" dirty="0" err="1"/>
              <a:t>ncolum</a:t>
            </a:r>
            <a:r>
              <a:rPr lang="en-US" altLang="zh-CN" sz="1600" b="1" dirty="0"/>
              <a:t>=%d\n",</a:t>
            </a:r>
            <a:r>
              <a:rPr lang="en-US" altLang="zh-CN" sz="1600" b="1" dirty="0" err="1"/>
              <a:t>max,row,colum</a:t>
            </a:r>
            <a:r>
              <a:rPr lang="en-US" altLang="zh-CN" sz="1600" b="1" dirty="0"/>
              <a:t>);</a:t>
            </a:r>
          </a:p>
          <a:p>
            <a:pPr defTabSz="363538">
              <a:lnSpc>
                <a:spcPct val="120000"/>
              </a:lnSpc>
              <a:spcBef>
                <a:spcPts val="200"/>
              </a:spcBef>
            </a:pPr>
            <a:r>
              <a:rPr lang="en-US" altLang="zh-CN" sz="1600" b="1" dirty="0"/>
              <a:t>	return 0;</a:t>
            </a:r>
          </a:p>
          <a:p>
            <a:pPr defTabSz="363538">
              <a:lnSpc>
                <a:spcPct val="120000"/>
              </a:lnSpc>
              <a:spcBef>
                <a:spcPts val="200"/>
              </a:spcBef>
            </a:pPr>
            <a:r>
              <a:rPr lang="en-US" altLang="zh-CN" sz="1600" b="1" dirty="0"/>
              <a:t>}</a:t>
            </a:r>
            <a:endParaRPr lang="en-US" altLang="zh-CN" sz="1600" b="1" dirty="0">
              <a:solidFill>
                <a:srgbClr val="008000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237798" y="67537"/>
            <a:ext cx="3840889" cy="1241727"/>
            <a:chOff x="2571751" y="2435225"/>
            <a:chExt cx="3840889" cy="1241727"/>
          </a:xfrm>
        </p:grpSpPr>
        <p:sp>
          <p:nvSpPr>
            <p:cNvPr id="9" name="MH_Other_1"/>
            <p:cNvSpPr/>
            <p:nvPr>
              <p:custDataLst>
                <p:tags r:id="rId1"/>
              </p:custDataLst>
            </p:nvPr>
          </p:nvSpPr>
          <p:spPr>
            <a:xfrm rot="21098730">
              <a:off x="3269390" y="2624514"/>
              <a:ext cx="3143250" cy="1052438"/>
            </a:xfrm>
            <a:prstGeom prst="roundRect">
              <a:avLst>
                <a:gd name="adj" fmla="val 24179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508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Text_1"/>
            <p:cNvSpPr/>
            <p:nvPr>
              <p:custDataLst>
                <p:tags r:id="rId2"/>
              </p:custDataLst>
            </p:nvPr>
          </p:nvSpPr>
          <p:spPr>
            <a:xfrm rot="21098730">
              <a:off x="3391263" y="2705503"/>
              <a:ext cx="2897188" cy="885506"/>
            </a:xfrm>
            <a:prstGeom prst="roundRect">
              <a:avLst>
                <a:gd name="adj" fmla="val 2417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rgbClr val="FEFEFD"/>
                  </a:solidFill>
                </a:rPr>
                <a:t>找最大最小值</a:t>
              </a:r>
              <a:endParaRPr lang="en-US" altLang="zh-CN" sz="2400" b="1" dirty="0">
                <a:solidFill>
                  <a:srgbClr val="FEFEFD"/>
                </a:solidFill>
              </a:endParaRPr>
            </a:p>
            <a:p>
              <a:pPr algn="ctr">
                <a:defRPr/>
              </a:pPr>
              <a:r>
                <a:rPr lang="zh-CN" altLang="en-US" sz="2400" b="1" dirty="0">
                  <a:solidFill>
                    <a:srgbClr val="FEFEFD"/>
                  </a:solidFill>
                </a:rPr>
                <a:t>打擂台算法</a:t>
              </a:r>
            </a:p>
          </p:txBody>
        </p:sp>
        <p:sp>
          <p:nvSpPr>
            <p:cNvPr id="11" name="MH_Other_2"/>
            <p:cNvSpPr/>
            <p:nvPr>
              <p:custDataLst>
                <p:tags r:id="rId3"/>
              </p:custDataLst>
            </p:nvPr>
          </p:nvSpPr>
          <p:spPr>
            <a:xfrm rot="20641342">
              <a:off x="3300413" y="2435225"/>
              <a:ext cx="1111250" cy="660400"/>
            </a:xfrm>
            <a:prstGeom prst="roundRect">
              <a:avLst>
                <a:gd name="adj" fmla="val 2417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25400" dist="12700" dir="60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MH_SubTitle_1"/>
            <p:cNvSpPr/>
            <p:nvPr>
              <p:custDataLst>
                <p:tags r:id="rId4"/>
              </p:custDataLst>
            </p:nvPr>
          </p:nvSpPr>
          <p:spPr>
            <a:xfrm rot="20641342">
              <a:off x="3352800" y="2498726"/>
              <a:ext cx="1004888" cy="536575"/>
            </a:xfrm>
            <a:prstGeom prst="roundRect">
              <a:avLst>
                <a:gd name="adj" fmla="val 18193"/>
              </a:avLst>
            </a:prstGeom>
            <a:solidFill>
              <a:srgbClr val="FE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108000" anchor="ctr"/>
            <a:lstStyle/>
            <a:p>
              <a:pPr algn="ctr">
                <a:defRPr/>
              </a:pPr>
              <a:r>
                <a:rPr lang="zh-CN" altLang="en-US" b="1">
                  <a:solidFill>
                    <a:schemeClr val="accent1">
                      <a:lumMod val="75000"/>
                    </a:schemeClr>
                  </a:solidFill>
                </a:rPr>
                <a:t>算法</a:t>
              </a:r>
            </a:p>
          </p:txBody>
        </p:sp>
        <p:sp>
          <p:nvSpPr>
            <p:cNvPr id="14" name="MH_Other_4"/>
            <p:cNvSpPr/>
            <p:nvPr>
              <p:custDataLst>
                <p:tags r:id="rId5"/>
              </p:custDataLst>
            </p:nvPr>
          </p:nvSpPr>
          <p:spPr>
            <a:xfrm>
              <a:off x="3433896" y="2776031"/>
              <a:ext cx="161474" cy="161474"/>
            </a:xfrm>
            <a:prstGeom prst="ellipse">
              <a:avLst/>
            </a:prstGeom>
            <a:solidFill>
              <a:srgbClr val="FFFFFF"/>
            </a:solidFill>
            <a:ln w="3175">
              <a:noFill/>
            </a:ln>
            <a:effectLst>
              <a:innerShdw blurRad="76200">
                <a:prstClr val="black">
                  <a:alpha val="6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MH_Other_5"/>
            <p:cNvSpPr/>
            <p:nvPr>
              <p:custDataLst>
                <p:tags r:id="rId6"/>
              </p:custDataLst>
            </p:nvPr>
          </p:nvSpPr>
          <p:spPr>
            <a:xfrm>
              <a:off x="2571751" y="2724151"/>
              <a:ext cx="1012825" cy="398463"/>
            </a:xfrm>
            <a:custGeom>
              <a:avLst/>
              <a:gdLst>
                <a:gd name="connsiteX0" fmla="*/ 788369 w 788369"/>
                <a:gd name="connsiteY0" fmla="*/ 59760 h 293210"/>
                <a:gd name="connsiteX1" fmla="*/ 507382 w 788369"/>
                <a:gd name="connsiteY1" fmla="*/ 228 h 293210"/>
                <a:gd name="connsiteX2" fmla="*/ 78757 w 788369"/>
                <a:gd name="connsiteY2" fmla="*/ 43091 h 293210"/>
                <a:gd name="connsiteX3" fmla="*/ 4938 w 788369"/>
                <a:gd name="connsiteY3" fmla="*/ 135960 h 293210"/>
                <a:gd name="connsiteX4" fmla="*/ 145432 w 788369"/>
                <a:gd name="connsiteY4" fmla="*/ 281216 h 293210"/>
                <a:gd name="connsiteX5" fmla="*/ 290688 w 788369"/>
                <a:gd name="connsiteY5" fmla="*/ 264547 h 293210"/>
                <a:gd name="connsiteX6" fmla="*/ 759794 w 788369"/>
                <a:gd name="connsiteY6" fmla="*/ 102622 h 293210"/>
                <a:gd name="connsiteX0" fmla="*/ 788369 w 797894"/>
                <a:gd name="connsiteY0" fmla="*/ 59760 h 294208"/>
                <a:gd name="connsiteX1" fmla="*/ 507382 w 797894"/>
                <a:gd name="connsiteY1" fmla="*/ 228 h 294208"/>
                <a:gd name="connsiteX2" fmla="*/ 78757 w 797894"/>
                <a:gd name="connsiteY2" fmla="*/ 43091 h 294208"/>
                <a:gd name="connsiteX3" fmla="*/ 4938 w 797894"/>
                <a:gd name="connsiteY3" fmla="*/ 135960 h 294208"/>
                <a:gd name="connsiteX4" fmla="*/ 145432 w 797894"/>
                <a:gd name="connsiteY4" fmla="*/ 281216 h 294208"/>
                <a:gd name="connsiteX5" fmla="*/ 290688 w 797894"/>
                <a:gd name="connsiteY5" fmla="*/ 264547 h 294208"/>
                <a:gd name="connsiteX6" fmla="*/ 797894 w 797894"/>
                <a:gd name="connsiteY6" fmla="*/ 81191 h 294208"/>
                <a:gd name="connsiteX0" fmla="*/ 786197 w 795722"/>
                <a:gd name="connsiteY0" fmla="*/ 64810 h 299258"/>
                <a:gd name="connsiteX1" fmla="*/ 505210 w 795722"/>
                <a:gd name="connsiteY1" fmla="*/ 5278 h 299258"/>
                <a:gd name="connsiteX2" fmla="*/ 87773 w 795722"/>
                <a:gd name="connsiteY2" fmla="*/ 18304 h 299258"/>
                <a:gd name="connsiteX3" fmla="*/ 2766 w 795722"/>
                <a:gd name="connsiteY3" fmla="*/ 141010 h 299258"/>
                <a:gd name="connsiteX4" fmla="*/ 143260 w 795722"/>
                <a:gd name="connsiteY4" fmla="*/ 286266 h 299258"/>
                <a:gd name="connsiteX5" fmla="*/ 288516 w 795722"/>
                <a:gd name="connsiteY5" fmla="*/ 269597 h 299258"/>
                <a:gd name="connsiteX6" fmla="*/ 795722 w 795722"/>
                <a:gd name="connsiteY6" fmla="*/ 86241 h 299258"/>
                <a:gd name="connsiteX0" fmla="*/ 786145 w 795670"/>
                <a:gd name="connsiteY0" fmla="*/ 83807 h 318255"/>
                <a:gd name="connsiteX1" fmla="*/ 501428 w 795670"/>
                <a:gd name="connsiteY1" fmla="*/ 1898 h 318255"/>
                <a:gd name="connsiteX2" fmla="*/ 87721 w 795670"/>
                <a:gd name="connsiteY2" fmla="*/ 37301 h 318255"/>
                <a:gd name="connsiteX3" fmla="*/ 2714 w 795670"/>
                <a:gd name="connsiteY3" fmla="*/ 160007 h 318255"/>
                <a:gd name="connsiteX4" fmla="*/ 143208 w 795670"/>
                <a:gd name="connsiteY4" fmla="*/ 305263 h 318255"/>
                <a:gd name="connsiteX5" fmla="*/ 288464 w 795670"/>
                <a:gd name="connsiteY5" fmla="*/ 288594 h 318255"/>
                <a:gd name="connsiteX6" fmla="*/ 795670 w 795670"/>
                <a:gd name="connsiteY6" fmla="*/ 105238 h 318255"/>
                <a:gd name="connsiteX0" fmla="*/ 785693 w 795218"/>
                <a:gd name="connsiteY0" fmla="*/ 83807 h 313376"/>
                <a:gd name="connsiteX1" fmla="*/ 500976 w 795218"/>
                <a:gd name="connsiteY1" fmla="*/ 1898 h 313376"/>
                <a:gd name="connsiteX2" fmla="*/ 87269 w 795218"/>
                <a:gd name="connsiteY2" fmla="*/ 37301 h 313376"/>
                <a:gd name="connsiteX3" fmla="*/ 2262 w 795218"/>
                <a:gd name="connsiteY3" fmla="*/ 160007 h 313376"/>
                <a:gd name="connsiteX4" fmla="*/ 135297 w 795218"/>
                <a:gd name="connsiteY4" fmla="*/ 297804 h 313376"/>
                <a:gd name="connsiteX5" fmla="*/ 288012 w 795218"/>
                <a:gd name="connsiteY5" fmla="*/ 288594 h 313376"/>
                <a:gd name="connsiteX6" fmla="*/ 795218 w 795218"/>
                <a:gd name="connsiteY6" fmla="*/ 105238 h 31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218" h="313376">
                  <a:moveTo>
                    <a:pt x="785693" y="83807"/>
                  </a:moveTo>
                  <a:cubicBezTo>
                    <a:pt x="704334" y="55430"/>
                    <a:pt x="617380" y="9649"/>
                    <a:pt x="500976" y="1898"/>
                  </a:cubicBezTo>
                  <a:cubicBezTo>
                    <a:pt x="384572" y="-5853"/>
                    <a:pt x="170388" y="10950"/>
                    <a:pt x="87269" y="37301"/>
                  </a:cubicBezTo>
                  <a:cubicBezTo>
                    <a:pt x="4150" y="63652"/>
                    <a:pt x="-5743" y="116590"/>
                    <a:pt x="2262" y="160007"/>
                  </a:cubicBezTo>
                  <a:cubicBezTo>
                    <a:pt x="10267" y="203424"/>
                    <a:pt x="87672" y="276373"/>
                    <a:pt x="135297" y="297804"/>
                  </a:cubicBezTo>
                  <a:cubicBezTo>
                    <a:pt x="182922" y="319235"/>
                    <a:pt x="178025" y="320688"/>
                    <a:pt x="288012" y="288594"/>
                  </a:cubicBezTo>
                  <a:cubicBezTo>
                    <a:pt x="397999" y="256500"/>
                    <a:pt x="611862" y="171317"/>
                    <a:pt x="795218" y="105238"/>
                  </a:cubicBezTo>
                </a:path>
              </a:pathLst>
            </a:custGeom>
            <a:noFill/>
            <a:ln w="19050">
              <a:solidFill>
                <a:srgbClr val="5F5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6099943" y="1755086"/>
            <a:ext cx="30859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 先思考一下在打擂台时怎样确定最后的优胜者。先找出任一人站在台上，第2人上去与之比武，胜者留在台上。再上去第3人，与台上的人(即刚才的得胜者)比武，胜者留台上，败者下台。以后每一个人都是与当时留在台上的人比武。直到所有人都上台比过为止，最后留在台上的就是冠军。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17528" y="5225791"/>
            <a:ext cx="3085929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7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字符数组</a:t>
            </a:r>
          </a:p>
        </p:txBody>
      </p:sp>
    </p:spTree>
    <p:extLst>
      <p:ext uri="{BB962C8B-B14F-4D97-AF65-F5344CB8AC3E}">
        <p14:creationId xmlns:p14="http://schemas.microsoft.com/office/powerpoint/2010/main" val="348978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为什么需要循环控制</a:t>
            </a:r>
          </a:p>
        </p:txBody>
      </p:sp>
      <p:sp>
        <p:nvSpPr>
          <p:cNvPr id="17" name="MH_Text_3"/>
          <p:cNvSpPr/>
          <p:nvPr>
            <p:custDataLst>
              <p:tags r:id="rId1"/>
            </p:custDataLst>
          </p:nvPr>
        </p:nvSpPr>
        <p:spPr>
          <a:xfrm>
            <a:off x="3731162" y="3617847"/>
            <a:ext cx="5310201" cy="307562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360000" tIns="900000" rIns="90000" bIns="34290" anchor="ctr">
            <a:normAutofit/>
          </a:bodyPr>
          <a:lstStyle/>
          <a:p>
            <a:pPr defTabSz="357188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rgbClr val="FFFFFF"/>
                </a:solidFill>
              </a:rPr>
              <a:t>(1) </a:t>
            </a:r>
            <a:r>
              <a:rPr lang="zh-CN" altLang="en-US" b="1" kern="0" dirty="0">
                <a:solidFill>
                  <a:srgbClr val="FFFFFF"/>
                </a:solidFill>
              </a:rPr>
              <a:t>数组是一组有序数据的集合。数组中各数据的排列是有一定规律的，下标代表数据在数组中的序号。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rgbClr val="FFFFFF"/>
                </a:solidFill>
              </a:rPr>
              <a:t>(2) </a:t>
            </a:r>
            <a:r>
              <a:rPr lang="zh-CN" altLang="en-US" b="1" kern="0" dirty="0">
                <a:solidFill>
                  <a:srgbClr val="FFFFFF"/>
                </a:solidFill>
              </a:rPr>
              <a:t>用数组名和下标即可唯一地确定数组中的元素。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rgbClr val="FFFFFF"/>
                </a:solidFill>
              </a:rPr>
              <a:t>(3) </a:t>
            </a:r>
            <a:r>
              <a:rPr lang="zh-CN" altLang="en-US" b="1" kern="0" dirty="0">
                <a:solidFill>
                  <a:srgbClr val="FFFFFF"/>
                </a:solidFill>
              </a:rPr>
              <a:t>数组中的每一个元素都属于同一个数据类型。</a:t>
            </a:r>
          </a:p>
        </p:txBody>
      </p:sp>
      <p:sp>
        <p:nvSpPr>
          <p:cNvPr id="21" name="MH_SubTitle_2"/>
          <p:cNvSpPr/>
          <p:nvPr>
            <p:custDataLst>
              <p:tags r:id="rId2"/>
            </p:custDataLst>
          </p:nvPr>
        </p:nvSpPr>
        <p:spPr>
          <a:xfrm rot="10800000" flipV="1">
            <a:off x="3748328" y="3646149"/>
            <a:ext cx="5303853" cy="930275"/>
          </a:xfrm>
          <a:prstGeom prst="flowChartManualOperation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>
            <a:normAutofit/>
          </a:bodyPr>
          <a:lstStyle/>
          <a:p>
            <a:pPr algn="ctr">
              <a:defRPr/>
            </a:pPr>
            <a:r>
              <a:rPr lang="zh-CN" altLang="en-US" sz="2000" kern="0"/>
              <a:t>数组</a:t>
            </a:r>
            <a:endParaRPr lang="zh-CN" altLang="en-US" sz="2000" kern="0" dirty="0"/>
          </a:p>
        </p:txBody>
      </p:sp>
      <p:sp>
        <p:nvSpPr>
          <p:cNvPr id="22" name="MH_Text_2"/>
          <p:cNvSpPr/>
          <p:nvPr>
            <p:custDataLst>
              <p:tags r:id="rId3"/>
            </p:custDataLst>
          </p:nvPr>
        </p:nvSpPr>
        <p:spPr>
          <a:xfrm>
            <a:off x="3731161" y="1420748"/>
            <a:ext cx="5186621" cy="2208213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1008000" tIns="34290" rIns="90000" bIns="3429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rgbClr val="FFFFFF"/>
                </a:solidFill>
              </a:rPr>
              <a:t>用</a:t>
            </a:r>
            <a:r>
              <a:rPr lang="en-US" altLang="zh-CN" b="1" kern="0" dirty="0">
                <a:solidFill>
                  <a:srgbClr val="FFFFFF"/>
                </a:solidFill>
              </a:rPr>
              <a:t>50</a:t>
            </a:r>
            <a:r>
              <a:rPr lang="zh-CN" altLang="en-US" b="1" kern="0" dirty="0">
                <a:solidFill>
                  <a:srgbClr val="FFFFFF"/>
                </a:solidFill>
              </a:rPr>
              <a:t>个</a:t>
            </a:r>
            <a:r>
              <a:rPr lang="en-US" altLang="zh-CN" b="1" kern="0" dirty="0">
                <a:solidFill>
                  <a:srgbClr val="FFFFFF"/>
                </a:solidFill>
              </a:rPr>
              <a:t>float</a:t>
            </a:r>
            <a:r>
              <a:rPr lang="zh-CN" altLang="en-US" b="1" kern="0" dirty="0">
                <a:solidFill>
                  <a:srgbClr val="FFFFFF"/>
                </a:solidFill>
              </a:rPr>
              <a:t>型简单变量表示学生的成绩</a:t>
            </a:r>
            <a:endParaRPr lang="en-US" altLang="zh-CN" b="1" kern="0" dirty="0">
              <a:solidFill>
                <a:srgbClr val="FFFFFF"/>
              </a:solidFill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b="1" kern="0" dirty="0">
                <a:solidFill>
                  <a:srgbClr val="FFFFFF"/>
                </a:solidFill>
              </a:rPr>
              <a:t>烦琐，</a:t>
            </a:r>
            <a:r>
              <a:rPr lang="zh-CN" altLang="en-US" sz="1600" kern="0" dirty="0">
                <a:solidFill>
                  <a:srgbClr val="FFFFFF"/>
                </a:solidFill>
              </a:rPr>
              <a:t>如果有</a:t>
            </a:r>
            <a:r>
              <a:rPr lang="en-US" altLang="zh-CN" sz="1600" kern="0" dirty="0">
                <a:solidFill>
                  <a:srgbClr val="FFFFFF"/>
                </a:solidFill>
              </a:rPr>
              <a:t>1000</a:t>
            </a:r>
            <a:r>
              <a:rPr lang="zh-CN" altLang="en-US" sz="1600" kern="0" dirty="0">
                <a:solidFill>
                  <a:srgbClr val="FFFFFF"/>
                </a:solidFill>
              </a:rPr>
              <a:t>名学生怎么办呢？</a:t>
            </a:r>
            <a:endParaRPr lang="en-US" altLang="zh-CN" sz="1600" kern="0" dirty="0">
              <a:solidFill>
                <a:srgbClr val="FFFFFF"/>
              </a:solidFill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b="1" kern="0" dirty="0">
                <a:solidFill>
                  <a:srgbClr val="FFFFFF"/>
                </a:solidFill>
              </a:rPr>
              <a:t>没有反映出这些数据间的内在联系，</a:t>
            </a:r>
            <a:r>
              <a:rPr lang="zh-CN" altLang="en-US" sz="1600" kern="0" dirty="0">
                <a:solidFill>
                  <a:srgbClr val="FFFFFF"/>
                </a:solidFill>
              </a:rPr>
              <a:t>实际上这些数据是同一个班级、同一门课程的成绩，它们具有相同的属性</a:t>
            </a:r>
            <a:r>
              <a:rPr lang="zh-CN" altLang="en-US" kern="0" dirty="0">
                <a:solidFill>
                  <a:srgbClr val="FFFFFF"/>
                </a:solidFill>
              </a:rPr>
              <a:t>。</a:t>
            </a:r>
            <a:endParaRPr lang="en-US" altLang="zh-CN" kern="0" dirty="0">
              <a:solidFill>
                <a:srgbClr val="FFFFFF"/>
              </a:solidFill>
            </a:endParaRPr>
          </a:p>
        </p:txBody>
      </p:sp>
      <p:sp>
        <p:nvSpPr>
          <p:cNvPr id="23" name="MH_Text_1"/>
          <p:cNvSpPr/>
          <p:nvPr>
            <p:custDataLst>
              <p:tags r:id="rId4"/>
            </p:custDataLst>
          </p:nvPr>
        </p:nvSpPr>
        <p:spPr>
          <a:xfrm>
            <a:off x="36825" y="1420748"/>
            <a:ext cx="3700687" cy="2208213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0000" tIns="34290" rIns="90000" bIns="34290" anchor="ctr">
            <a:no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>
                <a:solidFill>
                  <a:srgbClr val="FFFFFF"/>
                </a:solidFill>
              </a:rPr>
              <a:t>要向计算机输入全班</a:t>
            </a:r>
            <a:r>
              <a:rPr lang="en-US" altLang="zh-CN" sz="2000" b="1" kern="0" dirty="0">
                <a:solidFill>
                  <a:srgbClr val="FFFFFF"/>
                </a:solidFill>
              </a:rPr>
              <a:t>50</a:t>
            </a:r>
            <a:r>
              <a:rPr lang="zh-CN" altLang="en-US" sz="2000" b="1" kern="0">
                <a:solidFill>
                  <a:srgbClr val="FFFFFF"/>
                </a:solidFill>
              </a:rPr>
              <a:t>个学生一门课程的成绩</a:t>
            </a:r>
            <a:endParaRPr lang="en-US" altLang="zh-CN" sz="2000" b="1" kern="0" dirty="0">
              <a:solidFill>
                <a:srgbClr val="FFFFFF"/>
              </a:solidFill>
            </a:endParaRPr>
          </a:p>
        </p:txBody>
      </p:sp>
      <p:sp>
        <p:nvSpPr>
          <p:cNvPr id="24" name="MH_SubTitle_1"/>
          <p:cNvSpPr/>
          <p:nvPr>
            <p:custDataLst>
              <p:tags r:id="rId5"/>
            </p:custDataLst>
          </p:nvPr>
        </p:nvSpPr>
        <p:spPr>
          <a:xfrm>
            <a:off x="3731162" y="1419159"/>
            <a:ext cx="931862" cy="2209800"/>
          </a:xfrm>
          <a:custGeom>
            <a:avLst/>
            <a:gdLst>
              <a:gd name="connsiteX0" fmla="*/ 0 w 652326"/>
              <a:gd name="connsiteY0" fmla="*/ 0 h 1553638"/>
              <a:gd name="connsiteX1" fmla="*/ 652326 w 652326"/>
              <a:gd name="connsiteY1" fmla="*/ 325113 h 1553638"/>
              <a:gd name="connsiteX2" fmla="*/ 652326 w 652326"/>
              <a:gd name="connsiteY2" fmla="*/ 1228525 h 1553638"/>
              <a:gd name="connsiteX3" fmla="*/ 0 w 652326"/>
              <a:gd name="connsiteY3" fmla="*/ 1553638 h 155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326" h="1553638">
                <a:moveTo>
                  <a:pt x="0" y="0"/>
                </a:moveTo>
                <a:lnTo>
                  <a:pt x="652326" y="325113"/>
                </a:lnTo>
                <a:lnTo>
                  <a:pt x="652326" y="1228525"/>
                </a:lnTo>
                <a:lnTo>
                  <a:pt x="0" y="155363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>
                <a:solidFill>
                  <a:srgbClr val="FFFFFF"/>
                </a:solidFill>
              </a:rPr>
              <a:t>解决</a:t>
            </a:r>
            <a:endParaRPr lang="en-US" altLang="zh-CN" dirty="0">
              <a:solidFill>
                <a:srgbClr val="FFFFFF"/>
              </a:solidFill>
            </a:endParaRPr>
          </a:p>
          <a:p>
            <a:pPr algn="ctr">
              <a:defRPr/>
            </a:pPr>
            <a:r>
              <a:rPr lang="zh-CN" altLang="en-US">
                <a:solidFill>
                  <a:srgbClr val="FFFFFF"/>
                </a:solidFill>
              </a:rPr>
              <a:t>方法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8500" l="0" r="100000">
                        <a14:foregroundMark x1="42000" y1="56000" x2="42000" y2="56000"/>
                        <a14:foregroundMark x1="57500" y1="52000" x2="57500" y2="52000"/>
                        <a14:foregroundMark x1="70500" y1="30000" x2="70500" y2="30000"/>
                        <a14:foregroundMark x1="77000" y1="42000" x2="77000" y2="42000"/>
                        <a14:foregroundMark x1="57500" y1="35000" x2="57500" y2="35000"/>
                        <a14:foregroundMark x1="66500" y1="46000" x2="66500" y2="46000"/>
                        <a14:foregroundMark x1="29500" y1="56000" x2="29500" y2="56000"/>
                        <a14:foregroundMark x1="29500" y1="63000" x2="29500" y2="63000"/>
                        <a14:foregroundMark x1="38000" y1="47500" x2="38000" y2="47500"/>
                        <a14:foregroundMark x1="19500" y1="73500" x2="19500" y2="73500"/>
                        <a14:foregroundMark x1="11000" y1="43500" x2="11000" y2="43500"/>
                        <a14:foregroundMark x1="22000" y1="24000" x2="22000" y2="24000"/>
                        <a14:foregroundMark x1="11000" y1="56500" x2="11000" y2="56500"/>
                        <a14:foregroundMark x1="50500" y1="46000" x2="50500" y2="4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65536" y="916613"/>
            <a:ext cx="502546" cy="502546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-30325" y="3875777"/>
            <a:ext cx="2695701" cy="1882400"/>
            <a:chOff x="602199" y="3988427"/>
            <a:chExt cx="2695701" cy="1882400"/>
          </a:xfrm>
        </p:grpSpPr>
        <p:sp>
          <p:nvSpPr>
            <p:cNvPr id="2" name="文本框 1"/>
            <p:cNvSpPr txBox="1"/>
            <p:nvPr/>
          </p:nvSpPr>
          <p:spPr>
            <a:xfrm>
              <a:off x="602199" y="4301167"/>
              <a:ext cx="158749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zh-CN" sz="9600" b="1" dirty="0">
                  <a:ln/>
                  <a:solidFill>
                    <a:schemeClr val="accent4"/>
                  </a:solidFill>
                </a:rPr>
                <a:t>S</a:t>
              </a:r>
              <a:r>
                <a:rPr lang="en-US" altLang="zh-CN" sz="6000" b="1" baseline="-25000" dirty="0">
                  <a:ln/>
                  <a:solidFill>
                    <a:schemeClr val="accent4"/>
                  </a:solidFill>
                </a:rPr>
                <a:t>15</a:t>
              </a:r>
              <a:endParaRPr lang="zh-CN" altLang="en-US" sz="6000" b="1" baseline="-2500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3" name="线形标注 1 2"/>
            <p:cNvSpPr/>
            <p:nvPr/>
          </p:nvSpPr>
          <p:spPr>
            <a:xfrm>
              <a:off x="2040600" y="3988427"/>
              <a:ext cx="1041400" cy="354078"/>
            </a:xfrm>
            <a:prstGeom prst="borderCallout1">
              <a:avLst>
                <a:gd name="adj1" fmla="val 18750"/>
                <a:gd name="adj2" fmla="val -8333"/>
                <a:gd name="adj3" fmla="val 198583"/>
                <a:gd name="adj4" fmla="val -59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数组名</a:t>
              </a:r>
            </a:p>
          </p:txBody>
        </p:sp>
        <p:sp>
          <p:nvSpPr>
            <p:cNvPr id="11" name="线形标注 1 10"/>
            <p:cNvSpPr/>
            <p:nvPr/>
          </p:nvSpPr>
          <p:spPr>
            <a:xfrm>
              <a:off x="2256500" y="4601522"/>
              <a:ext cx="1041400" cy="354078"/>
            </a:xfrm>
            <a:prstGeom prst="borderCallout1">
              <a:avLst>
                <a:gd name="adj1" fmla="val 18750"/>
                <a:gd name="adj2" fmla="val -8333"/>
                <a:gd name="adj3" fmla="val 194996"/>
                <a:gd name="adj4" fmla="val -5784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下标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550730" y="5103558"/>
            <a:ext cx="1778000" cy="646331"/>
            <a:chOff x="3087430" y="5064062"/>
            <a:chExt cx="1778000" cy="646331"/>
          </a:xfrm>
        </p:grpSpPr>
        <p:sp>
          <p:nvSpPr>
            <p:cNvPr id="5" name="右箭头 4"/>
            <p:cNvSpPr/>
            <p:nvPr/>
          </p:nvSpPr>
          <p:spPr>
            <a:xfrm>
              <a:off x="3087430" y="5147184"/>
              <a:ext cx="635000" cy="54610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722430" y="5064062"/>
              <a:ext cx="1143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accent1"/>
                  </a:solidFill>
                  <a:latin typeface="+mn-ea"/>
                </a:rPr>
                <a:t>s[15]</a:t>
              </a:r>
              <a:endParaRPr lang="zh-CN" altLang="en-US" sz="3600" b="1">
                <a:solidFill>
                  <a:schemeClr val="accent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4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230" y="144901"/>
            <a:ext cx="5922104" cy="1325563"/>
          </a:xfrm>
        </p:spPr>
        <p:txBody>
          <a:bodyPr/>
          <a:lstStyle/>
          <a:p>
            <a:r>
              <a:rPr lang="zh-CN" altLang="en-US" dirty="0"/>
              <a:t>定义字符数组</a:t>
            </a:r>
          </a:p>
        </p:txBody>
      </p:sp>
      <p:sp>
        <p:nvSpPr>
          <p:cNvPr id="3" name="矩形 2"/>
          <p:cNvSpPr/>
          <p:nvPr/>
        </p:nvSpPr>
        <p:spPr>
          <a:xfrm>
            <a:off x="140550" y="1431053"/>
            <a:ext cx="8862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用来存放字符数据的数组是</a:t>
            </a:r>
            <a:r>
              <a:rPr lang="zh-CN" altLang="en-US" b="1" dirty="0"/>
              <a:t>字符数组</a:t>
            </a:r>
            <a:r>
              <a:rPr lang="zh-CN" altLang="en-US" dirty="0"/>
              <a:t>。在字符数组中的一个元素内存放一个字符。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237317" y="1895944"/>
            <a:ext cx="8276382" cy="74398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char c[10];</a:t>
            </a:r>
            <a:endParaRPr lang="en-US" altLang="zh-CN" sz="160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600">
                <a:solidFill>
                  <a:schemeClr val="tx1"/>
                </a:solidFill>
              </a:rPr>
              <a:t>c[0]='I'; c[1]=' ';c[2]='a';c[3]='m';c[4]=' ';c[5]='h';c[6]='a';c[7]='p';c[8]='p';c[9]='y';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272971"/>
              </p:ext>
            </p:extLst>
          </p:nvPr>
        </p:nvGraphicFramePr>
        <p:xfrm>
          <a:off x="140550" y="2789281"/>
          <a:ext cx="6989890" cy="67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989">
                  <a:extLst>
                    <a:ext uri="{9D8B030D-6E8A-4147-A177-3AD203B41FA5}">
                      <a16:colId xmlns:a16="http://schemas.microsoft.com/office/drawing/2014/main" val="309110143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961047303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391925597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1381637715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161063501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196109790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2947399013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3858909619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579515141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3990122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c[0]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c[1]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c[2]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c[3]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c[4]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c[5]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c[6]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c[7]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c[8]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c[9]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1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I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ㄩ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ㄩ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h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 a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p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p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y</a:t>
                      </a:r>
                      <a:endParaRPr lang="zh-CN" altLang="en-US" sz="16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08960476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-88779" y="3518960"/>
            <a:ext cx="92327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由于字符型数据是以整数形式(ASCII代码)存放的，因此也可以用整型数组来存放字符数据。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140550" y="4076743"/>
            <a:ext cx="8276382" cy="74398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/>
              <a:t>int c[10];</a:t>
            </a:r>
            <a:endParaRPr lang="en-US" altLang="zh-CN" sz="1600" dirty="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c[0]='a'; 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合法，但浪费存储空间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088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365" y="39230"/>
            <a:ext cx="5922104" cy="966469"/>
          </a:xfrm>
        </p:spPr>
        <p:txBody>
          <a:bodyPr/>
          <a:lstStyle/>
          <a:p>
            <a:r>
              <a:rPr lang="zh-CN" altLang="en-US" dirty="0"/>
              <a:t>字符数组的初始化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0" y="1426885"/>
            <a:ext cx="8910735" cy="487720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如果在定义字符数组时不进行初始化，则数组中各元素的值是</a:t>
            </a:r>
            <a:r>
              <a:rPr lang="zh-CN" altLang="en-US" sz="1600" b="1" dirty="0">
                <a:solidFill>
                  <a:schemeClr val="tx1"/>
                </a:solidFill>
              </a:rPr>
              <a:t>不可预料</a:t>
            </a:r>
            <a:r>
              <a:rPr lang="zh-CN" altLang="en-US" sz="1600" dirty="0">
                <a:solidFill>
                  <a:schemeClr val="tx1"/>
                </a:solidFill>
              </a:rPr>
              <a:t>的。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如果花括号中提供的初值个数（即字符个数）大于数组长度，则出现语法错误。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如果初值个数小于数组长度，则只将这些字符赋给数组中前面那些元素，其余的元素自动定为空字符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即</a:t>
            </a:r>
            <a:r>
              <a:rPr lang="en-US" altLang="zh-CN" sz="1600" dirty="0">
                <a:solidFill>
                  <a:schemeClr val="tx1"/>
                </a:solidFill>
              </a:rPr>
              <a:t>′\0′)</a:t>
            </a:r>
            <a:r>
              <a:rPr lang="zh-CN" altLang="en-US" sz="1600" dirty="0">
                <a:solidFill>
                  <a:schemeClr val="tx1"/>
                </a:solidFill>
              </a:rPr>
              <a:t>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如果提供的初值个数与预定的数组长度相同，在定义时可以省略数组长度，系统会自动根据初值个数确定数组长度。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也可以定义和初始化一个二维字符数组。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656" y="843861"/>
            <a:ext cx="88454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对字符数组初始化，最容易理解的方式是用“初始化列表”，把各个字符依次赋给数组中各元素。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33365" y="1468005"/>
            <a:ext cx="8284699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/>
              <a:t>char c[10]={′I′,′ ′ ,′a′,′m′,′ ′,′h′,′a′,′p′,′p′,′y′};		</a:t>
            </a:r>
            <a:r>
              <a:rPr lang="pt-BR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把</a:t>
            </a:r>
            <a:r>
              <a:rPr lang="en-US" altLang="zh-CN" sz="1600">
                <a:solidFill>
                  <a:srgbClr val="008000"/>
                </a:solidFill>
              </a:rPr>
              <a:t>10</a:t>
            </a:r>
            <a:r>
              <a:rPr lang="zh-CN" altLang="en-US" sz="1600">
                <a:solidFill>
                  <a:srgbClr val="008000"/>
                </a:solidFill>
              </a:rPr>
              <a:t>个字符依次赋给</a:t>
            </a:r>
            <a:r>
              <a:rPr lang="en-US" altLang="zh-CN" sz="1600">
                <a:solidFill>
                  <a:srgbClr val="008000"/>
                </a:solidFill>
              </a:rPr>
              <a:t>c[0]</a:t>
            </a:r>
            <a:r>
              <a:rPr lang="zh-CN" altLang="en-US" sz="1600">
                <a:solidFill>
                  <a:srgbClr val="008000"/>
                </a:solidFill>
              </a:rPr>
              <a:t>～</a:t>
            </a:r>
            <a:r>
              <a:rPr lang="en-US" altLang="zh-CN" sz="1600">
                <a:solidFill>
                  <a:srgbClr val="008000"/>
                </a:solidFill>
              </a:rPr>
              <a:t>c[9]</a:t>
            </a:r>
            <a:r>
              <a:rPr lang="zh-CN" altLang="en-US" sz="1600">
                <a:solidFill>
                  <a:srgbClr val="008000"/>
                </a:solidFill>
              </a:rPr>
              <a:t>这</a:t>
            </a:r>
            <a:r>
              <a:rPr lang="en-US" altLang="zh-CN" sz="1600">
                <a:solidFill>
                  <a:srgbClr val="008000"/>
                </a:solidFill>
              </a:rPr>
              <a:t>10</a:t>
            </a:r>
            <a:r>
              <a:rPr lang="zh-CN" altLang="en-US" sz="1600">
                <a:solidFill>
                  <a:srgbClr val="008000"/>
                </a:solidFill>
              </a:rPr>
              <a:t>个元素</a:t>
            </a:r>
            <a:endParaRPr lang="pt-BR" altLang="zh-CN" sz="1600">
              <a:solidFill>
                <a:srgbClr val="008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194319" y="3016423"/>
            <a:ext cx="698989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c</a:t>
            </a:r>
            <a:r>
              <a:rPr lang="pt-BR" altLang="zh-CN" sz="1600"/>
              <a:t>har c</a:t>
            </a:r>
            <a:r>
              <a:rPr lang="en-US" altLang="zh-CN" sz="1600"/>
              <a:t>[</a:t>
            </a:r>
            <a:r>
              <a:rPr lang="pt-BR" altLang="zh-CN" sz="1600"/>
              <a:t>10</a:t>
            </a:r>
            <a:r>
              <a:rPr lang="en-US" altLang="zh-CN" sz="1600"/>
              <a:t>]</a:t>
            </a:r>
            <a:r>
              <a:rPr lang="pt-BR" altLang="zh-CN" sz="1600"/>
              <a:t>={′c′,′ ′,′p′,′r′,′o′,′g′,′r′,′a′,′m′};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33364" y="5155757"/>
            <a:ext cx="8313111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/>
              <a:t>char diamond[5][5]={{′ ′,′ ′,′*′},{′ ′,′*′,′ ′,′*′},{′*′,′ ′,′ ′,′ ′,′*′},{′ ′,′*′,′ ′,′*′},{′ ′,′ ′,′*′}};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747562" y="4766630"/>
            <a:ext cx="629908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 dirty="0"/>
              <a:t>char c</a:t>
            </a:r>
            <a:r>
              <a:rPr lang="en-US" altLang="zh-CN" sz="1600" dirty="0"/>
              <a:t>[]</a:t>
            </a:r>
            <a:r>
              <a:rPr lang="pt-BR" altLang="zh-CN" sz="1600" dirty="0"/>
              <a:t>={′I′,′ ′,′a′,′m′,′ ′,′h′,′a′,′p′,′p′,′y′};		</a:t>
            </a:r>
            <a:r>
              <a:rPr lang="pt-BR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数组</a:t>
            </a:r>
            <a:r>
              <a:rPr lang="en-US" altLang="zh-CN" sz="1600" dirty="0">
                <a:solidFill>
                  <a:srgbClr val="008000"/>
                </a:solidFill>
              </a:rPr>
              <a:t>c</a:t>
            </a:r>
            <a:r>
              <a:rPr lang="zh-CN" altLang="en-US" sz="1600" dirty="0">
                <a:solidFill>
                  <a:srgbClr val="008000"/>
                </a:solidFill>
              </a:rPr>
              <a:t>的长度自动定为</a:t>
            </a:r>
            <a:r>
              <a:rPr lang="en-US" altLang="zh-CN" sz="1600" dirty="0">
                <a:solidFill>
                  <a:srgbClr val="008000"/>
                </a:solidFill>
              </a:rPr>
              <a:t>10</a:t>
            </a: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80486"/>
              </p:ext>
            </p:extLst>
          </p:nvPr>
        </p:nvGraphicFramePr>
        <p:xfrm>
          <a:off x="233265" y="3579214"/>
          <a:ext cx="6989890" cy="67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989">
                  <a:extLst>
                    <a:ext uri="{9D8B030D-6E8A-4147-A177-3AD203B41FA5}">
                      <a16:colId xmlns:a16="http://schemas.microsoft.com/office/drawing/2014/main" val="309110143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961047303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391925597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1381637715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161063501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196109790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2947399013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3858909619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579515141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3990122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c[0]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c[1]</a:t>
                      </a:r>
                      <a:endParaRPr lang="zh-CN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c[2]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c[3]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c[4]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c[5]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c[6]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c[7]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c[8]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c[9]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1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ㄩ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p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o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g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\0</a:t>
                      </a:r>
                      <a:endParaRPr lang="zh-CN" altLang="en-US" sz="16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08960476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046641" y="4667740"/>
            <a:ext cx="963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 *</a:t>
            </a: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* *</a:t>
            </a: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*   *</a:t>
            </a: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* *</a:t>
            </a: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 *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4834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00" y="157223"/>
            <a:ext cx="8133539" cy="1325563"/>
          </a:xfrm>
        </p:spPr>
        <p:txBody>
          <a:bodyPr/>
          <a:lstStyle/>
          <a:p>
            <a:r>
              <a:rPr lang="zh-CN" altLang="en-US" dirty="0"/>
              <a:t>引用字符数组中的元素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00" y="1210407"/>
            <a:ext cx="4129273" cy="66390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【</a:t>
            </a:r>
            <a:r>
              <a:rPr lang="zh-CN" altLang="en-US" sz="2000" dirty="0">
                <a:solidFill>
                  <a:schemeClr val="accent1"/>
                </a:solidFill>
              </a:rPr>
              <a:t>例</a:t>
            </a:r>
            <a:r>
              <a:rPr lang="en-US" altLang="zh-CN" sz="2000" dirty="0">
                <a:solidFill>
                  <a:schemeClr val="accent1"/>
                </a:solidFill>
              </a:rPr>
              <a:t>6.6】</a:t>
            </a:r>
            <a:r>
              <a:rPr lang="zh-CN" altLang="en-US" sz="2000" dirty="0">
                <a:solidFill>
                  <a:schemeClr val="accent1"/>
                </a:solidFill>
              </a:rPr>
              <a:t>输出一个已知的字符串。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33384" y="1706946"/>
            <a:ext cx="4791446" cy="3792685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b="1" dirty="0"/>
              <a:t>#include &lt;</a:t>
            </a:r>
            <a:r>
              <a:rPr lang="en-US" altLang="zh-CN" b="1" dirty="0" err="1"/>
              <a:t>stdio.h</a:t>
            </a:r>
            <a:r>
              <a:rPr lang="en-US" altLang="zh-CN" b="1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	char c[15]={'I',' ','</a:t>
            </a:r>
            <a:r>
              <a:rPr lang="en-US" altLang="zh-CN" b="1" dirty="0" err="1"/>
              <a:t>a','m</a:t>
            </a:r>
            <a:r>
              <a:rPr lang="en-US" altLang="zh-CN" b="1" dirty="0"/>
              <a:t>',' ','a',' ','</a:t>
            </a:r>
            <a:r>
              <a:rPr lang="en-US" altLang="zh-CN" b="1" dirty="0" err="1"/>
              <a:t>s','t','u','d','e','n','t</a:t>
            </a:r>
            <a:r>
              <a:rPr lang="en-US" altLang="zh-CN" b="1" dirty="0"/>
              <a:t>','.'};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	int </a:t>
            </a:r>
            <a:r>
              <a:rPr lang="en-US" altLang="zh-CN" b="1" dirty="0" err="1"/>
              <a:t>i</a:t>
            </a:r>
            <a:r>
              <a:rPr lang="en-US" altLang="zh-CN" b="1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	for(</a:t>
            </a:r>
            <a:r>
              <a:rPr lang="en-US" altLang="zh-CN" b="1" dirty="0" err="1"/>
              <a:t>i</a:t>
            </a:r>
            <a:r>
              <a:rPr lang="en-US" altLang="zh-CN" b="1" dirty="0"/>
              <a:t>=0;i&lt;15;i++)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		</a:t>
            </a:r>
            <a:r>
              <a:rPr lang="en-US" altLang="zh-CN" b="1" dirty="0" err="1"/>
              <a:t>printf</a:t>
            </a:r>
            <a:r>
              <a:rPr lang="en-US" altLang="zh-CN" b="1" dirty="0"/>
              <a:t>("%</a:t>
            </a:r>
            <a:r>
              <a:rPr lang="en-US" altLang="zh-CN" b="1" dirty="0" err="1"/>
              <a:t>c",c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]);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	</a:t>
            </a:r>
            <a:r>
              <a:rPr lang="en-US" altLang="zh-CN" b="1" dirty="0" err="1"/>
              <a:t>printf</a:t>
            </a:r>
            <a:r>
              <a:rPr lang="en-US" altLang="zh-CN" b="1" dirty="0"/>
              <a:t>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}</a:t>
            </a:r>
            <a:endParaRPr lang="en-US" altLang="zh-CN" b="1" dirty="0">
              <a:solidFill>
                <a:srgbClr val="008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00" y="5891152"/>
            <a:ext cx="3467100" cy="809625"/>
          </a:xfrm>
          <a:prstGeom prst="rect">
            <a:avLst/>
          </a:prstGeom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4785439" y="1250578"/>
            <a:ext cx="3752072" cy="663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【</a:t>
            </a:r>
            <a:r>
              <a:rPr lang="zh-CN" altLang="en-US" sz="2000" dirty="0">
                <a:solidFill>
                  <a:schemeClr val="accent1"/>
                </a:solidFill>
              </a:rPr>
              <a:t>例</a:t>
            </a:r>
            <a:r>
              <a:rPr lang="en-US" altLang="zh-CN" sz="2000" dirty="0">
                <a:solidFill>
                  <a:schemeClr val="accent1"/>
                </a:solidFill>
              </a:rPr>
              <a:t>6.7】</a:t>
            </a:r>
            <a:r>
              <a:rPr lang="zh-CN" altLang="en-US" sz="2000" dirty="0">
                <a:solidFill>
                  <a:schemeClr val="accent1"/>
                </a:solidFill>
              </a:rPr>
              <a:t>输出一个菱形图。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44169" y="5607422"/>
            <a:ext cx="3039025" cy="1180448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4992101" y="1714995"/>
            <a:ext cx="4024900" cy="4405887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b="1" dirty="0"/>
              <a:t>#include &lt;</a:t>
            </a:r>
            <a:r>
              <a:rPr lang="en-US" altLang="zh-CN" b="1" dirty="0" err="1"/>
              <a:t>stdio.h</a:t>
            </a:r>
            <a:r>
              <a:rPr lang="en-US" altLang="zh-CN" b="1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{	char diamond[][5]={{' ',' ','*'},{' ','*',' ','*'},{'*',' ',' ',' ','*'},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	{' ','*',' ','*'},{' ',' ','*'}};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	int </a:t>
            </a:r>
            <a:r>
              <a:rPr lang="en-US" altLang="zh-CN" b="1" dirty="0" err="1"/>
              <a:t>i,j</a:t>
            </a:r>
            <a:r>
              <a:rPr lang="en-US" altLang="zh-CN" b="1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	for (</a:t>
            </a:r>
            <a:r>
              <a:rPr lang="en-US" altLang="zh-CN" b="1" dirty="0" err="1"/>
              <a:t>i</a:t>
            </a:r>
            <a:r>
              <a:rPr lang="en-US" altLang="zh-CN" b="1" dirty="0"/>
              <a:t>=0;i&lt;5;i++)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	{		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           for (j=0;j&lt;5;j++)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		</a:t>
            </a:r>
            <a:r>
              <a:rPr lang="en-US" altLang="zh-CN" b="1" dirty="0" err="1"/>
              <a:t>printf</a:t>
            </a:r>
            <a:r>
              <a:rPr lang="en-US" altLang="zh-CN" b="1" dirty="0"/>
              <a:t>("%</a:t>
            </a:r>
            <a:r>
              <a:rPr lang="en-US" altLang="zh-CN" b="1" dirty="0" err="1"/>
              <a:t>c",diamond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][j]);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		</a:t>
            </a:r>
            <a:r>
              <a:rPr lang="en-US" altLang="zh-CN" b="1" dirty="0" err="1"/>
              <a:t>printf</a:t>
            </a:r>
            <a:r>
              <a:rPr lang="en-US" altLang="zh-CN" b="1" dirty="0"/>
              <a:t>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}</a:t>
            </a:r>
            <a:endParaRPr lang="en-US" altLang="zh-CN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554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字符串和字符串结束标志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039" y="1419960"/>
            <a:ext cx="8788671" cy="132666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在</a:t>
            </a:r>
            <a:r>
              <a:rPr lang="en-US" altLang="zh-CN" sz="2000">
                <a:solidFill>
                  <a:schemeClr val="accent1"/>
                </a:solidFill>
                <a:latin typeface="+mn-ea"/>
                <a:ea typeface="+mn-ea"/>
              </a:rPr>
              <a:t>C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语言中，是将字符串作为字符数组来处理的。</a:t>
            </a:r>
            <a:endParaRPr lang="en-US" altLang="zh-CN" sz="2000">
              <a:solidFill>
                <a:schemeClr val="accent1"/>
              </a:solidFill>
              <a:latin typeface="+mn-ea"/>
              <a:ea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在实际工作中，人们关心的往往是字符串的有效长度而不是字符数组的长度。</a:t>
            </a:r>
            <a:endParaRPr lang="en-US" altLang="zh-CN" sz="2000">
              <a:solidFill>
                <a:schemeClr val="accent1"/>
              </a:solidFill>
              <a:latin typeface="+mn-ea"/>
              <a:ea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为了测定字符串的实际长度，</a:t>
            </a:r>
            <a:r>
              <a:rPr lang="en-US" altLang="zh-CN" sz="2000">
                <a:solidFill>
                  <a:schemeClr val="accent1"/>
                </a:solidFill>
                <a:latin typeface="+mn-ea"/>
                <a:ea typeface="+mn-ea"/>
              </a:rPr>
              <a:t>C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语言规定了一个“字符串结束标志”，以字符</a:t>
            </a:r>
            <a:r>
              <a:rPr lang="en-US" altLang="zh-CN" sz="2000" b="1">
                <a:solidFill>
                  <a:srgbClr val="FF0000"/>
                </a:solidFill>
                <a:latin typeface="+mn-ea"/>
                <a:ea typeface="+mn-ea"/>
              </a:rPr>
              <a:t>′\0′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作为结束标志。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385795" y="4016622"/>
            <a:ext cx="6765649" cy="2433811"/>
            <a:chOff x="10610595" y="4406085"/>
            <a:chExt cx="6765649" cy="2433811"/>
          </a:xfrm>
        </p:grpSpPr>
        <p:sp>
          <p:nvSpPr>
            <p:cNvPr id="21" name="MH_Other_1"/>
            <p:cNvSpPr/>
            <p:nvPr>
              <p:custDataLst>
                <p:tags r:id="rId1"/>
              </p:custDataLst>
            </p:nvPr>
          </p:nvSpPr>
          <p:spPr>
            <a:xfrm>
              <a:off x="10610595" y="440608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22" name="MH_SubTitle_1"/>
            <p:cNvSpPr/>
            <p:nvPr>
              <p:custDataLst>
                <p:tags r:id="rId2"/>
              </p:custDataLst>
            </p:nvPr>
          </p:nvSpPr>
          <p:spPr>
            <a:xfrm>
              <a:off x="11385295" y="4667229"/>
              <a:ext cx="5840137" cy="208791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系统在用字符数组存储字符串常量时会自动加一个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′\0′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作为结束符。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在定义字符数组时应估计实际字符串长度，保证数组长度始终大于字符串实际长度。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如果在一个字符数组中先后存放多个不同长度的字符串，则应使数组长度大于最长的字符串的长度。</a:t>
              </a:r>
            </a:p>
          </p:txBody>
        </p:sp>
        <p:sp>
          <p:nvSpPr>
            <p:cNvPr id="23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7074619" y="6538271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7" name="圆角矩形 36"/>
          <p:cNvSpPr/>
          <p:nvPr/>
        </p:nvSpPr>
        <p:spPr>
          <a:xfrm>
            <a:off x="206039" y="3282409"/>
            <a:ext cx="8937961" cy="659435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/>
              <a:t>″C program″  </a:t>
            </a:r>
            <a:r>
              <a:rPr lang="zh-CN" altLang="en-US" sz="1600" dirty="0">
                <a:solidFill>
                  <a:srgbClr val="0070C0"/>
                </a:solidFill>
              </a:rPr>
              <a:t>字符串是存放在一维数组中的，占</a:t>
            </a:r>
            <a:r>
              <a:rPr lang="en-US" altLang="zh-CN" sz="1600" dirty="0">
                <a:solidFill>
                  <a:srgbClr val="0070C0"/>
                </a:solidFill>
              </a:rPr>
              <a:t>10</a:t>
            </a:r>
            <a:r>
              <a:rPr lang="zh-CN" altLang="en-US" sz="1600" dirty="0">
                <a:solidFill>
                  <a:srgbClr val="0070C0"/>
                </a:solidFill>
              </a:rPr>
              <a:t>个字节，字符占</a:t>
            </a:r>
            <a:r>
              <a:rPr lang="en-US" altLang="zh-CN" sz="1600" dirty="0">
                <a:solidFill>
                  <a:srgbClr val="0070C0"/>
                </a:solidFill>
              </a:rPr>
              <a:t>9</a:t>
            </a:r>
            <a:r>
              <a:rPr lang="zh-CN" altLang="en-US" sz="1600" dirty="0">
                <a:solidFill>
                  <a:srgbClr val="0070C0"/>
                </a:solidFill>
              </a:rPr>
              <a:t>个字节，最后一个字节</a:t>
            </a:r>
            <a:r>
              <a:rPr lang="en-US" altLang="zh-CN" sz="1600" dirty="0">
                <a:solidFill>
                  <a:srgbClr val="0070C0"/>
                </a:solidFill>
              </a:rPr>
              <a:t>′\0′</a:t>
            </a:r>
            <a:r>
              <a:rPr lang="zh-CN" altLang="en-US" sz="1600" dirty="0">
                <a:solidFill>
                  <a:srgbClr val="0070C0"/>
                </a:solidFill>
              </a:rPr>
              <a:t>是由系统自动加上的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447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字符串和字符串结束标志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88900" y="1557983"/>
            <a:ext cx="8989786" cy="1035748"/>
          </a:xfrm>
          <a:prstGeom prst="roundRect">
            <a:avLst>
              <a:gd name="adj" fmla="val 562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printf("How do you do?\n");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>
                <a:solidFill>
                  <a:srgbClr val="0070C0"/>
                </a:solidFill>
              </a:rPr>
              <a:t>在向内存中存储时，系统自动在最后一个字符</a:t>
            </a:r>
            <a:r>
              <a:rPr lang="en-US" altLang="zh-CN" sz="1600">
                <a:solidFill>
                  <a:srgbClr val="0070C0"/>
                </a:solidFill>
              </a:rPr>
              <a:t>′\n′</a:t>
            </a:r>
            <a:r>
              <a:rPr lang="zh-CN" altLang="en-US" sz="1600">
                <a:solidFill>
                  <a:srgbClr val="0070C0"/>
                </a:solidFill>
              </a:rPr>
              <a:t>的后面加了一个</a:t>
            </a:r>
            <a:r>
              <a:rPr lang="en-US" altLang="zh-CN" sz="1600">
                <a:solidFill>
                  <a:srgbClr val="0070C0"/>
                </a:solidFill>
              </a:rPr>
              <a:t>′\0′</a:t>
            </a:r>
            <a:r>
              <a:rPr lang="zh-CN" altLang="en-US" sz="1600">
                <a:solidFill>
                  <a:srgbClr val="0070C0"/>
                </a:solidFill>
              </a:rPr>
              <a:t>，作为字符串结束标志。在执行</a:t>
            </a:r>
            <a:r>
              <a:rPr lang="en-US" altLang="zh-CN" sz="1600">
                <a:solidFill>
                  <a:srgbClr val="0070C0"/>
                </a:solidFill>
              </a:rPr>
              <a:t>printf</a:t>
            </a:r>
            <a:r>
              <a:rPr lang="zh-CN" altLang="en-US" sz="1600">
                <a:solidFill>
                  <a:srgbClr val="0070C0"/>
                </a:solidFill>
              </a:rPr>
              <a:t>函数时，每输出一个字符检查一次，看下一个字符是否为</a:t>
            </a:r>
            <a:r>
              <a:rPr lang="en-US" altLang="zh-CN" sz="1600">
                <a:solidFill>
                  <a:srgbClr val="0070C0"/>
                </a:solidFill>
              </a:rPr>
              <a:t>′\0′</a:t>
            </a:r>
            <a:r>
              <a:rPr lang="zh-CN" altLang="en-US" sz="1600">
                <a:solidFill>
                  <a:srgbClr val="0070C0"/>
                </a:solidFill>
              </a:rPr>
              <a:t>，遇</a:t>
            </a:r>
            <a:r>
              <a:rPr lang="en-US" altLang="zh-CN" sz="1600">
                <a:solidFill>
                  <a:srgbClr val="0070C0"/>
                </a:solidFill>
              </a:rPr>
              <a:t>′\0′</a:t>
            </a:r>
            <a:r>
              <a:rPr lang="zh-CN" altLang="en-US" sz="1600">
                <a:solidFill>
                  <a:srgbClr val="0070C0"/>
                </a:solidFill>
              </a:rPr>
              <a:t>就停止输出。</a:t>
            </a:r>
            <a:endParaRPr lang="en-US" altLang="zh-CN" sz="1600">
              <a:solidFill>
                <a:srgbClr val="0070C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77283" y="2883546"/>
            <a:ext cx="8901404" cy="1035748"/>
          </a:xfrm>
          <a:prstGeom prst="roundRect">
            <a:avLst>
              <a:gd name="adj" fmla="val 562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char c[]={"I  am  happy"}; 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/>
              <a:t>或 </a:t>
            </a:r>
            <a:r>
              <a:rPr lang="en-US" altLang="zh-CN" sz="1600"/>
              <a:t>char c[]="I am happy";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>
                <a:solidFill>
                  <a:srgbClr val="0070C0"/>
                </a:solidFill>
              </a:rPr>
              <a:t>用一个字符串</a:t>
            </a:r>
            <a:r>
              <a:rPr lang="en-US" altLang="zh-CN" sz="1600">
                <a:solidFill>
                  <a:srgbClr val="0070C0"/>
                </a:solidFill>
              </a:rPr>
              <a:t>(</a:t>
            </a:r>
            <a:r>
              <a:rPr lang="zh-CN" altLang="en-US" sz="1600">
                <a:solidFill>
                  <a:srgbClr val="0070C0"/>
                </a:solidFill>
              </a:rPr>
              <a:t>注意字符串的两端是用</a:t>
            </a:r>
            <a:r>
              <a:rPr lang="zh-CN" altLang="en-US" sz="1600" b="1">
                <a:solidFill>
                  <a:srgbClr val="0070C0"/>
                </a:solidFill>
              </a:rPr>
              <a:t>双引号</a:t>
            </a:r>
            <a:r>
              <a:rPr lang="zh-CN" altLang="en-US" sz="1600">
                <a:solidFill>
                  <a:srgbClr val="0070C0"/>
                </a:solidFill>
              </a:rPr>
              <a:t>而不是单引号括起来的</a:t>
            </a:r>
            <a:r>
              <a:rPr lang="en-US" altLang="zh-CN" sz="1600">
                <a:solidFill>
                  <a:srgbClr val="0070C0"/>
                </a:solidFill>
              </a:rPr>
              <a:t>)</a:t>
            </a:r>
            <a:r>
              <a:rPr lang="zh-CN" altLang="en-US" sz="1600">
                <a:solidFill>
                  <a:srgbClr val="0070C0"/>
                </a:solidFill>
              </a:rPr>
              <a:t>作为字符数组的初值。</a:t>
            </a:r>
            <a:endParaRPr lang="en-US" altLang="zh-CN" sz="1600">
              <a:solidFill>
                <a:srgbClr val="0070C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77281" y="3938211"/>
            <a:ext cx="8901405" cy="525490"/>
            <a:chOff x="10187984" y="4266795"/>
            <a:chExt cx="10515043" cy="525490"/>
          </a:xfrm>
        </p:grpSpPr>
        <p:sp>
          <p:nvSpPr>
            <p:cNvPr id="14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1113228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5" name="MH_SubTitle_1"/>
            <p:cNvSpPr/>
            <p:nvPr>
              <p:custDataLst>
                <p:tags r:id="rId2"/>
              </p:custDataLst>
            </p:nvPr>
          </p:nvSpPr>
          <p:spPr>
            <a:xfrm>
              <a:off x="11301211" y="4266795"/>
              <a:ext cx="9401815" cy="522287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数组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的长度不是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，而是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11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。因为字符串常量的最后由系统加上一个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′\0′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</a:p>
          </p:txBody>
        </p:sp>
        <p:sp>
          <p:nvSpPr>
            <p:cNvPr id="16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20401402" y="449066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0" y="4681752"/>
            <a:ext cx="4111869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>
                <a:solidFill>
                  <a:schemeClr val="tx1"/>
                </a:solidFill>
              </a:rPr>
              <a:t>char c</a:t>
            </a:r>
            <a:r>
              <a:rPr lang="en-US" altLang="zh-CN" sz="1600">
                <a:solidFill>
                  <a:schemeClr val="tx1"/>
                </a:solidFill>
              </a:rPr>
              <a:t>[]</a:t>
            </a:r>
            <a:r>
              <a:rPr lang="pt-BR" altLang="zh-CN" sz="1600">
                <a:solidFill>
                  <a:schemeClr val="tx1"/>
                </a:solidFill>
              </a:rPr>
              <a:t>={′I′, ′ ′, ′a′,′m′, ′ ′,′h′,′a′,′p′,′p′,′y′,′\0′};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4721470" y="4681752"/>
            <a:ext cx="4298321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>
                <a:solidFill>
                  <a:schemeClr val="tx1"/>
                </a:solidFill>
              </a:rPr>
              <a:t>char c</a:t>
            </a:r>
            <a:r>
              <a:rPr lang="en-US" altLang="zh-CN" sz="1600">
                <a:solidFill>
                  <a:schemeClr val="tx1"/>
                </a:solidFill>
              </a:rPr>
              <a:t>[]</a:t>
            </a:r>
            <a:r>
              <a:rPr lang="pt-BR" altLang="zh-CN" sz="1600">
                <a:solidFill>
                  <a:schemeClr val="tx1"/>
                </a:solidFill>
              </a:rPr>
              <a:t>={′I′, ′ ′, ′a′,′m′, ′ ′,′h′,′a′,′p′,′p′,′y′};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201258" y="4614704"/>
                <a:ext cx="3631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zh-CN" altLang="en-US" sz="2800" b="1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258" y="4614704"/>
                <a:ext cx="36313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KSO_Shape"/>
          <p:cNvSpPr/>
          <p:nvPr/>
        </p:nvSpPr>
        <p:spPr>
          <a:xfrm rot="17021938" flipH="1" flipV="1">
            <a:off x="-517005" y="3875451"/>
            <a:ext cx="1781735" cy="777639"/>
          </a:xfrm>
          <a:custGeom>
            <a:avLst/>
            <a:gdLst>
              <a:gd name="connsiteX0" fmla="*/ 549151 w 619898"/>
              <a:gd name="connsiteY0" fmla="*/ 0 h 422915"/>
              <a:gd name="connsiteX1" fmla="*/ 619898 w 619898"/>
              <a:gd name="connsiteY1" fmla="*/ 121978 h 422915"/>
              <a:gd name="connsiteX2" fmla="*/ 579339 w 619898"/>
              <a:gd name="connsiteY2" fmla="*/ 121978 h 422915"/>
              <a:gd name="connsiteX3" fmla="*/ 275923 w 619898"/>
              <a:gd name="connsiteY3" fmla="*/ 422915 h 422915"/>
              <a:gd name="connsiteX4" fmla="*/ 8083 w 619898"/>
              <a:gd name="connsiteY4" fmla="*/ 260285 h 422915"/>
              <a:gd name="connsiteX5" fmla="*/ 0 w 619898"/>
              <a:gd name="connsiteY5" fmla="*/ 240984 h 422915"/>
              <a:gd name="connsiteX6" fmla="*/ 54702 w 619898"/>
              <a:gd name="connsiteY6" fmla="*/ 218612 h 422915"/>
              <a:gd name="connsiteX7" fmla="*/ 70022 w 619898"/>
              <a:gd name="connsiteY7" fmla="*/ 247807 h 422915"/>
              <a:gd name="connsiteX8" fmla="*/ 275923 w 619898"/>
              <a:gd name="connsiteY8" fmla="*/ 362248 h 422915"/>
              <a:gd name="connsiteX9" fmla="*/ 518672 w 619898"/>
              <a:gd name="connsiteY9" fmla="*/ 121978 h 422915"/>
              <a:gd name="connsiteX10" fmla="*/ 478405 w 619898"/>
              <a:gd name="connsiteY10" fmla="*/ 121978 h 42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9898" h="422915">
                <a:moveTo>
                  <a:pt x="549151" y="0"/>
                </a:moveTo>
                <a:lnTo>
                  <a:pt x="619898" y="121978"/>
                </a:lnTo>
                <a:lnTo>
                  <a:pt x="579339" y="121978"/>
                </a:lnTo>
                <a:cubicBezTo>
                  <a:pt x="578058" y="288421"/>
                  <a:pt x="442696" y="422915"/>
                  <a:pt x="275923" y="422915"/>
                </a:cubicBezTo>
                <a:cubicBezTo>
                  <a:pt x="159264" y="422915"/>
                  <a:pt x="57976" y="357106"/>
                  <a:pt x="8083" y="260285"/>
                </a:cubicBezTo>
                <a:lnTo>
                  <a:pt x="0" y="240984"/>
                </a:lnTo>
                <a:lnTo>
                  <a:pt x="54702" y="218612"/>
                </a:lnTo>
                <a:lnTo>
                  <a:pt x="70022" y="247807"/>
                </a:lnTo>
                <a:cubicBezTo>
                  <a:pt x="112705" y="316565"/>
                  <a:pt x="188980" y="362248"/>
                  <a:pt x="275923" y="362248"/>
                </a:cubicBezTo>
                <a:cubicBezTo>
                  <a:pt x="409190" y="362248"/>
                  <a:pt x="517390" y="254915"/>
                  <a:pt x="518672" y="121978"/>
                </a:cubicBezTo>
                <a:lnTo>
                  <a:pt x="478405" y="12197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77281" y="5458377"/>
            <a:ext cx="8842510" cy="1077479"/>
          </a:xfrm>
          <a:prstGeom prst="roundRect">
            <a:avLst>
              <a:gd name="adj" fmla="val 50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 dirty="0">
                <a:solidFill>
                  <a:schemeClr val="tx1"/>
                </a:solidFill>
              </a:rPr>
              <a:t>char c</a:t>
            </a:r>
            <a:r>
              <a:rPr lang="en-US" altLang="zh-CN" sz="1600" dirty="0">
                <a:solidFill>
                  <a:schemeClr val="tx1"/>
                </a:solidFill>
              </a:rPr>
              <a:t>[10]</a:t>
            </a:r>
            <a:r>
              <a:rPr lang="pt-BR" altLang="zh-CN" sz="1600" dirty="0">
                <a:solidFill>
                  <a:schemeClr val="tx1"/>
                </a:solidFill>
              </a:rPr>
              <a:t>={"China"};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 dirty="0">
                <a:solidFill>
                  <a:srgbClr val="0070C0"/>
                </a:solidFill>
              </a:rPr>
              <a:t>数组</a:t>
            </a:r>
            <a:r>
              <a:rPr lang="pt-BR" altLang="zh-CN" sz="1600" dirty="0">
                <a:solidFill>
                  <a:srgbClr val="0070C0"/>
                </a:solidFill>
              </a:rPr>
              <a:t>c</a:t>
            </a:r>
            <a:r>
              <a:rPr lang="zh-CN" altLang="en-US" sz="1600" dirty="0">
                <a:solidFill>
                  <a:srgbClr val="0070C0"/>
                </a:solidFill>
              </a:rPr>
              <a:t>的前</a:t>
            </a:r>
            <a:r>
              <a:rPr lang="en-US" altLang="zh-CN" sz="1600" dirty="0">
                <a:solidFill>
                  <a:srgbClr val="0070C0"/>
                </a:solidFill>
              </a:rPr>
              <a:t>5</a:t>
            </a:r>
            <a:r>
              <a:rPr lang="zh-CN" altLang="en-US" sz="1600" dirty="0">
                <a:solidFill>
                  <a:srgbClr val="0070C0"/>
                </a:solidFill>
              </a:rPr>
              <a:t>个元素为</a:t>
            </a:r>
            <a:r>
              <a:rPr lang="en-US" altLang="zh-CN" sz="1600" dirty="0">
                <a:solidFill>
                  <a:srgbClr val="0070C0"/>
                </a:solidFill>
              </a:rPr>
              <a:t>: ′</a:t>
            </a:r>
            <a:r>
              <a:rPr lang="pt-BR" altLang="zh-CN" sz="1600" dirty="0">
                <a:solidFill>
                  <a:srgbClr val="0070C0"/>
                </a:solidFill>
              </a:rPr>
              <a:t>C′,′h′,′i′,′n′,′a′,</a:t>
            </a:r>
            <a:r>
              <a:rPr lang="zh-CN" altLang="en-US" sz="1600" dirty="0">
                <a:solidFill>
                  <a:srgbClr val="0070C0"/>
                </a:solidFill>
              </a:rPr>
              <a:t>第</a:t>
            </a:r>
            <a:r>
              <a:rPr lang="en-US" altLang="zh-CN" sz="1600" dirty="0">
                <a:solidFill>
                  <a:srgbClr val="0070C0"/>
                </a:solidFill>
              </a:rPr>
              <a:t>6</a:t>
            </a:r>
            <a:r>
              <a:rPr lang="zh-CN" altLang="en-US" sz="1600" dirty="0">
                <a:solidFill>
                  <a:srgbClr val="0070C0"/>
                </a:solidFill>
              </a:rPr>
              <a:t>个元素为</a:t>
            </a:r>
            <a:r>
              <a:rPr lang="en-US" altLang="zh-CN" sz="1600" dirty="0">
                <a:solidFill>
                  <a:srgbClr val="0070C0"/>
                </a:solidFill>
              </a:rPr>
              <a:t>′\0′</a:t>
            </a:r>
            <a:r>
              <a:rPr lang="zh-CN" altLang="en-US" sz="1600" dirty="0">
                <a:solidFill>
                  <a:srgbClr val="0070C0"/>
                </a:solidFill>
              </a:rPr>
              <a:t>，后</a:t>
            </a:r>
            <a:r>
              <a:rPr lang="en-US" altLang="zh-CN" sz="1600" dirty="0">
                <a:solidFill>
                  <a:srgbClr val="0070C0"/>
                </a:solidFill>
              </a:rPr>
              <a:t>4</a:t>
            </a:r>
            <a:r>
              <a:rPr lang="zh-CN" altLang="en-US" sz="1600" dirty="0">
                <a:solidFill>
                  <a:srgbClr val="0070C0"/>
                </a:solidFill>
              </a:rPr>
              <a:t>个元素也自动设定为空字符。</a:t>
            </a:r>
            <a:endParaRPr lang="en-US" altLang="zh-CN" sz="1600" dirty="0">
              <a:solidFill>
                <a:srgbClr val="0070C0"/>
              </a:solidFill>
            </a:endParaRPr>
          </a:p>
          <a:p>
            <a:pPr defTabSz="363538">
              <a:lnSpc>
                <a:spcPct val="120000"/>
              </a:lnSpc>
            </a:pPr>
            <a:endParaRPr lang="pt-BR" altLang="zh-CN" sz="1600" dirty="0">
              <a:solidFill>
                <a:schemeClr val="tx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928479"/>
              </p:ext>
            </p:extLst>
          </p:nvPr>
        </p:nvGraphicFramePr>
        <p:xfrm>
          <a:off x="1903746" y="6132599"/>
          <a:ext cx="533595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595">
                  <a:extLst>
                    <a:ext uri="{9D8B030D-6E8A-4147-A177-3AD203B41FA5}">
                      <a16:colId xmlns:a16="http://schemas.microsoft.com/office/drawing/2014/main" val="507315201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4024852079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3026206245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1418788359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3081505403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1982157113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2449792808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874148774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1971512116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2764735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i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n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858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049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286" y="270290"/>
            <a:ext cx="5739827" cy="1325563"/>
          </a:xfrm>
        </p:spPr>
        <p:txBody>
          <a:bodyPr/>
          <a:lstStyle/>
          <a:p>
            <a:r>
              <a:rPr lang="zh-CN" altLang="en-US" dirty="0"/>
              <a:t>字符数组的输入输出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539340" y="419886"/>
            <a:ext cx="3444374" cy="3348459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#include &lt;</a:t>
            </a:r>
            <a:r>
              <a:rPr lang="en-US" altLang="zh-CN" sz="1600" b="1" dirty="0" err="1"/>
              <a:t>stdio.h</a:t>
            </a:r>
            <a:r>
              <a:rPr lang="en-US" altLang="zh-CN" sz="1600" b="1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	char c[15]={'I',' ','</a:t>
            </a:r>
            <a:r>
              <a:rPr lang="en-US" altLang="zh-CN" sz="1600" b="1" dirty="0" err="1"/>
              <a:t>a','m</a:t>
            </a:r>
            <a:r>
              <a:rPr lang="en-US" altLang="zh-CN" sz="1600" b="1" dirty="0"/>
              <a:t>',' ','a',' ','</a:t>
            </a:r>
            <a:r>
              <a:rPr lang="en-US" altLang="zh-CN" sz="1600" b="1" dirty="0" err="1"/>
              <a:t>s','t','u','d','e','n','t</a:t>
            </a:r>
            <a:r>
              <a:rPr lang="en-US" altLang="zh-CN" sz="1600" b="1" dirty="0"/>
              <a:t>','.'};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	int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	for(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=0;i&lt;15;i++)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		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</a:t>
            </a:r>
            <a:r>
              <a:rPr lang="en-US" altLang="zh-CN" sz="1600" b="1" dirty="0">
                <a:solidFill>
                  <a:schemeClr val="accent6"/>
                </a:solidFill>
              </a:rPr>
              <a:t>%</a:t>
            </a:r>
            <a:r>
              <a:rPr lang="en-US" altLang="zh-CN" sz="1600" b="1" dirty="0" err="1">
                <a:solidFill>
                  <a:schemeClr val="accent6"/>
                </a:solidFill>
              </a:rPr>
              <a:t>c</a:t>
            </a:r>
            <a:r>
              <a:rPr lang="en-US" altLang="zh-CN" sz="1600" b="1" dirty="0" err="1"/>
              <a:t>",</a:t>
            </a:r>
            <a:r>
              <a:rPr lang="en-US" altLang="zh-CN" sz="1600" b="1" dirty="0" err="1">
                <a:solidFill>
                  <a:schemeClr val="accent6"/>
                </a:solidFill>
              </a:rPr>
              <a:t>c</a:t>
            </a:r>
            <a:r>
              <a:rPr lang="en-US" altLang="zh-CN" sz="1600" b="1" dirty="0">
                <a:solidFill>
                  <a:schemeClr val="accent6"/>
                </a:solidFill>
              </a:rPr>
              <a:t>[</a:t>
            </a:r>
            <a:r>
              <a:rPr lang="en-US" altLang="zh-CN" sz="1600" b="1" dirty="0" err="1">
                <a:solidFill>
                  <a:schemeClr val="accent6"/>
                </a:solidFill>
              </a:rPr>
              <a:t>i</a:t>
            </a:r>
            <a:r>
              <a:rPr lang="en-US" altLang="zh-CN" sz="1600" b="1" dirty="0">
                <a:solidFill>
                  <a:schemeClr val="accent6"/>
                </a:solidFill>
              </a:rPr>
              <a:t>]</a:t>
            </a:r>
            <a:r>
              <a:rPr lang="en-US" altLang="zh-CN" sz="1600" b="1" dirty="0"/>
              <a:t>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}</a:t>
            </a:r>
            <a:endParaRPr lang="en-US" altLang="zh-CN" sz="1600" b="1" dirty="0">
              <a:solidFill>
                <a:srgbClr val="008000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87325" y="1666530"/>
            <a:ext cx="5663497" cy="2005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indent="-8890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(1) </a:t>
            </a:r>
            <a:r>
              <a:rPr lang="zh-CN" altLang="en-US" sz="2000" dirty="0">
                <a:solidFill>
                  <a:schemeClr val="accent1"/>
                </a:solidFill>
              </a:rPr>
              <a:t>逐个字符输入输出。用格式符“</a:t>
            </a:r>
            <a:r>
              <a:rPr lang="en-US" altLang="zh-CN" sz="2000" dirty="0">
                <a:solidFill>
                  <a:schemeClr val="accent1"/>
                </a:solidFill>
              </a:rPr>
              <a:t>%c”</a:t>
            </a:r>
            <a:r>
              <a:rPr lang="zh-CN" altLang="en-US" sz="2000" dirty="0">
                <a:solidFill>
                  <a:schemeClr val="accent1"/>
                </a:solidFill>
              </a:rPr>
              <a:t>输入或输出一个字符。</a:t>
            </a:r>
          </a:p>
          <a:p>
            <a:pPr marL="88900" indent="-8890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(2) </a:t>
            </a:r>
            <a:r>
              <a:rPr lang="zh-CN" altLang="en-US" sz="2000" dirty="0">
                <a:solidFill>
                  <a:schemeClr val="accent1"/>
                </a:solidFill>
              </a:rPr>
              <a:t>将整个字符串一次输入或输出。用“</a:t>
            </a:r>
            <a:r>
              <a:rPr lang="en-US" altLang="zh-CN" sz="2000" dirty="0">
                <a:solidFill>
                  <a:schemeClr val="accent1"/>
                </a:solidFill>
              </a:rPr>
              <a:t>%s”</a:t>
            </a:r>
            <a:r>
              <a:rPr lang="zh-CN" altLang="en-US" sz="2000" dirty="0">
                <a:solidFill>
                  <a:schemeClr val="accent1"/>
                </a:solidFill>
              </a:rPr>
              <a:t>格式符，意思是对字符串</a:t>
            </a:r>
            <a:r>
              <a:rPr lang="en-US" altLang="zh-CN" sz="2000" dirty="0">
                <a:solidFill>
                  <a:schemeClr val="accent1"/>
                </a:solidFill>
              </a:rPr>
              <a:t>(string)</a:t>
            </a:r>
            <a:r>
              <a:rPr lang="zh-CN" altLang="en-US" sz="2000" dirty="0">
                <a:solidFill>
                  <a:schemeClr val="accent1"/>
                </a:solidFill>
              </a:rPr>
              <a:t>的输入输出。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60286" y="3768346"/>
            <a:ext cx="1955731" cy="2333517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#include &lt;</a:t>
            </a:r>
            <a:r>
              <a:rPr lang="en-US" altLang="zh-CN" sz="1600" b="1" dirty="0" err="1"/>
              <a:t>stdio.h</a:t>
            </a:r>
            <a:r>
              <a:rPr lang="en-US" altLang="zh-CN" sz="1600" b="1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	char c[]="China";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</a:t>
            </a:r>
            <a:r>
              <a:rPr lang="en-US" altLang="zh-CN" sz="1600" b="1" dirty="0">
                <a:solidFill>
                  <a:schemeClr val="accent6"/>
                </a:solidFill>
              </a:rPr>
              <a:t>%s</a:t>
            </a:r>
            <a:r>
              <a:rPr lang="en-US" altLang="zh-CN" sz="1600" b="1" dirty="0"/>
              <a:t>\</a:t>
            </a:r>
            <a:r>
              <a:rPr lang="en-US" altLang="zh-CN" sz="1600" b="1" dirty="0" err="1"/>
              <a:t>n",</a:t>
            </a:r>
            <a:r>
              <a:rPr lang="en-US" altLang="zh-CN" sz="1600" b="1" dirty="0" err="1">
                <a:solidFill>
                  <a:schemeClr val="accent6"/>
                </a:solidFill>
              </a:rPr>
              <a:t>c</a:t>
            </a:r>
            <a:r>
              <a:rPr lang="en-US" altLang="zh-CN" sz="1600" b="1" dirty="0"/>
              <a:t>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}</a:t>
            </a:r>
            <a:endParaRPr lang="en-US" altLang="zh-CN" sz="1600" b="1" dirty="0">
              <a:solidFill>
                <a:srgbClr val="008000"/>
              </a:solidFill>
            </a:endParaRPr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2116017" y="3794228"/>
            <a:ext cx="6867698" cy="264388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(1) </a:t>
            </a:r>
            <a:r>
              <a:rPr lang="zh-CN" altLang="en-US" dirty="0">
                <a:solidFill>
                  <a:srgbClr val="000000"/>
                </a:solidFill>
              </a:rPr>
              <a:t>输出的字符中不包括结束符</a:t>
            </a:r>
            <a:r>
              <a:rPr lang="en-US" altLang="zh-CN" dirty="0">
                <a:solidFill>
                  <a:srgbClr val="000000"/>
                </a:solidFill>
              </a:rPr>
              <a:t>′\0′</a:t>
            </a:r>
            <a:r>
              <a:rPr lang="zh-CN" altLang="en-US" dirty="0">
                <a:solidFill>
                  <a:srgbClr val="000000"/>
                </a:solidFill>
              </a:rPr>
              <a:t>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(2) </a:t>
            </a:r>
            <a:r>
              <a:rPr lang="zh-CN" altLang="en-US" dirty="0">
                <a:solidFill>
                  <a:srgbClr val="000000"/>
                </a:solidFill>
              </a:rPr>
              <a:t>用“</a:t>
            </a:r>
            <a:r>
              <a:rPr lang="en-US" altLang="zh-CN" dirty="0">
                <a:solidFill>
                  <a:srgbClr val="000000"/>
                </a:solidFill>
              </a:rPr>
              <a:t>%s”</a:t>
            </a:r>
            <a:r>
              <a:rPr lang="zh-CN" altLang="en-US" dirty="0">
                <a:solidFill>
                  <a:srgbClr val="000000"/>
                </a:solidFill>
              </a:rPr>
              <a:t>格式符输出字符串时，</a:t>
            </a:r>
            <a:r>
              <a:rPr lang="en-US" altLang="zh-CN" dirty="0" err="1">
                <a:solidFill>
                  <a:srgbClr val="000000"/>
                </a:solidFill>
              </a:rPr>
              <a:t>printf</a:t>
            </a:r>
            <a:r>
              <a:rPr lang="zh-CN" altLang="en-US" dirty="0">
                <a:solidFill>
                  <a:srgbClr val="000000"/>
                </a:solidFill>
              </a:rPr>
              <a:t>函数中的输出项是字符数组名，而不是数组元素名。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(3) </a:t>
            </a:r>
            <a:r>
              <a:rPr lang="zh-CN" altLang="en-US" dirty="0">
                <a:solidFill>
                  <a:srgbClr val="000000"/>
                </a:solidFill>
              </a:rPr>
              <a:t>如果数组长度大于字符串的实际长度，也只输出到遇</a:t>
            </a:r>
            <a:r>
              <a:rPr lang="en-US" altLang="zh-CN" dirty="0">
                <a:solidFill>
                  <a:srgbClr val="000000"/>
                </a:solidFill>
              </a:rPr>
              <a:t>′\0′</a:t>
            </a:r>
            <a:r>
              <a:rPr lang="zh-CN" altLang="en-US" dirty="0">
                <a:solidFill>
                  <a:srgbClr val="000000"/>
                </a:solidFill>
              </a:rPr>
              <a:t>结束。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(4) </a:t>
            </a:r>
            <a:r>
              <a:rPr lang="zh-CN" altLang="en-US" dirty="0">
                <a:solidFill>
                  <a:srgbClr val="000000"/>
                </a:solidFill>
              </a:rPr>
              <a:t>如果一个字符数组中包含一个以上</a:t>
            </a:r>
            <a:r>
              <a:rPr lang="en-US" altLang="zh-CN" dirty="0">
                <a:solidFill>
                  <a:srgbClr val="000000"/>
                </a:solidFill>
              </a:rPr>
              <a:t>′\0′</a:t>
            </a:r>
            <a:r>
              <a:rPr lang="zh-CN" altLang="en-US" dirty="0">
                <a:solidFill>
                  <a:srgbClr val="000000"/>
                </a:solidFill>
              </a:rPr>
              <a:t>，则遇第一个</a:t>
            </a:r>
            <a:r>
              <a:rPr lang="en-US" altLang="zh-CN" dirty="0">
                <a:solidFill>
                  <a:srgbClr val="000000"/>
                </a:solidFill>
              </a:rPr>
              <a:t>′\0′</a:t>
            </a:r>
            <a:r>
              <a:rPr lang="zh-CN" altLang="en-US" dirty="0">
                <a:solidFill>
                  <a:srgbClr val="000000"/>
                </a:solidFill>
              </a:rPr>
              <a:t>时输出就结束。</a:t>
            </a:r>
          </a:p>
          <a:p>
            <a:pPr algn="just">
              <a:lnSpc>
                <a:spcPct val="150000"/>
              </a:lnSpc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998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922" y="83679"/>
            <a:ext cx="8479862" cy="1325563"/>
          </a:xfrm>
        </p:spPr>
        <p:txBody>
          <a:bodyPr/>
          <a:lstStyle/>
          <a:p>
            <a:r>
              <a:rPr lang="zh-CN" altLang="en-US" dirty="0"/>
              <a:t>字符数组的输入输出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35512" y="1459064"/>
            <a:ext cx="2115804" cy="892249"/>
          </a:xfrm>
          <a:prstGeom prst="roundRect">
            <a:avLst>
              <a:gd name="adj" fmla="val 571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b="1" dirty="0"/>
              <a:t>char c[6];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	</a:t>
            </a:r>
            <a:r>
              <a:rPr lang="en-US" altLang="zh-CN" b="1" dirty="0" err="1"/>
              <a:t>scanf</a:t>
            </a:r>
            <a:r>
              <a:rPr lang="en-US" altLang="zh-CN" b="1" dirty="0"/>
              <a:t>("</a:t>
            </a:r>
            <a:r>
              <a:rPr lang="en-US" altLang="zh-CN" b="1" dirty="0">
                <a:solidFill>
                  <a:schemeClr val="accent6"/>
                </a:solidFill>
              </a:rPr>
              <a:t>%</a:t>
            </a:r>
            <a:r>
              <a:rPr lang="en-US" altLang="zh-CN" b="1" dirty="0" err="1">
                <a:solidFill>
                  <a:schemeClr val="accent6"/>
                </a:solidFill>
              </a:rPr>
              <a:t>s</a:t>
            </a:r>
            <a:r>
              <a:rPr lang="en-US" altLang="zh-CN" b="1" dirty="0" err="1"/>
              <a:t>",</a:t>
            </a:r>
            <a:r>
              <a:rPr lang="en-US" altLang="zh-CN" b="1" dirty="0" err="1">
                <a:solidFill>
                  <a:schemeClr val="accent6"/>
                </a:solidFill>
              </a:rPr>
              <a:t>c</a:t>
            </a:r>
            <a:r>
              <a:rPr lang="en-US" altLang="zh-CN" b="1" dirty="0"/>
              <a:t>);</a:t>
            </a:r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2441333" y="1385630"/>
            <a:ext cx="6002872" cy="137515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</a:rPr>
              <a:t>从键盘输入</a:t>
            </a:r>
            <a:r>
              <a:rPr lang="en-US" altLang="zh-CN" dirty="0">
                <a:solidFill>
                  <a:srgbClr val="000000"/>
                </a:solidFill>
              </a:rPr>
              <a:t>: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China↙</a:t>
            </a:r>
          </a:p>
          <a:p>
            <a:pPr algn="just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</a:rPr>
              <a:t>系统会自动在</a:t>
            </a:r>
            <a:r>
              <a:rPr lang="en-US" altLang="zh-CN" dirty="0">
                <a:solidFill>
                  <a:srgbClr val="000000"/>
                </a:solidFill>
              </a:rPr>
              <a:t>China</a:t>
            </a:r>
            <a:r>
              <a:rPr lang="zh-CN" altLang="en-US" dirty="0">
                <a:solidFill>
                  <a:srgbClr val="000000"/>
                </a:solidFill>
              </a:rPr>
              <a:t>后面加一个</a:t>
            </a:r>
            <a:r>
              <a:rPr lang="en-US" altLang="zh-CN" dirty="0">
                <a:solidFill>
                  <a:srgbClr val="000000"/>
                </a:solidFill>
              </a:rPr>
              <a:t>′\0′</a:t>
            </a:r>
            <a:r>
              <a:rPr lang="zh-CN" altLang="en-US" dirty="0">
                <a:solidFill>
                  <a:srgbClr val="000000"/>
                </a:solidFill>
              </a:rPr>
              <a:t>结束符。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" y="3284376"/>
            <a:ext cx="3303036" cy="1212978"/>
          </a:xfrm>
          <a:prstGeom prst="roundRect">
            <a:avLst>
              <a:gd name="adj" fmla="val 708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b="1" dirty="0"/>
              <a:t>char str1[5],str2[5],str3[5];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 err="1"/>
              <a:t>scanf</a:t>
            </a:r>
            <a:r>
              <a:rPr lang="en-US" altLang="zh-CN" b="1" dirty="0"/>
              <a:t>("%s%s%s",str1,str2,str3);</a:t>
            </a:r>
          </a:p>
        </p:txBody>
      </p:sp>
      <p:sp>
        <p:nvSpPr>
          <p:cNvPr id="8" name="MH_Desc_1"/>
          <p:cNvSpPr/>
          <p:nvPr>
            <p:custDataLst>
              <p:tags r:id="rId2"/>
            </p:custDataLst>
          </p:nvPr>
        </p:nvSpPr>
        <p:spPr>
          <a:xfrm>
            <a:off x="3303037" y="2956285"/>
            <a:ext cx="5654352" cy="212302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</a:rPr>
              <a:t>如果利用一个</a:t>
            </a:r>
            <a:r>
              <a:rPr lang="en-US" altLang="zh-CN" dirty="0" err="1">
                <a:solidFill>
                  <a:srgbClr val="000000"/>
                </a:solidFill>
              </a:rPr>
              <a:t>scanf</a:t>
            </a:r>
            <a:r>
              <a:rPr lang="zh-CN" altLang="en-US" dirty="0">
                <a:solidFill>
                  <a:srgbClr val="000000"/>
                </a:solidFill>
              </a:rPr>
              <a:t>函数输入多个字符串，则应在输入时以</a:t>
            </a:r>
            <a:r>
              <a:rPr lang="zh-CN" altLang="en-US" b="1" dirty="0">
                <a:solidFill>
                  <a:srgbClr val="000000"/>
                </a:solidFill>
              </a:rPr>
              <a:t>空格</a:t>
            </a:r>
            <a:r>
              <a:rPr lang="zh-CN" altLang="en-US" dirty="0">
                <a:solidFill>
                  <a:srgbClr val="000000"/>
                </a:solidFill>
              </a:rPr>
              <a:t>分隔。</a:t>
            </a:r>
            <a:endParaRPr lang="en-US" altLang="zh-CN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</a:rPr>
              <a:t>从键盘输入</a:t>
            </a:r>
            <a:r>
              <a:rPr lang="en-US" altLang="zh-CN" dirty="0">
                <a:solidFill>
                  <a:srgbClr val="000000"/>
                </a:solidFill>
              </a:rPr>
              <a:t>: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How are you? ↙</a:t>
            </a:r>
          </a:p>
          <a:p>
            <a:pPr algn="just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</a:rPr>
              <a:t>由于有空格字符分隔，作为</a:t>
            </a:r>
            <a:r>
              <a:rPr lang="en-US" altLang="zh-CN" dirty="0">
                <a:solidFill>
                  <a:srgbClr val="000000"/>
                </a:solidFill>
              </a:rPr>
              <a:t>3</a:t>
            </a:r>
            <a:r>
              <a:rPr lang="zh-CN" altLang="en-US" dirty="0">
                <a:solidFill>
                  <a:srgbClr val="000000"/>
                </a:solidFill>
              </a:rPr>
              <a:t>个字符串输入。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465716"/>
              </p:ext>
            </p:extLst>
          </p:nvPr>
        </p:nvGraphicFramePr>
        <p:xfrm>
          <a:off x="5513365" y="3429000"/>
          <a:ext cx="30861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12211116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41799086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76096492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217094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67270811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743269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str1: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H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w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01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str2: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e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83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str3: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y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?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\0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703360"/>
                  </a:ext>
                </a:extLst>
              </a:tr>
            </a:tbl>
          </a:graphicData>
        </a:graphic>
      </p:graphicFrame>
      <p:sp>
        <p:nvSpPr>
          <p:cNvPr id="10" name="圆角矩形 9"/>
          <p:cNvSpPr/>
          <p:nvPr/>
        </p:nvSpPr>
        <p:spPr>
          <a:xfrm>
            <a:off x="1" y="5079313"/>
            <a:ext cx="2351314" cy="750903"/>
          </a:xfrm>
          <a:prstGeom prst="roundRect">
            <a:avLst>
              <a:gd name="adj" fmla="val 486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b="1" dirty="0">
                <a:solidFill>
                  <a:schemeClr val="tx1"/>
                </a:solidFill>
              </a:rPr>
              <a:t>char str</a:t>
            </a:r>
            <a:r>
              <a:rPr lang="en-US" altLang="zh-CN" b="1" dirty="0">
                <a:solidFill>
                  <a:schemeClr val="tx1"/>
                </a:solidFill>
              </a:rPr>
              <a:t>[</a:t>
            </a:r>
            <a:r>
              <a:rPr lang="pt-BR" altLang="zh-CN" b="1" dirty="0">
                <a:solidFill>
                  <a:schemeClr val="tx1"/>
                </a:solidFill>
              </a:rPr>
              <a:t>13</a:t>
            </a:r>
            <a:r>
              <a:rPr lang="en-US" altLang="zh-CN" b="1" dirty="0">
                <a:solidFill>
                  <a:schemeClr val="tx1"/>
                </a:solidFill>
              </a:rPr>
              <a:t>]</a:t>
            </a:r>
            <a:r>
              <a:rPr lang="pt-BR" altLang="zh-CN" b="1" dirty="0">
                <a:solidFill>
                  <a:schemeClr val="tx1"/>
                </a:solidFill>
              </a:rPr>
              <a:t>;</a:t>
            </a:r>
          </a:p>
          <a:p>
            <a:pPr defTabSz="363538">
              <a:lnSpc>
                <a:spcPct val="120000"/>
              </a:lnSpc>
            </a:pPr>
            <a:r>
              <a:rPr lang="pt-BR" altLang="zh-CN" b="1" dirty="0">
                <a:solidFill>
                  <a:schemeClr val="tx1"/>
                </a:solidFill>
              </a:rPr>
              <a:t>scanf("%s"</a:t>
            </a:r>
            <a:r>
              <a:rPr lang="en-US" altLang="zh-CN" b="1" dirty="0">
                <a:solidFill>
                  <a:schemeClr val="tx1"/>
                </a:solidFill>
              </a:rPr>
              <a:t>,</a:t>
            </a:r>
            <a:r>
              <a:rPr lang="pt-BR" altLang="zh-CN" b="1" dirty="0">
                <a:solidFill>
                  <a:schemeClr val="tx1"/>
                </a:solidFill>
              </a:rPr>
              <a:t>str);</a:t>
            </a:r>
          </a:p>
        </p:txBody>
      </p:sp>
      <p:sp>
        <p:nvSpPr>
          <p:cNvPr id="11" name="MH_Desc_1"/>
          <p:cNvSpPr/>
          <p:nvPr>
            <p:custDataLst>
              <p:tags r:id="rId3"/>
            </p:custDataLst>
          </p:nvPr>
        </p:nvSpPr>
        <p:spPr>
          <a:xfrm>
            <a:off x="2441334" y="5150498"/>
            <a:ext cx="6516056" cy="16435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</a:rPr>
              <a:t>从键盘输入</a:t>
            </a:r>
            <a:r>
              <a:rPr lang="en-US" altLang="zh-CN" dirty="0">
                <a:solidFill>
                  <a:srgbClr val="000000"/>
                </a:solidFill>
              </a:rPr>
              <a:t>: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How are you? ↙</a:t>
            </a:r>
          </a:p>
          <a:p>
            <a:pPr algn="just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</a:rPr>
              <a:t>由于系统把空格字符作为输入的字符串之间的分隔符，因此只将空格前的字符</a:t>
            </a:r>
            <a:r>
              <a:rPr lang="en-US" altLang="zh-CN" dirty="0">
                <a:solidFill>
                  <a:srgbClr val="000000"/>
                </a:solidFill>
              </a:rPr>
              <a:t>″How″</a:t>
            </a:r>
            <a:r>
              <a:rPr lang="zh-CN" altLang="en-US" dirty="0">
                <a:solidFill>
                  <a:srgbClr val="000000"/>
                </a:solidFill>
              </a:rPr>
              <a:t>送到</a:t>
            </a:r>
            <a:r>
              <a:rPr lang="en-US" altLang="zh-CN" dirty="0">
                <a:solidFill>
                  <a:srgbClr val="000000"/>
                </a:solidFill>
              </a:rPr>
              <a:t>str</a:t>
            </a:r>
            <a:r>
              <a:rPr lang="zh-CN" altLang="en-US" dirty="0">
                <a:solidFill>
                  <a:srgbClr val="000000"/>
                </a:solidFill>
              </a:rPr>
              <a:t>中。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450366"/>
              </p:ext>
            </p:extLst>
          </p:nvPr>
        </p:nvGraphicFramePr>
        <p:xfrm>
          <a:off x="3808059" y="5232062"/>
          <a:ext cx="5335941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0457">
                  <a:extLst>
                    <a:ext uri="{9D8B030D-6E8A-4147-A177-3AD203B41FA5}">
                      <a16:colId xmlns:a16="http://schemas.microsoft.com/office/drawing/2014/main" val="507315201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4024852079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3026206245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1418788359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3081505403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1982157113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2449792808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874148774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1971512116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2764735626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109591742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3452260159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679284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w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\0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858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820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584" y="232233"/>
            <a:ext cx="5893868" cy="1325563"/>
          </a:xfrm>
        </p:spPr>
        <p:txBody>
          <a:bodyPr/>
          <a:lstStyle/>
          <a:p>
            <a:r>
              <a:rPr lang="zh-CN" altLang="en-US" dirty="0"/>
              <a:t>字符数组的输入输出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30629" y="1446216"/>
            <a:ext cx="8909467" cy="5236024"/>
            <a:chOff x="10187984" y="4266794"/>
            <a:chExt cx="10177469" cy="5236024"/>
          </a:xfrm>
        </p:grpSpPr>
        <p:sp>
          <p:nvSpPr>
            <p:cNvPr id="13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949394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7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86" y="4266794"/>
              <a:ext cx="8975462" cy="5085213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scanf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函数中的输入项如果是字符数组名，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不要再加地址符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&amp;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，因为在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语言中数组名代表该数组第一个元素的地址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或者说数组的起始地址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若数组占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个字节。数组名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代表地址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2000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。可以用下面的输出语句得到数组第一个元素的地址。</a:t>
              </a: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实际上是这样执行的：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按字符数组名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找到其数组第一个元素的地址，然后逐个输出其中的字符，直到遇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′\0′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为止。</a:t>
              </a:r>
            </a:p>
          </p:txBody>
        </p:sp>
        <p:sp>
          <p:nvSpPr>
            <p:cNvPr id="18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20063828" y="9201193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1075501" y="2195746"/>
            <a:ext cx="5893868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scanf("%s", &amp;str);		</a:t>
            </a:r>
            <a:r>
              <a:rPr lang="en-US" altLang="zh-CN">
                <a:solidFill>
                  <a:srgbClr val="008000"/>
                </a:solidFill>
              </a:rPr>
              <a:t>//str</a:t>
            </a:r>
            <a:r>
              <a:rPr lang="zh-CN" altLang="en-US">
                <a:solidFill>
                  <a:srgbClr val="008000"/>
                </a:solidFill>
              </a:rPr>
              <a:t>前面不应加</a:t>
            </a:r>
            <a:r>
              <a:rPr lang="en-US" altLang="zh-CN">
                <a:solidFill>
                  <a:srgbClr val="008000"/>
                </a:solidFill>
              </a:rPr>
              <a:t>&amp;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8814" y="2137951"/>
            <a:ext cx="542925" cy="552450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1075501" y="3575388"/>
            <a:ext cx="6550556" cy="436863"/>
          </a:xfrm>
          <a:prstGeom prst="roundRect">
            <a:avLst>
              <a:gd name="adj" fmla="val 847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printf("%o",c);	</a:t>
            </a:r>
            <a:r>
              <a:rPr lang="en-US" altLang="zh-CN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用八进制形式输出数组</a:t>
            </a:r>
            <a:r>
              <a:rPr lang="en-US" altLang="zh-CN">
                <a:solidFill>
                  <a:srgbClr val="008000"/>
                </a:solidFill>
              </a:rPr>
              <a:t>c</a:t>
            </a:r>
            <a:r>
              <a:rPr lang="zh-CN" altLang="en-US">
                <a:solidFill>
                  <a:srgbClr val="008000"/>
                </a:solidFill>
              </a:rPr>
              <a:t>的起始地址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1039501" y="4962847"/>
            <a:ext cx="6550556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printf("%s",c);	</a:t>
            </a:r>
            <a:r>
              <a:rPr lang="en-US" altLang="zh-CN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用八进制形式输出数组</a:t>
            </a:r>
            <a:r>
              <a:rPr lang="en-US" altLang="zh-CN">
                <a:solidFill>
                  <a:srgbClr val="008000"/>
                </a:solidFill>
              </a:rPr>
              <a:t>c</a:t>
            </a:r>
            <a:r>
              <a:rPr lang="zh-CN" altLang="en-US">
                <a:solidFill>
                  <a:srgbClr val="008000"/>
                </a:solidFill>
              </a:rPr>
              <a:t>的起始地址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802387"/>
              </p:ext>
            </p:extLst>
          </p:nvPr>
        </p:nvGraphicFramePr>
        <p:xfrm>
          <a:off x="7554057" y="3216387"/>
          <a:ext cx="1354016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008">
                  <a:extLst>
                    <a:ext uri="{9D8B030D-6E8A-4147-A177-3AD203B41FA5}">
                      <a16:colId xmlns:a16="http://schemas.microsoft.com/office/drawing/2014/main" val="4113008417"/>
                    </a:ext>
                  </a:extLst>
                </a:gridCol>
                <a:gridCol w="677008">
                  <a:extLst>
                    <a:ext uri="{9D8B030D-6E8A-4147-A177-3AD203B41FA5}">
                      <a16:colId xmlns:a16="http://schemas.microsoft.com/office/drawing/2014/main" val="1821783903"/>
                    </a:ext>
                  </a:extLst>
                </a:gridCol>
              </a:tblGrid>
              <a:tr h="152988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c</a:t>
                      </a:r>
                      <a:r>
                        <a:rPr lang="zh-CN" altLang="en-US" sz="1400"/>
                        <a:t>数组</a:t>
                      </a:r>
                      <a:endParaRPr lang="en-US" altLang="zh-CN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653648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2000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C</a:t>
                      </a:r>
                      <a:endParaRPr lang="zh-CN" altLang="en-US" sz="1400"/>
                    </a:p>
                  </a:txBody>
                  <a:tcPr>
                    <a:solidFill>
                      <a:srgbClr val="FB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118273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2001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21204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2002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571459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2003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001679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2004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836383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2005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50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757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使用字符串处理函数</a:t>
            </a:r>
          </a:p>
        </p:txBody>
      </p:sp>
    </p:spTree>
    <p:extLst>
      <p:ext uri="{BB962C8B-B14F-4D97-AF65-F5344CB8AC3E}">
        <p14:creationId xmlns:p14="http://schemas.microsoft.com/office/powerpoint/2010/main" val="2652491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280" y="246113"/>
            <a:ext cx="5922104" cy="1325563"/>
          </a:xfrm>
        </p:spPr>
        <p:txBody>
          <a:bodyPr/>
          <a:lstStyle/>
          <a:p>
            <a:r>
              <a:rPr lang="zh-CN" altLang="en-US" dirty="0"/>
              <a:t>输出字符串的函数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187626" y="1457925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puts(</a:t>
            </a:r>
            <a:r>
              <a:rPr lang="zh-CN" altLang="en-US" b="1"/>
              <a:t>字符数组</a:t>
            </a:r>
            <a:r>
              <a:rPr lang="en-US" altLang="zh-CN" b="1"/>
              <a:t>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38280" y="2095274"/>
            <a:ext cx="3889512" cy="30394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作用：将一个字符串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以</a:t>
            </a:r>
            <a:r>
              <a:rPr lang="en-US" altLang="zh-CN">
                <a:solidFill>
                  <a:schemeClr val="tx1"/>
                </a:solidFill>
              </a:rPr>
              <a:t>′\0′</a:t>
            </a:r>
            <a:r>
              <a:rPr lang="zh-CN" altLang="en-US">
                <a:solidFill>
                  <a:schemeClr val="tx1"/>
                </a:solidFill>
              </a:rPr>
              <a:t>结束的字符序列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输出到终端。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用</a:t>
            </a:r>
            <a:r>
              <a:rPr lang="en-US" altLang="zh-CN">
                <a:solidFill>
                  <a:schemeClr val="tx1"/>
                </a:solidFill>
              </a:rPr>
              <a:t>puts</a:t>
            </a:r>
            <a:r>
              <a:rPr lang="zh-CN" altLang="en-US">
                <a:solidFill>
                  <a:schemeClr val="tx1"/>
                </a:solidFill>
              </a:rPr>
              <a:t>函数输出的字符串中可以包含转义字符。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在用</a:t>
            </a:r>
            <a:r>
              <a:rPr lang="en-US" altLang="zh-CN">
                <a:solidFill>
                  <a:schemeClr val="tx1"/>
                </a:solidFill>
              </a:rPr>
              <a:t>puts</a:t>
            </a:r>
            <a:r>
              <a:rPr lang="zh-CN" altLang="en-US">
                <a:solidFill>
                  <a:schemeClr val="tx1"/>
                </a:solidFill>
              </a:rPr>
              <a:t>输出时将字符串结束标志</a:t>
            </a:r>
            <a:r>
              <a:rPr lang="en-US" altLang="zh-CN">
                <a:solidFill>
                  <a:schemeClr val="tx1"/>
                </a:solidFill>
              </a:rPr>
              <a:t>′\0′</a:t>
            </a:r>
            <a:r>
              <a:rPr lang="zh-CN" altLang="en-US">
                <a:solidFill>
                  <a:schemeClr val="tx1"/>
                </a:solidFill>
              </a:rPr>
              <a:t>转换成</a:t>
            </a:r>
            <a:r>
              <a:rPr lang="en-US" altLang="zh-CN">
                <a:solidFill>
                  <a:schemeClr val="tx1"/>
                </a:solidFill>
              </a:rPr>
              <a:t>′\n′</a:t>
            </a:r>
            <a:r>
              <a:rPr lang="zh-CN" altLang="en-US">
                <a:solidFill>
                  <a:schemeClr val="tx1"/>
                </a:solidFill>
              </a:rPr>
              <a:t>，即输出完字符串后换行。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223149" y="1457925"/>
            <a:ext cx="4650264" cy="2714095"/>
          </a:xfrm>
          <a:prstGeom prst="roundRect">
            <a:avLst>
              <a:gd name="adj" fmla="val 271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#include &lt;stdio.h&gt;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int main()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{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	char str[]={"China\nBeijing"};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	puts(str);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	return 0;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}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24256" y="4267354"/>
            <a:ext cx="34480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5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799" y="199194"/>
            <a:ext cx="5922104" cy="1325563"/>
          </a:xfrm>
        </p:spPr>
        <p:txBody>
          <a:bodyPr/>
          <a:lstStyle/>
          <a:p>
            <a:r>
              <a:rPr lang="zh-CN" altLang="en-US" dirty="0"/>
              <a:t>定义一维数组</a:t>
            </a:r>
          </a:p>
        </p:txBody>
      </p:sp>
      <p:sp>
        <p:nvSpPr>
          <p:cNvPr id="7" name="矩形 6"/>
          <p:cNvSpPr/>
          <p:nvPr/>
        </p:nvSpPr>
        <p:spPr>
          <a:xfrm>
            <a:off x="174736" y="1457923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zh-CN" altLang="en-US" b="1" dirty="0"/>
              <a:t>类型说明符  数组名</a:t>
            </a:r>
            <a:r>
              <a:rPr lang="en-US" altLang="zh-CN" b="1" dirty="0"/>
              <a:t>[</a:t>
            </a:r>
            <a:r>
              <a:rPr lang="zh-CN" altLang="en-US" b="1" dirty="0"/>
              <a:t>常量表达式</a:t>
            </a:r>
            <a:r>
              <a:rPr lang="en-US" altLang="zh-CN" b="1" dirty="0"/>
              <a:t>]</a:t>
            </a:r>
            <a:endParaRPr lang="zh-CN" altLang="en-US" b="1" dirty="0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74736" y="2368675"/>
            <a:ext cx="3889512" cy="345881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(1) </a:t>
            </a:r>
            <a:r>
              <a:rPr lang="zh-CN" altLang="en-US" dirty="0">
                <a:solidFill>
                  <a:schemeClr val="tx1"/>
                </a:solidFill>
              </a:rPr>
              <a:t>数组名的命名规则和变量名相同，遵循</a:t>
            </a:r>
            <a:r>
              <a:rPr lang="zh-CN" altLang="en-US" dirty="0">
                <a:solidFill>
                  <a:srgbClr val="FF0000"/>
                </a:solidFill>
              </a:rPr>
              <a:t>标识符命名规则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(2) </a:t>
            </a:r>
            <a:r>
              <a:rPr lang="zh-CN" altLang="en-US" dirty="0">
                <a:solidFill>
                  <a:schemeClr val="tx1"/>
                </a:solidFill>
              </a:rPr>
              <a:t>在定义数组时，需要指定数组中元素的个数，方括号中的常量表达式用来表示元素的个数，即数组长度。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(3) </a:t>
            </a:r>
            <a:r>
              <a:rPr lang="zh-CN" altLang="en-US" dirty="0">
                <a:solidFill>
                  <a:schemeClr val="tx1"/>
                </a:solidFill>
              </a:rPr>
              <a:t>常量表达式中可以包括常量和符号常量，不能包含变量。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3889184" y="1450532"/>
            <a:ext cx="1899159" cy="415477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algn="ctr" defTabSz="363538">
              <a:lnSpc>
                <a:spcPct val="120000"/>
              </a:lnSpc>
            </a:pPr>
            <a:r>
              <a:rPr lang="en-US" altLang="zh-CN" b="1" dirty="0" err="1"/>
              <a:t>int</a:t>
            </a:r>
            <a:r>
              <a:rPr lang="en-US" altLang="zh-CN" b="1"/>
              <a:t> a[10];</a:t>
            </a:r>
            <a:endParaRPr lang="en-US" altLang="zh-CN" b="1">
              <a:solidFill>
                <a:srgbClr val="008000"/>
              </a:solidFill>
            </a:endParaRPr>
          </a:p>
        </p:txBody>
      </p:sp>
      <p:sp>
        <p:nvSpPr>
          <p:cNvPr id="4" name="线形标注 2 3"/>
          <p:cNvSpPr/>
          <p:nvPr/>
        </p:nvSpPr>
        <p:spPr>
          <a:xfrm>
            <a:off x="6438181" y="258961"/>
            <a:ext cx="2575190" cy="60301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0930"/>
              <a:gd name="adj6" fmla="val -714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整型数组，即数组中的元素均为整型</a:t>
            </a:r>
          </a:p>
        </p:txBody>
      </p:sp>
      <p:sp>
        <p:nvSpPr>
          <p:cNvPr id="28" name="线形标注 2 27"/>
          <p:cNvSpPr/>
          <p:nvPr/>
        </p:nvSpPr>
        <p:spPr>
          <a:xfrm>
            <a:off x="6438181" y="1030192"/>
            <a:ext cx="2575190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5566"/>
              <a:gd name="adj6" fmla="val -618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数组名为</a:t>
            </a:r>
            <a:r>
              <a:rPr lang="en-US" altLang="zh-CN" sz="1600"/>
              <a:t>a</a:t>
            </a:r>
            <a:endParaRPr lang="zh-CN" altLang="en-US" sz="1600"/>
          </a:p>
        </p:txBody>
      </p:sp>
      <p:sp>
        <p:nvSpPr>
          <p:cNvPr id="29" name="线形标注 2 28"/>
          <p:cNvSpPr/>
          <p:nvPr/>
        </p:nvSpPr>
        <p:spPr>
          <a:xfrm>
            <a:off x="6438181" y="2103347"/>
            <a:ext cx="2575190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5659"/>
              <a:gd name="adj6" fmla="val -51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数组包含</a:t>
            </a:r>
            <a:r>
              <a:rPr lang="en-US" altLang="zh-CN" sz="1600"/>
              <a:t>10</a:t>
            </a:r>
            <a:r>
              <a:rPr lang="zh-CN" altLang="en-US" sz="1600"/>
              <a:t>个整型元素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21793"/>
              </p:ext>
            </p:extLst>
          </p:nvPr>
        </p:nvGraphicFramePr>
        <p:xfrm>
          <a:off x="3117873" y="2817241"/>
          <a:ext cx="5657010" cy="370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65701">
                  <a:extLst>
                    <a:ext uri="{9D8B030D-6E8A-4147-A177-3AD203B41FA5}">
                      <a16:colId xmlns:a16="http://schemas.microsoft.com/office/drawing/2014/main" val="2033316795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2347992465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3981033593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2556556097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821305054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730262748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2351595954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3376203906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3698366222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322185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/>
                        <a:t>a[0]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a[1]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a[2]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a[3]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a[4]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a[5]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a[6]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a[7]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a[8]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a[9]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641823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5353395" y="3325434"/>
            <a:ext cx="365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dirty="0"/>
              <a:t>相当于定义了10个简单的整型变量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5758105" y="3890396"/>
            <a:ext cx="3299996" cy="2087910"/>
            <a:chOff x="10187984" y="4266795"/>
            <a:chExt cx="3299996" cy="2087910"/>
          </a:xfrm>
        </p:grpSpPr>
        <p:sp>
          <p:nvSpPr>
            <p:cNvPr id="31" name="MH_Other_1"/>
            <p:cNvSpPr/>
            <p:nvPr>
              <p:custDataLst>
                <p:tags r:id="rId2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32" name="MH_SubTitle_1"/>
            <p:cNvSpPr/>
            <p:nvPr>
              <p:custDataLst>
                <p:tags r:id="rId3"/>
              </p:custDataLst>
            </p:nvPr>
          </p:nvSpPr>
          <p:spPr>
            <a:xfrm>
              <a:off x="10962685" y="4266795"/>
              <a:ext cx="2525295" cy="208791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数组元素的</a:t>
              </a:r>
              <a:r>
                <a:rPr lang="zh-CN" altLang="en-US" sz="1600" b="1">
                  <a:solidFill>
                    <a:schemeClr val="accent6"/>
                  </a:solidFill>
                </a:rPr>
                <a:t>下标从</a:t>
              </a:r>
              <a:r>
                <a:rPr lang="en-US" altLang="zh-CN" sz="1600" b="1">
                  <a:solidFill>
                    <a:schemeClr val="accent6"/>
                  </a:solidFill>
                </a:rPr>
                <a:t>0</a:t>
              </a:r>
              <a:r>
                <a:rPr lang="zh-CN" altLang="en-US" sz="1600" b="1">
                  <a:solidFill>
                    <a:schemeClr val="accent6"/>
                  </a:solidFill>
                </a:rPr>
                <a:t>开始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，用“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 a[10];”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定义数组，则最大下标值为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，不存在数组元素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a[10]</a:t>
              </a: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3186355" y="605308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9625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1102" y="201394"/>
            <a:ext cx="5922104" cy="1325563"/>
          </a:xfrm>
        </p:spPr>
        <p:txBody>
          <a:bodyPr/>
          <a:lstStyle/>
          <a:p>
            <a:r>
              <a:rPr lang="zh-CN" altLang="en-US" dirty="0"/>
              <a:t>输入字符串的函数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1526957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gets(</a:t>
            </a:r>
            <a:r>
              <a:rPr lang="zh-CN" altLang="en-US" b="1"/>
              <a:t>字符数组</a:t>
            </a:r>
            <a:r>
              <a:rPr lang="en-US" altLang="zh-CN" b="1"/>
              <a:t>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0" y="2141695"/>
            <a:ext cx="3889512" cy="142164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作用：从终端输入一个字符串到字符数组，并且得到一个函数值。该函数值是字符数组的起始地址。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223149" y="1457925"/>
            <a:ext cx="4799554" cy="400693"/>
          </a:xfrm>
          <a:prstGeom prst="roundRect">
            <a:avLst>
              <a:gd name="adj" fmla="val 71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gets(str);		</a:t>
            </a:r>
            <a:r>
              <a:rPr lang="en-US" altLang="zh-CN">
                <a:solidFill>
                  <a:srgbClr val="008000"/>
                </a:solidFill>
              </a:rPr>
              <a:t>//str</a:t>
            </a:r>
            <a:r>
              <a:rPr lang="zh-CN" altLang="en-US">
                <a:solidFill>
                  <a:srgbClr val="008000"/>
                </a:solidFill>
              </a:rPr>
              <a:t>是已定义的字符数组</a:t>
            </a:r>
            <a:endParaRPr lang="en-US" altLang="zh-CN">
              <a:solidFill>
                <a:srgbClr val="008000"/>
              </a:solidFill>
            </a:endParaRPr>
          </a:p>
        </p:txBody>
      </p:sp>
      <p:sp>
        <p:nvSpPr>
          <p:cNvPr id="9" name="MH_Desc_1"/>
          <p:cNvSpPr/>
          <p:nvPr>
            <p:custDataLst>
              <p:tags r:id="rId2"/>
            </p:custDataLst>
          </p:nvPr>
        </p:nvSpPr>
        <p:spPr>
          <a:xfrm>
            <a:off x="4223148" y="2095275"/>
            <a:ext cx="4799554" cy="282195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如果从键盘输入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Computer↙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将输入的字符串</a:t>
            </a:r>
            <a:r>
              <a:rPr lang="en-US" altLang="zh-CN" dirty="0">
                <a:solidFill>
                  <a:schemeClr val="tx1"/>
                </a:solidFill>
              </a:rPr>
              <a:t>″Computer″</a:t>
            </a:r>
            <a:r>
              <a:rPr lang="zh-CN" altLang="en-US" dirty="0">
                <a:solidFill>
                  <a:schemeClr val="tx1"/>
                </a:solidFill>
              </a:rPr>
              <a:t>送给字符数组</a:t>
            </a:r>
            <a:r>
              <a:rPr lang="en-US" altLang="zh-CN" dirty="0">
                <a:solidFill>
                  <a:schemeClr val="tx1"/>
                </a:solidFill>
              </a:rPr>
              <a:t>str</a:t>
            </a:r>
            <a:r>
              <a:rPr lang="zh-CN" altLang="en-US" dirty="0">
                <a:solidFill>
                  <a:schemeClr val="tx1"/>
                </a:solidFill>
              </a:rPr>
              <a:t>（请注意，送给数组的共有</a:t>
            </a:r>
            <a:r>
              <a:rPr lang="en-US" altLang="zh-CN" dirty="0">
                <a:solidFill>
                  <a:schemeClr val="tx1"/>
                </a:solidFill>
              </a:rPr>
              <a:t>9</a:t>
            </a:r>
            <a:r>
              <a:rPr lang="zh-CN" altLang="en-US" dirty="0">
                <a:solidFill>
                  <a:schemeClr val="tx1"/>
                </a:solidFill>
              </a:rPr>
              <a:t>个字符，而不是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个字符），返回的函数值是字符数组</a:t>
            </a:r>
            <a:r>
              <a:rPr lang="en-US" altLang="zh-CN" dirty="0">
                <a:solidFill>
                  <a:schemeClr val="tx1"/>
                </a:solidFill>
              </a:rPr>
              <a:t>str</a:t>
            </a:r>
            <a:r>
              <a:rPr lang="zh-CN" altLang="en-US" dirty="0">
                <a:solidFill>
                  <a:schemeClr val="tx1"/>
                </a:solidFill>
              </a:rPr>
              <a:t>的第一个元素的地址。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223148" y="4991887"/>
            <a:ext cx="4799554" cy="681125"/>
            <a:chOff x="10187984" y="4266795"/>
            <a:chExt cx="5298831" cy="522287"/>
          </a:xfrm>
        </p:grpSpPr>
        <p:sp>
          <p:nvSpPr>
            <p:cNvPr id="11" name="MH_Other_1"/>
            <p:cNvSpPr/>
            <p:nvPr>
              <p:custDataLst>
                <p:tags r:id="rId3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2" name="MH_SubTitle_1"/>
            <p:cNvSpPr/>
            <p:nvPr>
              <p:custDataLst>
                <p:tags r:id="rId4"/>
              </p:custDataLst>
            </p:nvPr>
          </p:nvSpPr>
          <p:spPr>
            <a:xfrm>
              <a:off x="10962685" y="4266795"/>
              <a:ext cx="4524130" cy="522287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用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puts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gets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函数只能输出或输入一个字符串。</a:t>
              </a:r>
            </a:p>
          </p:txBody>
        </p:sp>
        <p:sp>
          <p:nvSpPr>
            <p:cNvPr id="13" name="MH_Other_2"/>
            <p:cNvSpPr/>
            <p:nvPr>
              <p:custDataLst>
                <p:tags r:id="rId5"/>
              </p:custDataLst>
            </p:nvPr>
          </p:nvSpPr>
          <p:spPr>
            <a:xfrm rot="16200000">
              <a:off x="15185190" y="4487457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4879835" y="5846117"/>
            <a:ext cx="4097849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puts(str1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str2); </a:t>
            </a:r>
            <a:r>
              <a:rPr lang="zh-CN" altLang="en-US" dirty="0">
                <a:solidFill>
                  <a:srgbClr val="000000"/>
                </a:solidFill>
              </a:rPr>
              <a:t>或 </a:t>
            </a:r>
            <a:r>
              <a:rPr lang="en-US" altLang="zh-CN" dirty="0">
                <a:solidFill>
                  <a:srgbClr val="000000"/>
                </a:solidFill>
              </a:rPr>
              <a:t>gets(str1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str2);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23147" y="5788322"/>
            <a:ext cx="5429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83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780" y="158848"/>
            <a:ext cx="5922104" cy="888171"/>
          </a:xfrm>
        </p:spPr>
        <p:txBody>
          <a:bodyPr/>
          <a:lstStyle/>
          <a:p>
            <a:r>
              <a:rPr lang="zh-CN" altLang="en-US" dirty="0"/>
              <a:t>字符串连接函数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293780" y="136288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strcat(</a:t>
            </a:r>
            <a:r>
              <a:rPr lang="zh-CN" altLang="en-US" b="1"/>
              <a:t>字符数组</a:t>
            </a:r>
            <a:r>
              <a:rPr lang="en-US" altLang="zh-CN" b="1"/>
              <a:t>1, </a:t>
            </a:r>
            <a:r>
              <a:rPr lang="zh-CN" altLang="en-US" b="1"/>
              <a:t>字符数组</a:t>
            </a:r>
            <a:r>
              <a:rPr lang="en-US" altLang="zh-CN" b="1"/>
              <a:t>2)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74105" y="2062789"/>
            <a:ext cx="9153872" cy="237246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作用：把两个字符数组中的字符串连接起来，把字符串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接到字符串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的后面，结果放在字符数组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中，函数调用后得到一个函数值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字符数组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的地址。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字符数组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必须足够大，以便容纳连接后的新字符串。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连接前两个字符串的后面都有</a:t>
            </a:r>
            <a:r>
              <a:rPr lang="en-US" altLang="zh-CN" dirty="0">
                <a:solidFill>
                  <a:schemeClr val="tx1"/>
                </a:solidFill>
              </a:rPr>
              <a:t>′\0′</a:t>
            </a:r>
            <a:r>
              <a:rPr lang="zh-CN" altLang="en-US" dirty="0">
                <a:solidFill>
                  <a:schemeClr val="tx1"/>
                </a:solidFill>
              </a:rPr>
              <a:t>，连接时将字符串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后面的</a:t>
            </a:r>
            <a:r>
              <a:rPr lang="en-US" altLang="zh-CN" dirty="0">
                <a:solidFill>
                  <a:schemeClr val="tx1"/>
                </a:solidFill>
              </a:rPr>
              <a:t>′\0′</a:t>
            </a:r>
            <a:r>
              <a:rPr lang="zh-CN" altLang="en-US" dirty="0">
                <a:solidFill>
                  <a:schemeClr val="tx1"/>
                </a:solidFill>
              </a:rPr>
              <a:t>取消，只在新串最后保留</a:t>
            </a:r>
            <a:r>
              <a:rPr lang="en-US" altLang="zh-CN" dirty="0">
                <a:solidFill>
                  <a:schemeClr val="tx1"/>
                </a:solidFill>
              </a:rPr>
              <a:t>′\0′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49037" y="4435255"/>
            <a:ext cx="5285287" cy="1373199"/>
          </a:xfrm>
          <a:prstGeom prst="roundRect">
            <a:avLst>
              <a:gd name="adj" fmla="val 271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char str1[30]={"People′s Republic of "};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char str2[]={"China"};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printf("%s", strcat(str1, str2));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71383" y="4435255"/>
            <a:ext cx="3851031" cy="46599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输出：</a:t>
            </a:r>
            <a:r>
              <a:rPr lang="en-US" altLang="zh-CN"/>
              <a:t>People's Republic of China</a:t>
            </a: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030029"/>
              </p:ext>
            </p:extLst>
          </p:nvPr>
        </p:nvGraphicFramePr>
        <p:xfrm>
          <a:off x="1981591" y="5451025"/>
          <a:ext cx="7013372" cy="1313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372">
                  <a:extLst>
                    <a:ext uri="{9D8B030D-6E8A-4147-A177-3AD203B41FA5}">
                      <a16:colId xmlns:a16="http://schemas.microsoft.com/office/drawing/2014/main" val="359388752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2870829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902508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5010492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05194836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64215034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7165964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6659602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98582753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4422661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06751857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1862222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64714847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5970801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732401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94010141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4376295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62707942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8650813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9854312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8897777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20119967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6773791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2410041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86161826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8802049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2304111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142086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4155007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6179877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65229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200"/>
                        <a:t>连接前</a:t>
                      </a:r>
                      <a:endParaRPr lang="en-US" altLang="zh-CN" sz="1200"/>
                    </a:p>
                    <a:p>
                      <a:pPr algn="r"/>
                      <a:r>
                        <a:rPr lang="en-US" altLang="zh-CN" sz="1200"/>
                        <a:t>str1:</a:t>
                      </a:r>
                      <a:endParaRPr lang="zh-CN" altLang="en-US" sz="120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l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'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s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l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\0</a:t>
                      </a:r>
                      <a:endParaRPr lang="zh-CN" altLang="en-US" sz="1200" dirty="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82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altLang="zh-CN" sz="1200"/>
                    </a:p>
                    <a:p>
                      <a:pPr algn="r"/>
                      <a:r>
                        <a:rPr lang="en-US" altLang="zh-CN" sz="1200"/>
                        <a:t>str2:</a:t>
                      </a:r>
                      <a:endParaRPr lang="zh-CN" altLang="en-US" sz="120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h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a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996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200"/>
                        <a:t>连接后</a:t>
                      </a:r>
                      <a:endParaRPr lang="en-US" altLang="zh-CN" sz="1200"/>
                    </a:p>
                    <a:p>
                      <a:pPr algn="r"/>
                      <a:r>
                        <a:rPr lang="en-US" altLang="zh-CN" sz="1200"/>
                        <a:t>str1:</a:t>
                      </a:r>
                      <a:endParaRPr lang="zh-CN" altLang="en-US" sz="120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l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'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s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l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h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a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\0</a:t>
                      </a:r>
                      <a:endParaRPr lang="zh-CN" altLang="en-US" sz="1200" dirty="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55579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956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752" y="177112"/>
            <a:ext cx="4793763" cy="1109296"/>
          </a:xfrm>
        </p:spPr>
        <p:txBody>
          <a:bodyPr/>
          <a:lstStyle/>
          <a:p>
            <a:r>
              <a:rPr lang="zh-CN" altLang="en-US" dirty="0"/>
              <a:t>字符串复制函数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322396" y="1035216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strcpy(</a:t>
            </a:r>
            <a:r>
              <a:rPr lang="zh-CN" altLang="en-US" b="1"/>
              <a:t>字符数组</a:t>
            </a:r>
            <a:r>
              <a:rPr lang="en-US" altLang="zh-CN" b="1"/>
              <a:t>1, </a:t>
            </a:r>
            <a:r>
              <a:rPr lang="zh-CN" altLang="en-US" b="1"/>
              <a:t>字符串</a:t>
            </a:r>
            <a:r>
              <a:rPr lang="en-US" altLang="zh-CN" b="1"/>
              <a:t>2)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95943" y="1628347"/>
            <a:ext cx="8798767" cy="498353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作用：将字符串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复制到字符数组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中去。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字符数组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必须定义得足够大，以便容纳被复制的字符串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。字符数组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的长度不应小于字符串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的长度。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 “</a:t>
            </a:r>
            <a:r>
              <a:rPr lang="zh-CN" altLang="en-US" dirty="0">
                <a:solidFill>
                  <a:schemeClr val="tx1"/>
                </a:solidFill>
              </a:rPr>
              <a:t>字符数组</a:t>
            </a:r>
            <a:r>
              <a:rPr lang="en-US" altLang="zh-CN" dirty="0">
                <a:solidFill>
                  <a:schemeClr val="tx1"/>
                </a:solidFill>
              </a:rPr>
              <a:t>1”</a:t>
            </a:r>
            <a:r>
              <a:rPr lang="zh-CN" altLang="en-US" dirty="0">
                <a:solidFill>
                  <a:schemeClr val="tx1"/>
                </a:solidFill>
              </a:rPr>
              <a:t>必须写成数组名形式，“字符串</a:t>
            </a:r>
            <a:r>
              <a:rPr lang="en-US" altLang="zh-CN" dirty="0">
                <a:solidFill>
                  <a:schemeClr val="tx1"/>
                </a:solidFill>
              </a:rPr>
              <a:t>2”</a:t>
            </a:r>
            <a:r>
              <a:rPr lang="zh-CN" altLang="en-US" dirty="0">
                <a:solidFill>
                  <a:schemeClr val="tx1"/>
                </a:solidFill>
              </a:rPr>
              <a:t>可以是字符数组名，也可以是一个字符串常量。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若在复制前未对字符数组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初始化或赋值，则其各字节中的内容无法预知，复制时将字符串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和其后的</a:t>
            </a:r>
            <a:r>
              <a:rPr lang="en-US" altLang="zh-CN" dirty="0">
                <a:solidFill>
                  <a:schemeClr val="tx1"/>
                </a:solidFill>
              </a:rPr>
              <a:t>′\0′</a:t>
            </a:r>
            <a:r>
              <a:rPr lang="zh-CN" altLang="en-US" dirty="0">
                <a:solidFill>
                  <a:schemeClr val="tx1"/>
                </a:solidFill>
              </a:rPr>
              <a:t>一起复制到字符数组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中，取代字符数组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中前面的字符，未被取代的字符保持原有内容。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594439" y="246122"/>
            <a:ext cx="4413810" cy="917413"/>
          </a:xfrm>
          <a:prstGeom prst="roundRect">
            <a:avLst>
              <a:gd name="adj" fmla="val 611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char str1[10], str2[]="China";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strcpy(str1, str2); </a:t>
            </a:r>
            <a:r>
              <a:rPr lang="zh-CN" altLang="en-US">
                <a:solidFill>
                  <a:srgbClr val="000000"/>
                </a:solidFill>
              </a:rPr>
              <a:t>或 </a:t>
            </a:r>
            <a:r>
              <a:rPr lang="en-US" altLang="zh-CN">
                <a:solidFill>
                  <a:srgbClr val="000000"/>
                </a:solidFill>
              </a:rPr>
              <a:t>strcpy(str1, "China");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68597" y="1229161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执行后，str1：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222503"/>
              </p:ext>
            </p:extLst>
          </p:nvPr>
        </p:nvGraphicFramePr>
        <p:xfrm>
          <a:off x="4929515" y="1717977"/>
          <a:ext cx="360361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361">
                  <a:extLst>
                    <a:ext uri="{9D8B030D-6E8A-4147-A177-3AD203B41FA5}">
                      <a16:colId xmlns:a16="http://schemas.microsoft.com/office/drawing/2014/main" val="1508465596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3473677060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1898696398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1822992295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2604962709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1081005807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1443403563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3121062607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491388917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3722390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C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\0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6947418"/>
                  </a:ext>
                </a:extLst>
              </a:tr>
            </a:tbl>
          </a:graphicData>
        </a:graphic>
      </p:graphicFrame>
      <p:sp>
        <p:nvSpPr>
          <p:cNvPr id="9" name="圆角矩形 8"/>
          <p:cNvSpPr/>
          <p:nvPr/>
        </p:nvSpPr>
        <p:spPr>
          <a:xfrm>
            <a:off x="4211908" y="5475320"/>
            <a:ext cx="4412648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str1="China"; str1=str2;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98829" y="5229653"/>
            <a:ext cx="5429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60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975" y="187243"/>
            <a:ext cx="4252587" cy="1325563"/>
          </a:xfrm>
        </p:spPr>
        <p:txBody>
          <a:bodyPr/>
          <a:lstStyle/>
          <a:p>
            <a:r>
              <a:rPr lang="zh-CN" altLang="en-US" dirty="0"/>
              <a:t>字符串复制函数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300407" y="1125217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strcpy(</a:t>
            </a:r>
            <a:r>
              <a:rPr lang="zh-CN" altLang="en-US" b="1"/>
              <a:t>字符数组</a:t>
            </a:r>
            <a:r>
              <a:rPr lang="en-US" altLang="zh-CN" b="1"/>
              <a:t>1, </a:t>
            </a:r>
            <a:r>
              <a:rPr lang="zh-CN" altLang="en-US" b="1"/>
              <a:t>字符串</a:t>
            </a:r>
            <a:r>
              <a:rPr lang="en-US" altLang="zh-CN" b="1"/>
              <a:t>2)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95943" y="2076295"/>
            <a:ext cx="8798767" cy="453558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不能用赋值语句将一个字符串常量或字符数组直接给一个字符数组。字符数组名是一个地址常量，它不能改变值，正如数值型数组名不能被赋值一样。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 可以用</a:t>
            </a:r>
            <a:r>
              <a:rPr lang="en-US" altLang="zh-CN" dirty="0" err="1">
                <a:solidFill>
                  <a:schemeClr val="tx1"/>
                </a:solidFill>
              </a:rPr>
              <a:t>strncpy</a:t>
            </a:r>
            <a:r>
              <a:rPr lang="zh-CN" altLang="en-US" dirty="0">
                <a:solidFill>
                  <a:schemeClr val="tx1"/>
                </a:solidFill>
              </a:rPr>
              <a:t>函数将字符串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中前面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个字符复制到字符数组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中去。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将</a:t>
            </a:r>
            <a:r>
              <a:rPr lang="en-US" altLang="zh-CN" dirty="0">
                <a:solidFill>
                  <a:schemeClr val="tx1"/>
                </a:solidFill>
              </a:rPr>
              <a:t>str2</a:t>
            </a:r>
            <a:r>
              <a:rPr lang="zh-CN" altLang="en-US" dirty="0">
                <a:solidFill>
                  <a:schemeClr val="tx1"/>
                </a:solidFill>
              </a:rPr>
              <a:t>中最前面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个字符复制到</a:t>
            </a:r>
            <a:r>
              <a:rPr lang="en-US" altLang="zh-CN" dirty="0">
                <a:solidFill>
                  <a:schemeClr val="tx1"/>
                </a:solidFill>
              </a:rPr>
              <a:t>str1</a:t>
            </a:r>
            <a:r>
              <a:rPr lang="zh-CN" altLang="en-US" dirty="0">
                <a:solidFill>
                  <a:schemeClr val="tx1"/>
                </a:solidFill>
              </a:rPr>
              <a:t>中，取代</a:t>
            </a:r>
            <a:r>
              <a:rPr lang="en-US" altLang="zh-CN" dirty="0">
                <a:solidFill>
                  <a:schemeClr val="tx1"/>
                </a:solidFill>
              </a:rPr>
              <a:t>str1</a:t>
            </a:r>
            <a:r>
              <a:rPr lang="zh-CN" altLang="en-US" dirty="0">
                <a:solidFill>
                  <a:schemeClr val="tx1"/>
                </a:solidFill>
              </a:rPr>
              <a:t>中原有的最前面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个字符。但复制的字符个数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不应多于</a:t>
            </a:r>
            <a:r>
              <a:rPr lang="en-US" altLang="zh-CN" dirty="0">
                <a:solidFill>
                  <a:schemeClr val="tx1"/>
                </a:solidFill>
              </a:rPr>
              <a:t>str1</a:t>
            </a:r>
            <a:r>
              <a:rPr lang="zh-CN" altLang="en-US" dirty="0">
                <a:solidFill>
                  <a:schemeClr val="tx1"/>
                </a:solidFill>
              </a:rPr>
              <a:t>中原有的字符（不包括</a:t>
            </a:r>
            <a:r>
              <a:rPr lang="en-US" altLang="zh-CN" dirty="0">
                <a:solidFill>
                  <a:schemeClr val="tx1"/>
                </a:solidFill>
              </a:rPr>
              <a:t>′\0′</a:t>
            </a:r>
            <a:r>
              <a:rPr lang="zh-CN" altLang="en-US" dirty="0">
                <a:solidFill>
                  <a:schemeClr val="tx1"/>
                </a:solidFill>
              </a:rPr>
              <a:t>）。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4594439" y="246122"/>
            <a:ext cx="4400272" cy="917413"/>
          </a:xfrm>
          <a:prstGeom prst="roundRect">
            <a:avLst>
              <a:gd name="adj" fmla="val 611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char str1[10], str2[]="China";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strcpy(str1, str2); </a:t>
            </a:r>
            <a:r>
              <a:rPr lang="zh-CN" altLang="en-US">
                <a:solidFill>
                  <a:srgbClr val="000000"/>
                </a:solidFill>
              </a:rPr>
              <a:t>或 </a:t>
            </a:r>
            <a:r>
              <a:rPr lang="en-US" altLang="zh-CN">
                <a:solidFill>
                  <a:srgbClr val="000000"/>
                </a:solidFill>
              </a:rPr>
              <a:t>strcpy(str1, "China");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68597" y="1229161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执行后，str1：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372965"/>
              </p:ext>
            </p:extLst>
          </p:nvPr>
        </p:nvGraphicFramePr>
        <p:xfrm>
          <a:off x="4852989" y="1614706"/>
          <a:ext cx="360361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361">
                  <a:extLst>
                    <a:ext uri="{9D8B030D-6E8A-4147-A177-3AD203B41FA5}">
                      <a16:colId xmlns:a16="http://schemas.microsoft.com/office/drawing/2014/main" val="1508465596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3473677060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1898696398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1822992295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2604962709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1081005807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1443403563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3121062607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491388917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3722390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C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\0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\0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6947418"/>
                  </a:ext>
                </a:extLst>
              </a:tr>
            </a:tbl>
          </a:graphicData>
        </a:graphic>
      </p:graphicFrame>
      <p:sp>
        <p:nvSpPr>
          <p:cNvPr id="11" name="圆角矩形 10"/>
          <p:cNvSpPr/>
          <p:nvPr/>
        </p:nvSpPr>
        <p:spPr>
          <a:xfrm>
            <a:off x="2814442" y="5024862"/>
            <a:ext cx="3330083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 err="1">
                <a:solidFill>
                  <a:srgbClr val="000000"/>
                </a:solidFill>
              </a:rPr>
              <a:t>strncpy</a:t>
            </a:r>
            <a:r>
              <a:rPr lang="en-US" altLang="zh-CN" dirty="0">
                <a:solidFill>
                  <a:srgbClr val="000000"/>
                </a:solidFill>
              </a:rPr>
              <a:t>(str1, str2, 2);</a:t>
            </a:r>
            <a:endParaRPr lang="en-US" altLang="zh-CN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0156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7796" y="375822"/>
            <a:ext cx="4128930" cy="1325563"/>
          </a:xfrm>
        </p:spPr>
        <p:txBody>
          <a:bodyPr/>
          <a:lstStyle/>
          <a:p>
            <a:r>
              <a:rPr lang="zh-CN" altLang="en-US" dirty="0"/>
              <a:t>字符串比较函数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326570" y="1457925"/>
            <a:ext cx="3198507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strcmp(</a:t>
            </a:r>
            <a:r>
              <a:rPr lang="zh-CN" altLang="en-US" b="1"/>
              <a:t>字符串</a:t>
            </a:r>
            <a:r>
              <a:rPr lang="en-US" altLang="zh-CN" b="1"/>
              <a:t>1, </a:t>
            </a:r>
            <a:r>
              <a:rPr lang="zh-CN" altLang="en-US" b="1"/>
              <a:t>字符串</a:t>
            </a:r>
            <a:r>
              <a:rPr lang="en-US" altLang="zh-CN" b="1"/>
              <a:t>2)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30629" y="2095274"/>
            <a:ext cx="8649477" cy="433705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作用：比较字符串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和字符串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>
                <a:solidFill>
                  <a:schemeClr val="tx1"/>
                </a:solidFill>
              </a:rPr>
              <a:t>字符串比较的</a:t>
            </a:r>
            <a:r>
              <a:rPr lang="zh-CN" altLang="en-US" b="1">
                <a:solidFill>
                  <a:schemeClr val="tx1"/>
                </a:solidFill>
              </a:rPr>
              <a:t>规则</a:t>
            </a:r>
            <a:r>
              <a:rPr lang="zh-CN" altLang="en-US">
                <a:solidFill>
                  <a:schemeClr val="tx1"/>
                </a:solidFill>
              </a:rPr>
              <a:t>是</a:t>
            </a:r>
            <a:r>
              <a:rPr lang="en-US" altLang="zh-CN">
                <a:solidFill>
                  <a:schemeClr val="tx1"/>
                </a:solidFill>
              </a:rPr>
              <a:t>: </a:t>
            </a:r>
            <a:r>
              <a:rPr lang="zh-CN" altLang="en-US">
                <a:solidFill>
                  <a:schemeClr val="tx1"/>
                </a:solidFill>
              </a:rPr>
              <a:t>将两个字符串自左至右逐个字符相比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按</a:t>
            </a:r>
            <a:r>
              <a:rPr lang="en-US" altLang="zh-CN">
                <a:solidFill>
                  <a:schemeClr val="tx1"/>
                </a:solidFill>
              </a:rPr>
              <a:t>ASCII</a:t>
            </a:r>
            <a:r>
              <a:rPr lang="zh-CN" altLang="en-US">
                <a:solidFill>
                  <a:schemeClr val="tx1"/>
                </a:solidFill>
              </a:rPr>
              <a:t>码值大小比较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，直到出现不同的字符或遇到</a:t>
            </a:r>
            <a:r>
              <a:rPr lang="en-US" altLang="zh-CN">
                <a:solidFill>
                  <a:schemeClr val="tx1"/>
                </a:solidFill>
              </a:rPr>
              <a:t>′\0′</a:t>
            </a:r>
            <a:r>
              <a:rPr lang="zh-CN" altLang="en-US">
                <a:solidFill>
                  <a:schemeClr val="tx1"/>
                </a:solidFill>
              </a:rPr>
              <a:t>为止。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(1) </a:t>
            </a:r>
            <a:r>
              <a:rPr lang="zh-CN" altLang="en-US">
                <a:solidFill>
                  <a:schemeClr val="tx1"/>
                </a:solidFill>
              </a:rPr>
              <a:t>如全部字符相同，则认为两个字符串相等；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(2) </a:t>
            </a:r>
            <a:r>
              <a:rPr lang="zh-CN" altLang="en-US">
                <a:solidFill>
                  <a:schemeClr val="tx1"/>
                </a:solidFill>
              </a:rPr>
              <a:t>若出现不相同的字符，则以第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对不相同的字符的比较结果为准。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>
                <a:solidFill>
                  <a:schemeClr val="tx1"/>
                </a:solidFill>
              </a:rPr>
              <a:t>比较的</a:t>
            </a:r>
            <a:r>
              <a:rPr lang="zh-CN" altLang="en-US" b="1">
                <a:solidFill>
                  <a:schemeClr val="tx1"/>
                </a:solidFill>
              </a:rPr>
              <a:t>结果</a:t>
            </a:r>
            <a:r>
              <a:rPr lang="zh-CN" altLang="en-US">
                <a:solidFill>
                  <a:schemeClr val="tx1"/>
                </a:solidFill>
              </a:rPr>
              <a:t>由函数值带回。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(1) </a:t>
            </a:r>
            <a:r>
              <a:rPr lang="zh-CN" altLang="en-US">
                <a:solidFill>
                  <a:schemeClr val="tx1"/>
                </a:solidFill>
              </a:rPr>
              <a:t>如果字符串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与字符串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相同，则函数值为</a:t>
            </a:r>
            <a:r>
              <a:rPr lang="en-US" altLang="zh-CN">
                <a:solidFill>
                  <a:schemeClr val="tx1"/>
                </a:solidFill>
              </a:rPr>
              <a:t>0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(2) </a:t>
            </a:r>
            <a:r>
              <a:rPr lang="zh-CN" altLang="en-US">
                <a:solidFill>
                  <a:schemeClr val="tx1"/>
                </a:solidFill>
              </a:rPr>
              <a:t>如果字符串</a:t>
            </a:r>
            <a:r>
              <a:rPr lang="en-US" altLang="zh-CN">
                <a:solidFill>
                  <a:schemeClr val="tx1"/>
                </a:solidFill>
              </a:rPr>
              <a:t>1&gt;</a:t>
            </a:r>
            <a:r>
              <a:rPr lang="zh-CN" altLang="en-US">
                <a:solidFill>
                  <a:schemeClr val="tx1"/>
                </a:solidFill>
              </a:rPr>
              <a:t>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，则函数值为一个正整数。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(3) </a:t>
            </a:r>
            <a:r>
              <a:rPr lang="zh-CN" altLang="en-US">
                <a:solidFill>
                  <a:schemeClr val="tx1"/>
                </a:solidFill>
              </a:rPr>
              <a:t>如果字符串</a:t>
            </a:r>
            <a:r>
              <a:rPr lang="en-US" altLang="zh-CN">
                <a:solidFill>
                  <a:schemeClr val="tx1"/>
                </a:solidFill>
              </a:rPr>
              <a:t>1&lt;</a:t>
            </a:r>
            <a:r>
              <a:rPr lang="zh-CN" altLang="en-US">
                <a:solidFill>
                  <a:schemeClr val="tx1"/>
                </a:solidFill>
              </a:rPr>
              <a:t>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，则函数值为一个负整数。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191618" y="636403"/>
            <a:ext cx="4810508" cy="1222214"/>
          </a:xfrm>
          <a:prstGeom prst="roundRect">
            <a:avLst>
              <a:gd name="adj" fmla="val 529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strcmp(str1, str2);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strcmp("China", "Korea");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strcmp(str1, "Beijing");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732770" y="4518922"/>
            <a:ext cx="4280601" cy="1892388"/>
            <a:chOff x="10187984" y="4266795"/>
            <a:chExt cx="4744132" cy="1892388"/>
          </a:xfrm>
        </p:grpSpPr>
        <p:sp>
          <p:nvSpPr>
            <p:cNvPr id="10" name="MH_Other_1"/>
            <p:cNvSpPr/>
            <p:nvPr>
              <p:custDataLst>
                <p:tags r:id="rId2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1" name="MH_SubTitle_1"/>
            <p:cNvSpPr/>
            <p:nvPr>
              <p:custDataLst>
                <p:tags r:id="rId3"/>
              </p:custDataLst>
            </p:nvPr>
          </p:nvSpPr>
          <p:spPr>
            <a:xfrm>
              <a:off x="10962685" y="4266795"/>
              <a:ext cx="3956967" cy="1892388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对两个字符串比较不能直接用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str1&gt;str2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进行比较，因为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str1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str2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代表地址而不代表数组中全部元素，而只能用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strcmp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(str1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str2)&gt;0)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实现，系统分别找到两个字符数组的第一个元素，然后顺序比较数组中各个元素的值。</a:t>
              </a: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4630491" y="5857558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9645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110" y="332708"/>
            <a:ext cx="5922104" cy="1325563"/>
          </a:xfrm>
        </p:spPr>
        <p:txBody>
          <a:bodyPr/>
          <a:lstStyle/>
          <a:p>
            <a:r>
              <a:rPr lang="zh-CN" altLang="en-US" dirty="0"/>
              <a:t>测字符串长度的函数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382554" y="1457925"/>
            <a:ext cx="3142523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strlen(</a:t>
            </a:r>
            <a:r>
              <a:rPr lang="zh-CN" altLang="en-US" b="1"/>
              <a:t>字符数组</a:t>
            </a:r>
            <a:r>
              <a:rPr lang="en-US" altLang="zh-CN" b="1"/>
              <a:t>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204734" y="2216573"/>
            <a:ext cx="3889512" cy="207674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作用：测试字符串长度的函数。函数的值为字符串中的实际长度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不包括</a:t>
            </a:r>
            <a:r>
              <a:rPr lang="en-US" altLang="zh-CN" dirty="0">
                <a:solidFill>
                  <a:schemeClr val="tx1"/>
                </a:solidFill>
              </a:rPr>
              <a:t>′\0′</a:t>
            </a:r>
            <a:r>
              <a:rPr lang="zh-CN" altLang="en-US" dirty="0">
                <a:solidFill>
                  <a:schemeClr val="tx1"/>
                </a:solidFill>
              </a:rPr>
              <a:t>在内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4223149" y="1457925"/>
            <a:ext cx="4716118" cy="2714095"/>
          </a:xfrm>
          <a:prstGeom prst="roundRect">
            <a:avLst>
              <a:gd name="adj" fmla="val 271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#include &lt;</a:t>
            </a:r>
            <a:r>
              <a:rPr lang="en-US" altLang="zh-CN" dirty="0" err="1">
                <a:solidFill>
                  <a:srgbClr val="000000"/>
                </a:solidFill>
              </a:rPr>
              <a:t>stdio.h</a:t>
            </a:r>
            <a:r>
              <a:rPr lang="en-US" altLang="zh-CN" dirty="0">
                <a:solidFill>
                  <a:srgbClr val="000000"/>
                </a:solidFill>
              </a:rPr>
              <a:t>&gt;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#include &lt;</a:t>
            </a:r>
            <a:r>
              <a:rPr lang="en-US" altLang="zh-CN" dirty="0" err="1">
                <a:solidFill>
                  <a:srgbClr val="000000"/>
                </a:solidFill>
              </a:rPr>
              <a:t>string.h</a:t>
            </a:r>
            <a:r>
              <a:rPr lang="en-US" altLang="zh-CN" dirty="0">
                <a:solidFill>
                  <a:srgbClr val="000000"/>
                </a:solidFill>
              </a:rPr>
              <a:t>&gt;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int main()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{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	char str[10]="China";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printf</a:t>
            </a:r>
            <a:r>
              <a:rPr lang="en-US" altLang="zh-CN" dirty="0">
                <a:solidFill>
                  <a:srgbClr val="000000"/>
                </a:solidFill>
              </a:rPr>
              <a:t>("%</a:t>
            </a:r>
            <a:r>
              <a:rPr lang="en-US" altLang="zh-CN" dirty="0" err="1">
                <a:solidFill>
                  <a:srgbClr val="000000"/>
                </a:solidFill>
              </a:rPr>
              <a:t>d,%d</a:t>
            </a:r>
            <a:r>
              <a:rPr lang="en-US" altLang="zh-CN" dirty="0">
                <a:solidFill>
                  <a:srgbClr val="000000"/>
                </a:solidFill>
              </a:rPr>
              <a:t>\n",</a:t>
            </a:r>
            <a:r>
              <a:rPr lang="en-US" altLang="zh-CN" dirty="0" err="1">
                <a:solidFill>
                  <a:schemeClr val="accent6"/>
                </a:solidFill>
              </a:rPr>
              <a:t>strlen</a:t>
            </a:r>
            <a:r>
              <a:rPr lang="en-US" altLang="zh-CN" dirty="0">
                <a:solidFill>
                  <a:schemeClr val="accent6"/>
                </a:solidFill>
              </a:rPr>
              <a:t>(str)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en-US" altLang="zh-CN" dirty="0" err="1">
                <a:solidFill>
                  <a:schemeClr val="accent6"/>
                </a:solidFill>
              </a:rPr>
              <a:t>strlen</a:t>
            </a:r>
            <a:r>
              <a:rPr lang="en-US" altLang="zh-CN" dirty="0">
                <a:solidFill>
                  <a:schemeClr val="accent6"/>
                </a:solidFill>
              </a:rPr>
              <a:t>("China")</a:t>
            </a:r>
            <a:r>
              <a:rPr lang="en-US" altLang="zh-CN" dirty="0">
                <a:solidFill>
                  <a:srgbClr val="000000"/>
                </a:solidFill>
              </a:rPr>
              <a:t>);	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}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28608" y="4407811"/>
            <a:ext cx="35052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83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43" y="332708"/>
            <a:ext cx="5922104" cy="1325563"/>
          </a:xfrm>
        </p:spPr>
        <p:txBody>
          <a:bodyPr/>
          <a:lstStyle/>
          <a:p>
            <a:r>
              <a:rPr lang="zh-CN" altLang="en-US" dirty="0"/>
              <a:t>转换为大小写的函数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191142" y="1457925"/>
            <a:ext cx="3333935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strlwr(</a:t>
            </a:r>
            <a:r>
              <a:rPr lang="zh-CN" altLang="en-US" b="1"/>
              <a:t>字符串</a:t>
            </a:r>
            <a:r>
              <a:rPr lang="en-US" altLang="zh-CN" b="1"/>
              <a:t>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410266" y="2076192"/>
            <a:ext cx="3889512" cy="97374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作用：将字符串中大写字母换成小写字母。</a:t>
            </a:r>
          </a:p>
        </p:txBody>
      </p:sp>
      <p:sp>
        <p:nvSpPr>
          <p:cNvPr id="9" name="矩形 8"/>
          <p:cNvSpPr/>
          <p:nvPr/>
        </p:nvSpPr>
        <p:spPr>
          <a:xfrm>
            <a:off x="5164007" y="1457925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strupr(</a:t>
            </a:r>
            <a:r>
              <a:rPr lang="zh-CN" altLang="en-US" b="1"/>
              <a:t>字符串</a:t>
            </a:r>
            <a:r>
              <a:rPr lang="en-US" altLang="zh-CN" b="1"/>
              <a:t>)</a:t>
            </a:r>
            <a:endParaRPr lang="zh-CN" altLang="en-US" b="1"/>
          </a:p>
        </p:txBody>
      </p:sp>
      <p:sp>
        <p:nvSpPr>
          <p:cNvPr id="10" name="MH_Desc_1"/>
          <p:cNvSpPr/>
          <p:nvPr>
            <p:custDataLst>
              <p:tags r:id="rId2"/>
            </p:custDataLst>
          </p:nvPr>
        </p:nvSpPr>
        <p:spPr>
          <a:xfrm>
            <a:off x="5164007" y="2095275"/>
            <a:ext cx="3889512" cy="97374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作用：将字符串中小写字母换成大写字母。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83436" y="3467860"/>
            <a:ext cx="8970083" cy="1892388"/>
            <a:chOff x="10187984" y="4266795"/>
            <a:chExt cx="9417953" cy="1892388"/>
          </a:xfrm>
        </p:grpSpPr>
        <p:sp>
          <p:nvSpPr>
            <p:cNvPr id="12" name="MH_Other_1"/>
            <p:cNvSpPr/>
            <p:nvPr>
              <p:custDataLst>
                <p:tags r:id="rId3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3" name="MH_SubTitle_1"/>
            <p:cNvSpPr/>
            <p:nvPr>
              <p:custDataLst>
                <p:tags r:id="rId4"/>
              </p:custDataLst>
            </p:nvPr>
          </p:nvSpPr>
          <p:spPr>
            <a:xfrm>
              <a:off x="10962685" y="4266795"/>
              <a:ext cx="8643252" cy="1892388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以上介绍了常用的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种字符串处理函数，它们属于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库函数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。库函数并非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语言本身的组成部分，而是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语言编译系统为方便用户使用而提供的公共函数。不同的编译系统提供的函数数量和函数名、函数功能都不尽相同，使用时要小心，必要时查一下库函数手册。</a:t>
              </a: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在使用字符串处理函数时，应当在程序文件的开头用</a:t>
              </a:r>
              <a:r>
                <a:rPr lang="en-US" altLang="zh-CN" sz="1600" b="1">
                  <a:solidFill>
                    <a:schemeClr val="accent1"/>
                  </a:solidFill>
                </a:rPr>
                <a:t>#include &lt;string.h&gt;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把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string.h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文件包含到本文件中。</a:t>
              </a:r>
            </a:p>
          </p:txBody>
        </p:sp>
        <p:sp>
          <p:nvSpPr>
            <p:cNvPr id="14" name="MH_Other_2"/>
            <p:cNvSpPr/>
            <p:nvPr>
              <p:custDataLst>
                <p:tags r:id="rId5"/>
              </p:custDataLst>
            </p:nvPr>
          </p:nvSpPr>
          <p:spPr>
            <a:xfrm rot="16200000">
              <a:off x="19304312" y="5857558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4197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679" y="195728"/>
            <a:ext cx="5539721" cy="830424"/>
          </a:xfrm>
        </p:spPr>
        <p:txBody>
          <a:bodyPr/>
          <a:lstStyle/>
          <a:p>
            <a:r>
              <a:rPr lang="zh-CN" altLang="en-US" dirty="0"/>
              <a:t>字符数组应用举例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8020" y="1141907"/>
            <a:ext cx="5973037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【</a:t>
            </a:r>
            <a:r>
              <a:rPr lang="zh-CN" altLang="en-US" sz="2000" dirty="0">
                <a:solidFill>
                  <a:schemeClr val="accent1"/>
                </a:solidFill>
              </a:rPr>
              <a:t>例</a:t>
            </a:r>
            <a:r>
              <a:rPr lang="en-US" altLang="zh-CN" sz="2000" dirty="0">
                <a:solidFill>
                  <a:schemeClr val="accent1"/>
                </a:solidFill>
              </a:rPr>
              <a:t>6.8】</a:t>
            </a:r>
            <a:r>
              <a:rPr lang="zh-CN" altLang="en-US" sz="2000" dirty="0">
                <a:solidFill>
                  <a:schemeClr val="accent1"/>
                </a:solidFill>
              </a:rPr>
              <a:t>输入一行字符，统计其中有多少个单词，单词之间用空格分隔开。</a:t>
            </a:r>
          </a:p>
        </p:txBody>
      </p:sp>
      <p:sp>
        <p:nvSpPr>
          <p:cNvPr id="27" name="MH_Desc_1"/>
          <p:cNvSpPr/>
          <p:nvPr>
            <p:custDataLst>
              <p:tags r:id="rId1"/>
            </p:custDataLst>
          </p:nvPr>
        </p:nvSpPr>
        <p:spPr>
          <a:xfrm>
            <a:off x="638879" y="2015144"/>
            <a:ext cx="6747757" cy="201804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string</a:t>
            </a:r>
            <a:r>
              <a:rPr lang="zh-CN" altLang="en-US" dirty="0">
                <a:solidFill>
                  <a:schemeClr val="tx1"/>
                </a:solidFill>
              </a:rPr>
              <a:t>：用于存放字符串。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：计数器，用于遍历字符串中的每个字符。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word</a:t>
            </a:r>
            <a:r>
              <a:rPr lang="zh-CN" altLang="en-US" dirty="0">
                <a:solidFill>
                  <a:schemeClr val="tx1"/>
                </a:solidFill>
              </a:rPr>
              <a:t>：用于判断是否开始了一个新单词的标志。若</a:t>
            </a:r>
            <a:r>
              <a:rPr lang="en-US" altLang="zh-CN" dirty="0">
                <a:solidFill>
                  <a:schemeClr val="tx1"/>
                </a:solidFill>
              </a:rPr>
              <a:t>word=0</a:t>
            </a:r>
            <a:r>
              <a:rPr lang="zh-CN" altLang="en-US" dirty="0">
                <a:solidFill>
                  <a:schemeClr val="tx1"/>
                </a:solidFill>
              </a:rPr>
              <a:t>表示未出现新单词，如出现了新单词，就把</a:t>
            </a:r>
            <a:r>
              <a:rPr lang="en-US" altLang="zh-CN" dirty="0">
                <a:solidFill>
                  <a:schemeClr val="tx1"/>
                </a:solidFill>
              </a:rPr>
              <a:t>word</a:t>
            </a:r>
            <a:r>
              <a:rPr lang="zh-CN" altLang="en-US" dirty="0">
                <a:solidFill>
                  <a:schemeClr val="tx1"/>
                </a:solidFill>
              </a:rPr>
              <a:t>置成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num</a:t>
            </a:r>
            <a:r>
              <a:rPr lang="zh-CN" altLang="en-US" dirty="0">
                <a:solidFill>
                  <a:schemeClr val="tx1"/>
                </a:solidFill>
              </a:rPr>
              <a:t>：用于统计单词数。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77452" y="3967875"/>
            <a:ext cx="9144000" cy="2890125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spcCol="216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char string[81];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int </a:t>
            </a:r>
            <a:r>
              <a:rPr lang="en-US" altLang="zh-CN" sz="1400" dirty="0" err="1"/>
              <a:t>i,num</a:t>
            </a:r>
            <a:r>
              <a:rPr lang="en-US" altLang="zh-CN" sz="1400" dirty="0"/>
              <a:t>=0,word=0;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char c;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gets(string);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输入一个字符串给字符数组</a:t>
            </a:r>
            <a:r>
              <a:rPr lang="en-US" altLang="zh-CN" sz="1400" dirty="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=0;(c=string[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])!='\0';i++)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只要字符不是</a:t>
            </a:r>
            <a:r>
              <a:rPr lang="en-US" altLang="zh-CN" sz="1400" dirty="0">
                <a:solidFill>
                  <a:srgbClr val="008000"/>
                </a:solidFill>
              </a:rPr>
              <a:t>'\0'</a:t>
            </a:r>
            <a:r>
              <a:rPr lang="zh-CN" altLang="en-US" sz="1400" dirty="0">
                <a:solidFill>
                  <a:srgbClr val="008000"/>
                </a:solidFill>
              </a:rPr>
              <a:t>就循环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</a:t>
            </a:r>
            <a:r>
              <a:rPr lang="en-US" altLang="zh-CN" sz="1400" dirty="0"/>
              <a:t>if(c==' ') word=0;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若是空格字符，使</a:t>
            </a:r>
            <a:r>
              <a:rPr lang="en-US" altLang="zh-CN" sz="1400" dirty="0">
                <a:solidFill>
                  <a:srgbClr val="008000"/>
                </a:solidFill>
              </a:rPr>
              <a:t>word</a:t>
            </a:r>
            <a:r>
              <a:rPr lang="zh-CN" altLang="en-US" sz="1400" dirty="0">
                <a:solidFill>
                  <a:srgbClr val="008000"/>
                </a:solidFill>
              </a:rPr>
              <a:t>置</a:t>
            </a:r>
            <a:r>
              <a:rPr lang="en-US" altLang="zh-CN" sz="1400" dirty="0">
                <a:solidFill>
                  <a:srgbClr val="008000"/>
                </a:solidFill>
              </a:rPr>
              <a:t>0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else if(word==0)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如果不是空格字符且</a:t>
            </a:r>
            <a:r>
              <a:rPr lang="en-US" altLang="zh-CN" sz="1400" dirty="0">
                <a:solidFill>
                  <a:srgbClr val="008000"/>
                </a:solidFill>
              </a:rPr>
              <a:t>word</a:t>
            </a:r>
            <a:r>
              <a:rPr lang="zh-CN" altLang="en-US" sz="1400" dirty="0">
                <a:solidFill>
                  <a:srgbClr val="008000"/>
                </a:solidFill>
              </a:rPr>
              <a:t>原值为</a:t>
            </a:r>
            <a:r>
              <a:rPr lang="en-US" altLang="zh-CN" sz="1400" dirty="0">
                <a:solidFill>
                  <a:srgbClr val="008000"/>
                </a:solidFill>
              </a:rPr>
              <a:t>0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{	word=1;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使</a:t>
            </a:r>
            <a:r>
              <a:rPr lang="en-US" altLang="zh-CN" sz="1400" dirty="0">
                <a:solidFill>
                  <a:srgbClr val="008000"/>
                </a:solidFill>
              </a:rPr>
              <a:t>word</a:t>
            </a:r>
            <a:r>
              <a:rPr lang="zh-CN" altLang="en-US" sz="1400" dirty="0">
                <a:solidFill>
                  <a:srgbClr val="008000"/>
                </a:solidFill>
              </a:rPr>
              <a:t>置</a:t>
            </a:r>
            <a:r>
              <a:rPr lang="en-US" altLang="zh-CN" sz="1400" dirty="0">
                <a:solidFill>
                  <a:srgbClr val="008000"/>
                </a:solidFill>
              </a:rPr>
              <a:t>1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	num++; 		</a:t>
            </a:r>
            <a:r>
              <a:rPr lang="en-US" altLang="zh-CN" sz="1400" dirty="0">
                <a:solidFill>
                  <a:srgbClr val="008000"/>
                </a:solidFill>
              </a:rPr>
              <a:t>//num</a:t>
            </a:r>
            <a:r>
              <a:rPr lang="zh-CN" altLang="en-US" sz="1400" dirty="0">
                <a:solidFill>
                  <a:srgbClr val="008000"/>
                </a:solidFill>
              </a:rPr>
              <a:t>累加</a:t>
            </a:r>
            <a:r>
              <a:rPr lang="en-US" altLang="zh-CN" sz="1400" dirty="0">
                <a:solidFill>
                  <a:srgbClr val="008000"/>
                </a:solidFill>
              </a:rPr>
              <a:t>1</a:t>
            </a:r>
            <a:r>
              <a:rPr lang="zh-CN" altLang="en-US" sz="1400" dirty="0">
                <a:solidFill>
                  <a:srgbClr val="008000"/>
                </a:solidFill>
              </a:rPr>
              <a:t>，表示增加一个单词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</a:t>
            </a:r>
            <a:r>
              <a:rPr lang="en-US" altLang="zh-CN" sz="1400" dirty="0"/>
              <a:t>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("There are %d words in this line.\</a:t>
            </a:r>
            <a:r>
              <a:rPr lang="en-US" altLang="zh-CN" sz="1400" dirty="0" err="1"/>
              <a:t>n",num</a:t>
            </a:r>
            <a:r>
              <a:rPr lang="en-US" altLang="zh-CN" sz="1400" dirty="0"/>
              <a:t>);	  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输出单词数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  <a:endParaRPr lang="en-US" altLang="zh-CN" sz="1400" dirty="0">
              <a:solidFill>
                <a:srgbClr val="008000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4248297" y="4100357"/>
            <a:ext cx="0" cy="248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4092618" y="4504169"/>
            <a:ext cx="325496" cy="260107"/>
            <a:chOff x="5926033" y="1926699"/>
            <a:chExt cx="325496" cy="260107"/>
          </a:xfrm>
        </p:grpSpPr>
        <p:sp>
          <p:nvSpPr>
            <p:cNvPr id="32" name="MH_Other_2"/>
            <p:cNvSpPr/>
            <p:nvPr>
              <p:custDataLst>
                <p:tags r:id="rId8"/>
              </p:custDataLst>
            </p:nvPr>
          </p:nvSpPr>
          <p:spPr>
            <a:xfrm>
              <a:off x="6179612" y="192669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3" name="MH_Other_3"/>
            <p:cNvSpPr/>
            <p:nvPr>
              <p:custDataLst>
                <p:tags r:id="rId9"/>
              </p:custDataLst>
            </p:nvPr>
          </p:nvSpPr>
          <p:spPr>
            <a:xfrm>
              <a:off x="5926033" y="193070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4" name="MH_Other_4"/>
            <p:cNvSpPr/>
            <p:nvPr>
              <p:custDataLst>
                <p:tags r:id="rId10"/>
              </p:custDataLst>
            </p:nvPr>
          </p:nvSpPr>
          <p:spPr>
            <a:xfrm>
              <a:off x="5961064" y="1940616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5" name="MH_Other_5"/>
            <p:cNvSpPr/>
            <p:nvPr>
              <p:custDataLst>
                <p:tags r:id="rId11"/>
              </p:custDataLst>
            </p:nvPr>
          </p:nvSpPr>
          <p:spPr>
            <a:xfrm>
              <a:off x="6179612" y="2102078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6" name="MH_Other_6"/>
            <p:cNvSpPr/>
            <p:nvPr>
              <p:custDataLst>
                <p:tags r:id="rId12"/>
              </p:custDataLst>
            </p:nvPr>
          </p:nvSpPr>
          <p:spPr>
            <a:xfrm>
              <a:off x="5926033" y="210607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7" name="MH_Other_7"/>
            <p:cNvSpPr/>
            <p:nvPr>
              <p:custDataLst>
                <p:tags r:id="rId13"/>
              </p:custDataLst>
            </p:nvPr>
          </p:nvSpPr>
          <p:spPr>
            <a:xfrm>
              <a:off x="5961064" y="2115241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087963" y="5876678"/>
            <a:ext cx="325496" cy="260106"/>
            <a:chOff x="5926033" y="5434781"/>
            <a:chExt cx="325496" cy="260106"/>
          </a:xfrm>
        </p:grpSpPr>
        <p:sp>
          <p:nvSpPr>
            <p:cNvPr id="39" name="MH_Other_8"/>
            <p:cNvSpPr/>
            <p:nvPr>
              <p:custDataLst>
                <p:tags r:id="rId2"/>
              </p:custDataLst>
            </p:nvPr>
          </p:nvSpPr>
          <p:spPr>
            <a:xfrm>
              <a:off x="6179612" y="5434781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0" name="MH_Other_9"/>
            <p:cNvSpPr/>
            <p:nvPr>
              <p:custDataLst>
                <p:tags r:id="rId3"/>
              </p:custDataLst>
            </p:nvPr>
          </p:nvSpPr>
          <p:spPr>
            <a:xfrm>
              <a:off x="5926033" y="5438782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1" name="MH_Other_10"/>
            <p:cNvSpPr/>
            <p:nvPr>
              <p:custDataLst>
                <p:tags r:id="rId4"/>
              </p:custDataLst>
            </p:nvPr>
          </p:nvSpPr>
          <p:spPr>
            <a:xfrm>
              <a:off x="5961064" y="5448509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2" name="MH_Other_11"/>
            <p:cNvSpPr/>
            <p:nvPr>
              <p:custDataLst>
                <p:tags r:id="rId5"/>
              </p:custDataLst>
            </p:nvPr>
          </p:nvSpPr>
          <p:spPr>
            <a:xfrm>
              <a:off x="6179612" y="561015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3" name="MH_Other_12"/>
            <p:cNvSpPr/>
            <p:nvPr>
              <p:custDataLst>
                <p:tags r:id="rId6"/>
              </p:custDataLst>
            </p:nvPr>
          </p:nvSpPr>
          <p:spPr>
            <a:xfrm>
              <a:off x="5926033" y="561416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4" name="MH_Other_13"/>
            <p:cNvSpPr/>
            <p:nvPr>
              <p:custDataLst>
                <p:tags r:id="rId7"/>
              </p:custDataLst>
            </p:nvPr>
          </p:nvSpPr>
          <p:spPr>
            <a:xfrm>
              <a:off x="5961064" y="5623134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638798" y="423339"/>
            <a:ext cx="34956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212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8798" y="423339"/>
            <a:ext cx="3495675" cy="828675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CEECE0A-09E9-4137-9DB3-698F61435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72" y="215204"/>
            <a:ext cx="7886700" cy="6353547"/>
          </a:xfrm>
        </p:spPr>
        <p:txBody>
          <a:bodyPr>
            <a:normAutofit fontScale="25000" lnSpcReduction="20000"/>
          </a:bodyPr>
          <a:lstStyle/>
          <a:p>
            <a:pPr marL="0" indent="0" defTabSz="363538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sz="8000" b="1" dirty="0"/>
              <a:t>#include &lt;</a:t>
            </a:r>
            <a:r>
              <a:rPr lang="en-US" altLang="zh-CN" sz="8000" b="1" dirty="0" err="1"/>
              <a:t>stdio.h</a:t>
            </a:r>
            <a:r>
              <a:rPr lang="en-US" altLang="zh-CN" sz="8000" b="1" dirty="0"/>
              <a:t>&gt;</a:t>
            </a:r>
          </a:p>
          <a:p>
            <a:pPr marL="0" indent="0" defTabSz="363538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sz="8000" b="1" dirty="0"/>
              <a:t>int main()</a:t>
            </a:r>
          </a:p>
          <a:p>
            <a:pPr marL="0" indent="0" defTabSz="363538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sz="8000" b="1" dirty="0"/>
              <a:t>{</a:t>
            </a:r>
          </a:p>
          <a:p>
            <a:pPr marL="0" indent="0" defTabSz="363538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sz="8000" b="1" dirty="0"/>
              <a:t>	char string[81];</a:t>
            </a:r>
          </a:p>
          <a:p>
            <a:pPr marL="0" indent="0" defTabSz="363538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sz="8000" b="1" dirty="0"/>
              <a:t>	int </a:t>
            </a:r>
            <a:r>
              <a:rPr lang="en-US" altLang="zh-CN" sz="8000" b="1" dirty="0" err="1"/>
              <a:t>i,num</a:t>
            </a:r>
            <a:r>
              <a:rPr lang="en-US" altLang="zh-CN" sz="8000" b="1" dirty="0"/>
              <a:t>=0,word=0;</a:t>
            </a:r>
          </a:p>
          <a:p>
            <a:pPr marL="0" indent="0" defTabSz="363538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sz="8000" b="1" dirty="0"/>
              <a:t>	char c;</a:t>
            </a:r>
          </a:p>
          <a:p>
            <a:pPr marL="0" indent="0" defTabSz="363538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sz="8000" b="1" dirty="0"/>
              <a:t>	gets(string);	</a:t>
            </a:r>
            <a:r>
              <a:rPr lang="en-US" altLang="zh-CN" sz="8000" b="1" dirty="0">
                <a:solidFill>
                  <a:srgbClr val="008000"/>
                </a:solidFill>
              </a:rPr>
              <a:t>//</a:t>
            </a:r>
            <a:r>
              <a:rPr lang="zh-CN" altLang="en-US" sz="8000" b="1" dirty="0">
                <a:solidFill>
                  <a:srgbClr val="008000"/>
                </a:solidFill>
              </a:rPr>
              <a:t>输入一个字符串给字符数组</a:t>
            </a:r>
            <a:r>
              <a:rPr lang="en-US" altLang="zh-CN" sz="8000" b="1" dirty="0">
                <a:solidFill>
                  <a:srgbClr val="008000"/>
                </a:solidFill>
              </a:rPr>
              <a:t>string</a:t>
            </a:r>
          </a:p>
          <a:p>
            <a:pPr marL="0" indent="0" defTabSz="363538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sz="8000" b="1" dirty="0"/>
              <a:t>	for(</a:t>
            </a:r>
            <a:r>
              <a:rPr lang="en-US" altLang="zh-CN" sz="8000" b="1" dirty="0" err="1"/>
              <a:t>i</a:t>
            </a:r>
            <a:r>
              <a:rPr lang="en-US" altLang="zh-CN" sz="8000" b="1" dirty="0"/>
              <a:t>=0;(c=string[</a:t>
            </a:r>
            <a:r>
              <a:rPr lang="en-US" altLang="zh-CN" sz="8000" b="1" dirty="0" err="1"/>
              <a:t>i</a:t>
            </a:r>
            <a:r>
              <a:rPr lang="en-US" altLang="zh-CN" sz="8000" b="1" dirty="0"/>
              <a:t>])!='\0';i++) 	</a:t>
            </a:r>
            <a:r>
              <a:rPr lang="en-US" altLang="zh-CN" sz="8000" b="1" dirty="0">
                <a:solidFill>
                  <a:srgbClr val="008000"/>
                </a:solidFill>
              </a:rPr>
              <a:t>//</a:t>
            </a:r>
            <a:r>
              <a:rPr lang="zh-CN" altLang="en-US" sz="8000" b="1" dirty="0">
                <a:solidFill>
                  <a:srgbClr val="008000"/>
                </a:solidFill>
              </a:rPr>
              <a:t>只要字符不是</a:t>
            </a:r>
            <a:r>
              <a:rPr lang="en-US" altLang="zh-CN" sz="8000" b="1" dirty="0">
                <a:solidFill>
                  <a:srgbClr val="008000"/>
                </a:solidFill>
              </a:rPr>
              <a:t>'\0’</a:t>
            </a:r>
            <a:r>
              <a:rPr lang="zh-CN" altLang="en-US" sz="8000" b="1" dirty="0">
                <a:solidFill>
                  <a:srgbClr val="008000"/>
                </a:solidFill>
              </a:rPr>
              <a:t>就循环</a:t>
            </a:r>
            <a:endParaRPr lang="en-US" altLang="zh-CN" sz="8000" b="1" dirty="0">
              <a:solidFill>
                <a:srgbClr val="008000"/>
              </a:solidFill>
            </a:endParaRPr>
          </a:p>
          <a:p>
            <a:pPr marL="0" indent="0" defTabSz="363538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sz="8000" b="1" dirty="0">
                <a:solidFill>
                  <a:srgbClr val="FF0000"/>
                </a:solidFill>
              </a:rPr>
              <a:t>      {</a:t>
            </a:r>
            <a:endParaRPr lang="zh-CN" altLang="en-US" sz="8000" b="1" dirty="0">
              <a:solidFill>
                <a:srgbClr val="FF0000"/>
              </a:solidFill>
            </a:endParaRPr>
          </a:p>
          <a:p>
            <a:pPr marL="0" indent="0" defTabSz="363538">
              <a:lnSpc>
                <a:spcPct val="120000"/>
              </a:lnSpc>
              <a:spcBef>
                <a:spcPts val="200"/>
              </a:spcBef>
              <a:buNone/>
            </a:pPr>
            <a:r>
              <a:rPr lang="zh-CN" altLang="en-US" sz="8000" b="1" dirty="0"/>
              <a:t>		</a:t>
            </a:r>
            <a:r>
              <a:rPr lang="en-US" altLang="zh-CN" sz="8000" b="1" dirty="0"/>
              <a:t>if(c==' ‘) </a:t>
            </a:r>
          </a:p>
          <a:p>
            <a:pPr marL="0" indent="0" defTabSz="363538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sz="8000" b="1" dirty="0"/>
              <a:t>                 word=0;		</a:t>
            </a:r>
            <a:r>
              <a:rPr lang="en-US" altLang="zh-CN" sz="8000" b="1" dirty="0">
                <a:solidFill>
                  <a:srgbClr val="008000"/>
                </a:solidFill>
              </a:rPr>
              <a:t>//</a:t>
            </a:r>
            <a:r>
              <a:rPr lang="zh-CN" altLang="en-US" sz="8000" b="1" dirty="0">
                <a:solidFill>
                  <a:srgbClr val="008000"/>
                </a:solidFill>
              </a:rPr>
              <a:t>若是空格字符，使</a:t>
            </a:r>
            <a:r>
              <a:rPr lang="en-US" altLang="zh-CN" sz="8000" b="1" dirty="0">
                <a:solidFill>
                  <a:srgbClr val="008000"/>
                </a:solidFill>
              </a:rPr>
              <a:t>word</a:t>
            </a:r>
            <a:r>
              <a:rPr lang="zh-CN" altLang="en-US" sz="8000" b="1" dirty="0">
                <a:solidFill>
                  <a:srgbClr val="008000"/>
                </a:solidFill>
              </a:rPr>
              <a:t>置</a:t>
            </a:r>
            <a:r>
              <a:rPr lang="en-US" altLang="zh-CN" sz="8000" b="1" dirty="0">
                <a:solidFill>
                  <a:srgbClr val="008000"/>
                </a:solidFill>
              </a:rPr>
              <a:t>0</a:t>
            </a:r>
          </a:p>
          <a:p>
            <a:pPr marL="0" indent="0" defTabSz="363538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sz="8000" b="1" dirty="0"/>
              <a:t>		else if(word==0)	</a:t>
            </a:r>
            <a:r>
              <a:rPr lang="en-US" altLang="zh-CN" sz="8000" b="1" dirty="0">
                <a:solidFill>
                  <a:srgbClr val="008000"/>
                </a:solidFill>
              </a:rPr>
              <a:t>//</a:t>
            </a:r>
            <a:r>
              <a:rPr lang="zh-CN" altLang="en-US" sz="8000" b="1" dirty="0">
                <a:solidFill>
                  <a:srgbClr val="008000"/>
                </a:solidFill>
              </a:rPr>
              <a:t>如果不是空格字符且</a:t>
            </a:r>
            <a:r>
              <a:rPr lang="en-US" altLang="zh-CN" sz="8000" b="1" dirty="0">
                <a:solidFill>
                  <a:srgbClr val="008000"/>
                </a:solidFill>
              </a:rPr>
              <a:t>word</a:t>
            </a:r>
            <a:r>
              <a:rPr lang="zh-CN" altLang="en-US" sz="8000" b="1" dirty="0">
                <a:solidFill>
                  <a:srgbClr val="008000"/>
                </a:solidFill>
              </a:rPr>
              <a:t>原值为</a:t>
            </a:r>
            <a:r>
              <a:rPr lang="en-US" altLang="zh-CN" sz="8000" b="1" dirty="0">
                <a:solidFill>
                  <a:srgbClr val="008000"/>
                </a:solidFill>
              </a:rPr>
              <a:t>0</a:t>
            </a:r>
          </a:p>
          <a:p>
            <a:pPr marL="0" indent="0" defTabSz="363538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sz="8000" b="1" dirty="0"/>
              <a:t>		{	</a:t>
            </a:r>
          </a:p>
          <a:p>
            <a:pPr marL="0" indent="0" defTabSz="363538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sz="8000" b="1" dirty="0"/>
              <a:t>                  word=1;		</a:t>
            </a:r>
            <a:r>
              <a:rPr lang="en-US" altLang="zh-CN" sz="8000" b="1" dirty="0">
                <a:solidFill>
                  <a:srgbClr val="008000"/>
                </a:solidFill>
              </a:rPr>
              <a:t>//</a:t>
            </a:r>
            <a:r>
              <a:rPr lang="zh-CN" altLang="en-US" sz="8000" b="1" dirty="0">
                <a:solidFill>
                  <a:srgbClr val="008000"/>
                </a:solidFill>
              </a:rPr>
              <a:t>使</a:t>
            </a:r>
            <a:r>
              <a:rPr lang="en-US" altLang="zh-CN" sz="8000" b="1" dirty="0">
                <a:solidFill>
                  <a:srgbClr val="008000"/>
                </a:solidFill>
              </a:rPr>
              <a:t>word</a:t>
            </a:r>
            <a:r>
              <a:rPr lang="zh-CN" altLang="en-US" sz="8000" b="1" dirty="0">
                <a:solidFill>
                  <a:srgbClr val="008000"/>
                </a:solidFill>
              </a:rPr>
              <a:t>置</a:t>
            </a:r>
            <a:r>
              <a:rPr lang="en-US" altLang="zh-CN" sz="8000" b="1" dirty="0">
                <a:solidFill>
                  <a:srgbClr val="008000"/>
                </a:solidFill>
              </a:rPr>
              <a:t>1</a:t>
            </a:r>
          </a:p>
          <a:p>
            <a:pPr marL="0" indent="0" defTabSz="363538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sz="8000" b="1" dirty="0"/>
              <a:t>			num++; 		</a:t>
            </a:r>
            <a:r>
              <a:rPr lang="en-US" altLang="zh-CN" sz="8000" b="1" dirty="0">
                <a:solidFill>
                  <a:srgbClr val="008000"/>
                </a:solidFill>
              </a:rPr>
              <a:t>//num</a:t>
            </a:r>
            <a:r>
              <a:rPr lang="zh-CN" altLang="en-US" sz="8000" b="1" dirty="0">
                <a:solidFill>
                  <a:srgbClr val="008000"/>
                </a:solidFill>
              </a:rPr>
              <a:t>累加</a:t>
            </a:r>
            <a:r>
              <a:rPr lang="en-US" altLang="zh-CN" sz="8000" b="1" dirty="0">
                <a:solidFill>
                  <a:srgbClr val="008000"/>
                </a:solidFill>
              </a:rPr>
              <a:t>1</a:t>
            </a:r>
            <a:r>
              <a:rPr lang="zh-CN" altLang="en-US" sz="8000" b="1" dirty="0">
                <a:solidFill>
                  <a:srgbClr val="008000"/>
                </a:solidFill>
              </a:rPr>
              <a:t>，表示增加一个单词</a:t>
            </a:r>
          </a:p>
          <a:p>
            <a:pPr marL="0" indent="0" defTabSz="363538">
              <a:lnSpc>
                <a:spcPct val="120000"/>
              </a:lnSpc>
              <a:spcBef>
                <a:spcPts val="200"/>
              </a:spcBef>
              <a:buNone/>
            </a:pPr>
            <a:r>
              <a:rPr lang="zh-CN" altLang="en-US" sz="8000" b="1" dirty="0"/>
              <a:t>		</a:t>
            </a:r>
            <a:r>
              <a:rPr lang="en-US" altLang="zh-CN" sz="8000" b="1" dirty="0"/>
              <a:t>}</a:t>
            </a:r>
          </a:p>
          <a:p>
            <a:pPr marL="0" indent="0" defTabSz="363538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sz="8000" b="1" dirty="0"/>
              <a:t>     </a:t>
            </a:r>
            <a:r>
              <a:rPr lang="en-US" altLang="zh-CN" sz="8000" b="1" dirty="0">
                <a:solidFill>
                  <a:srgbClr val="FF0000"/>
                </a:solidFill>
              </a:rPr>
              <a:t>}</a:t>
            </a:r>
          </a:p>
          <a:p>
            <a:pPr marL="0" indent="0" defTabSz="363538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sz="8000" b="1" dirty="0"/>
              <a:t>	</a:t>
            </a:r>
            <a:r>
              <a:rPr lang="en-US" altLang="zh-CN" sz="8000" b="1" dirty="0" err="1"/>
              <a:t>printf</a:t>
            </a:r>
            <a:r>
              <a:rPr lang="en-US" altLang="zh-CN" sz="8000" b="1" dirty="0"/>
              <a:t>("There are %d words in this line.\</a:t>
            </a:r>
            <a:r>
              <a:rPr lang="en-US" altLang="zh-CN" sz="8000" b="1" dirty="0" err="1"/>
              <a:t>n",num</a:t>
            </a:r>
            <a:r>
              <a:rPr lang="en-US" altLang="zh-CN" sz="8000" b="1" dirty="0"/>
              <a:t>);	  </a:t>
            </a:r>
            <a:r>
              <a:rPr lang="en-US" altLang="zh-CN" sz="8000" b="1" dirty="0">
                <a:solidFill>
                  <a:srgbClr val="008000"/>
                </a:solidFill>
              </a:rPr>
              <a:t>//</a:t>
            </a:r>
            <a:r>
              <a:rPr lang="zh-CN" altLang="en-US" sz="8000" b="1" dirty="0">
                <a:solidFill>
                  <a:srgbClr val="008000"/>
                </a:solidFill>
              </a:rPr>
              <a:t>输出单词数</a:t>
            </a:r>
          </a:p>
          <a:p>
            <a:pPr marL="0" indent="0" defTabSz="363538">
              <a:lnSpc>
                <a:spcPct val="120000"/>
              </a:lnSpc>
              <a:spcBef>
                <a:spcPts val="200"/>
              </a:spcBef>
              <a:buNone/>
            </a:pPr>
            <a:r>
              <a:rPr lang="zh-CN" altLang="en-US" sz="8000" b="1" dirty="0"/>
              <a:t>	</a:t>
            </a:r>
            <a:r>
              <a:rPr lang="en-US" altLang="zh-CN" sz="8000" b="1" dirty="0"/>
              <a:t>return 0;</a:t>
            </a:r>
          </a:p>
          <a:p>
            <a:pPr marL="0" indent="0" defTabSz="363538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sz="8000" b="1" dirty="0"/>
              <a:t>}</a:t>
            </a:r>
            <a:endParaRPr lang="en-US" altLang="zh-CN" sz="8000" b="1" dirty="0">
              <a:solidFill>
                <a:srgbClr val="008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9732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70" y="-15394"/>
            <a:ext cx="5212570" cy="1464547"/>
          </a:xfrm>
        </p:spPr>
        <p:txBody>
          <a:bodyPr/>
          <a:lstStyle/>
          <a:p>
            <a:r>
              <a:rPr lang="zh-CN" altLang="en-US" dirty="0"/>
              <a:t>字符数组应用举例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336" y="1060872"/>
            <a:ext cx="5973037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【</a:t>
            </a:r>
            <a:r>
              <a:rPr lang="zh-CN" altLang="en-US" sz="2000" dirty="0">
                <a:solidFill>
                  <a:schemeClr val="accent1"/>
                </a:solidFill>
              </a:rPr>
              <a:t>例</a:t>
            </a:r>
            <a:r>
              <a:rPr lang="en-US" altLang="zh-CN" sz="2000" dirty="0">
                <a:solidFill>
                  <a:schemeClr val="accent1"/>
                </a:solidFill>
              </a:rPr>
              <a:t>6.9】</a:t>
            </a:r>
            <a:r>
              <a:rPr lang="zh-CN" altLang="en-US" sz="2000" dirty="0">
                <a:solidFill>
                  <a:schemeClr val="accent1"/>
                </a:solidFill>
              </a:rPr>
              <a:t>有</a:t>
            </a:r>
            <a:r>
              <a:rPr lang="en-US" altLang="zh-CN" sz="2000" dirty="0">
                <a:solidFill>
                  <a:schemeClr val="accent1"/>
                </a:solidFill>
              </a:rPr>
              <a:t>3</a:t>
            </a:r>
            <a:r>
              <a:rPr lang="zh-CN" altLang="en-US" sz="2000" dirty="0">
                <a:solidFill>
                  <a:schemeClr val="accent1"/>
                </a:solidFill>
              </a:rPr>
              <a:t>个字符串</a:t>
            </a:r>
            <a:r>
              <a:rPr lang="en-US" altLang="zh-CN" sz="2000" dirty="0">
                <a:solidFill>
                  <a:schemeClr val="accent1"/>
                </a:solidFill>
              </a:rPr>
              <a:t>,</a:t>
            </a:r>
            <a:r>
              <a:rPr lang="zh-CN" altLang="en-US" sz="2000" dirty="0">
                <a:solidFill>
                  <a:schemeClr val="accent1"/>
                </a:solidFill>
              </a:rPr>
              <a:t>要求找出其中“最大”者。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0" y="2675956"/>
            <a:ext cx="9144000" cy="4074596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spcCol="216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#include&lt;</a:t>
            </a:r>
            <a:r>
              <a:rPr lang="en-US" altLang="zh-CN" sz="1400" b="1" dirty="0" err="1"/>
              <a:t>stdio.h</a:t>
            </a:r>
            <a:r>
              <a:rPr lang="en-US" altLang="zh-CN" sz="1400" b="1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>
                <a:solidFill>
                  <a:srgbClr val="FF0000"/>
                </a:solidFill>
              </a:rPr>
              <a:t>#include&lt;</a:t>
            </a:r>
            <a:r>
              <a:rPr lang="en-US" altLang="zh-CN" sz="1400" b="1" dirty="0" err="1">
                <a:solidFill>
                  <a:srgbClr val="FF0000"/>
                </a:solidFill>
              </a:rPr>
              <a:t>string.h</a:t>
            </a:r>
            <a:r>
              <a:rPr lang="en-US" altLang="zh-CN" sz="1400" b="1" dirty="0">
                <a:solidFill>
                  <a:srgbClr val="FF0000"/>
                </a:solidFill>
              </a:rPr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char str[3][20];	</a:t>
            </a:r>
            <a:r>
              <a:rPr lang="en-US" altLang="zh-CN" sz="1400" b="1" dirty="0">
                <a:solidFill>
                  <a:srgbClr val="008000"/>
                </a:solidFill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</a:rPr>
              <a:t>定义二维字符数组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b="1" dirty="0"/>
              <a:t>	</a:t>
            </a:r>
            <a:r>
              <a:rPr lang="en-US" altLang="zh-CN" sz="1400" b="1" dirty="0"/>
              <a:t>char string[20];	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</a:t>
            </a:r>
            <a:r>
              <a:rPr lang="en-US" altLang="zh-CN" sz="1400" b="1" dirty="0">
                <a:solidFill>
                  <a:srgbClr val="008000"/>
                </a:solidFill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</a:rPr>
              <a:t>定义一维字符数组，作为交换字符串时的临时字符数组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b="1" dirty="0"/>
              <a:t>	</a:t>
            </a:r>
            <a:r>
              <a:rPr lang="en-US" altLang="zh-CN" sz="1400" b="1" dirty="0"/>
              <a:t>int 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for(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=0;i&lt;3;i++)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	gets(str[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]);	</a:t>
            </a:r>
            <a:r>
              <a:rPr lang="en-US" altLang="zh-CN" sz="1400" b="1" dirty="0">
                <a:solidFill>
                  <a:srgbClr val="008000"/>
                </a:solidFill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</a:rPr>
              <a:t>读入</a:t>
            </a:r>
            <a:r>
              <a:rPr lang="en-US" altLang="zh-CN" sz="1400" b="1" dirty="0">
                <a:solidFill>
                  <a:srgbClr val="008000"/>
                </a:solidFill>
              </a:rPr>
              <a:t>3</a:t>
            </a:r>
            <a:r>
              <a:rPr lang="zh-CN" altLang="en-US" sz="1400" b="1" dirty="0">
                <a:solidFill>
                  <a:srgbClr val="008000"/>
                </a:solidFill>
              </a:rPr>
              <a:t>个字符串，分别给</a:t>
            </a:r>
            <a:r>
              <a:rPr lang="en-US" altLang="zh-CN" sz="1400" b="1" dirty="0">
                <a:solidFill>
                  <a:srgbClr val="008000"/>
                </a:solidFill>
              </a:rPr>
              <a:t>str[0],str[1],str[2]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if(</a:t>
            </a:r>
            <a:r>
              <a:rPr lang="en-US" altLang="zh-CN" sz="1400" b="1" dirty="0" err="1">
                <a:solidFill>
                  <a:srgbClr val="FF0000"/>
                </a:solidFill>
              </a:rPr>
              <a:t>strcmp</a:t>
            </a:r>
            <a:r>
              <a:rPr lang="en-US" altLang="zh-CN" sz="1400" b="1" dirty="0">
                <a:solidFill>
                  <a:srgbClr val="FF0000"/>
                </a:solidFill>
              </a:rPr>
              <a:t>(str[0],str[1])&gt;0</a:t>
            </a:r>
            <a:r>
              <a:rPr lang="en-US" altLang="zh-CN" sz="1400" b="1" dirty="0"/>
              <a:t>)	</a:t>
            </a:r>
            <a:r>
              <a:rPr lang="en-US" altLang="zh-CN" sz="1400" b="1" dirty="0">
                <a:solidFill>
                  <a:srgbClr val="008000"/>
                </a:solidFill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</a:rPr>
              <a:t>若</a:t>
            </a:r>
            <a:r>
              <a:rPr lang="en-US" altLang="zh-CN" sz="1400" b="1" dirty="0">
                <a:solidFill>
                  <a:srgbClr val="008000"/>
                </a:solidFill>
              </a:rPr>
              <a:t>str[0]</a:t>
            </a:r>
            <a:r>
              <a:rPr lang="zh-CN" altLang="en-US" sz="1400" b="1" dirty="0">
                <a:solidFill>
                  <a:srgbClr val="008000"/>
                </a:solidFill>
              </a:rPr>
              <a:t>大于</a:t>
            </a:r>
            <a:r>
              <a:rPr lang="en-US" altLang="zh-CN" sz="1400" b="1" dirty="0">
                <a:solidFill>
                  <a:srgbClr val="008000"/>
                </a:solidFill>
              </a:rPr>
              <a:t>str[1]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	</a:t>
            </a:r>
            <a:r>
              <a:rPr lang="en-US" altLang="zh-CN" sz="1400" b="1" dirty="0" err="1">
                <a:solidFill>
                  <a:srgbClr val="FF0000"/>
                </a:solidFill>
              </a:rPr>
              <a:t>strcpy</a:t>
            </a:r>
            <a:r>
              <a:rPr lang="en-US" altLang="zh-CN" sz="1400" b="1" dirty="0">
                <a:solidFill>
                  <a:srgbClr val="FF0000"/>
                </a:solidFill>
              </a:rPr>
              <a:t>(</a:t>
            </a:r>
            <a:r>
              <a:rPr lang="en-US" altLang="zh-CN" sz="1400" b="1" dirty="0" err="1">
                <a:solidFill>
                  <a:srgbClr val="FF0000"/>
                </a:solidFill>
              </a:rPr>
              <a:t>string,str</a:t>
            </a:r>
            <a:r>
              <a:rPr lang="en-US" altLang="zh-CN" sz="1400" b="1" dirty="0">
                <a:solidFill>
                  <a:srgbClr val="FF0000"/>
                </a:solidFill>
              </a:rPr>
              <a:t>[0]);	</a:t>
            </a:r>
            <a:r>
              <a:rPr lang="en-US" altLang="zh-CN" sz="1400" b="1" dirty="0">
                <a:solidFill>
                  <a:srgbClr val="008000"/>
                </a:solidFill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</a:rPr>
              <a:t>把</a:t>
            </a:r>
            <a:r>
              <a:rPr lang="en-US" altLang="zh-CN" sz="1400" b="1" dirty="0">
                <a:solidFill>
                  <a:srgbClr val="008000"/>
                </a:solidFill>
              </a:rPr>
              <a:t>str[0]</a:t>
            </a:r>
            <a:r>
              <a:rPr lang="zh-CN" altLang="en-US" sz="1400" b="1" dirty="0">
                <a:solidFill>
                  <a:srgbClr val="008000"/>
                </a:solidFill>
              </a:rPr>
              <a:t>的字符串赋给字符数组</a:t>
            </a:r>
            <a:r>
              <a:rPr lang="en-US" altLang="zh-CN" sz="1400" b="1" dirty="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else						</a:t>
            </a:r>
            <a:r>
              <a:rPr lang="en-US" altLang="zh-CN" sz="1400" b="1" dirty="0">
                <a:solidFill>
                  <a:srgbClr val="008000"/>
                </a:solidFill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</a:rPr>
              <a:t>若</a:t>
            </a:r>
            <a:r>
              <a:rPr lang="en-US" altLang="zh-CN" sz="1400" b="1" dirty="0">
                <a:solidFill>
                  <a:srgbClr val="008000"/>
                </a:solidFill>
              </a:rPr>
              <a:t>str[0]</a:t>
            </a:r>
            <a:r>
              <a:rPr lang="zh-CN" altLang="en-US" sz="1400" b="1" dirty="0">
                <a:solidFill>
                  <a:srgbClr val="008000"/>
                </a:solidFill>
              </a:rPr>
              <a:t>小于等于</a:t>
            </a:r>
            <a:r>
              <a:rPr lang="en-US" altLang="zh-CN" sz="1400" b="1" dirty="0">
                <a:solidFill>
                  <a:srgbClr val="008000"/>
                </a:solidFill>
              </a:rPr>
              <a:t>str[1]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	</a:t>
            </a:r>
            <a:r>
              <a:rPr lang="en-US" altLang="zh-CN" sz="1400" b="1" dirty="0" err="1">
                <a:solidFill>
                  <a:srgbClr val="FF0000"/>
                </a:solidFill>
              </a:rPr>
              <a:t>strcpy</a:t>
            </a:r>
            <a:r>
              <a:rPr lang="en-US" altLang="zh-CN" sz="1400" b="1" dirty="0">
                <a:solidFill>
                  <a:srgbClr val="FF0000"/>
                </a:solidFill>
              </a:rPr>
              <a:t>(</a:t>
            </a:r>
            <a:r>
              <a:rPr lang="en-US" altLang="zh-CN" sz="1400" b="1" dirty="0" err="1">
                <a:solidFill>
                  <a:srgbClr val="FF0000"/>
                </a:solidFill>
              </a:rPr>
              <a:t>string,str</a:t>
            </a:r>
            <a:r>
              <a:rPr lang="en-US" altLang="zh-CN" sz="1400" b="1" dirty="0">
                <a:solidFill>
                  <a:srgbClr val="FF0000"/>
                </a:solidFill>
              </a:rPr>
              <a:t>[1]);</a:t>
            </a:r>
            <a:r>
              <a:rPr lang="en-US" altLang="zh-CN" sz="1400" b="1" dirty="0"/>
              <a:t>	</a:t>
            </a:r>
            <a:r>
              <a:rPr lang="en-US" altLang="zh-CN" sz="1400" b="1" dirty="0">
                <a:solidFill>
                  <a:srgbClr val="008000"/>
                </a:solidFill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</a:rPr>
              <a:t>把</a:t>
            </a:r>
            <a:r>
              <a:rPr lang="en-US" altLang="zh-CN" sz="1400" b="1" dirty="0">
                <a:solidFill>
                  <a:srgbClr val="008000"/>
                </a:solidFill>
              </a:rPr>
              <a:t>str[1]</a:t>
            </a:r>
            <a:r>
              <a:rPr lang="zh-CN" altLang="en-US" sz="1400" b="1" dirty="0">
                <a:solidFill>
                  <a:srgbClr val="008000"/>
                </a:solidFill>
              </a:rPr>
              <a:t>的字符串赋给字符数组</a:t>
            </a:r>
            <a:r>
              <a:rPr lang="en-US" altLang="zh-CN" sz="1400" b="1" dirty="0">
                <a:solidFill>
                  <a:srgbClr val="008000"/>
                </a:solidFill>
              </a:rPr>
              <a:t>string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if(</a:t>
            </a:r>
            <a:r>
              <a:rPr lang="en-US" altLang="zh-CN" sz="1400" b="1" dirty="0" err="1">
                <a:solidFill>
                  <a:srgbClr val="FF0000"/>
                </a:solidFill>
              </a:rPr>
              <a:t>strcmp</a:t>
            </a:r>
            <a:r>
              <a:rPr lang="en-US" altLang="zh-CN" sz="1400" b="1" dirty="0">
                <a:solidFill>
                  <a:srgbClr val="FF0000"/>
                </a:solidFill>
              </a:rPr>
              <a:t>(str[2],string)&gt;0</a:t>
            </a:r>
            <a:r>
              <a:rPr lang="en-US" altLang="zh-CN" sz="1400" b="1" dirty="0"/>
              <a:t>)	</a:t>
            </a:r>
            <a:r>
              <a:rPr lang="en-US" altLang="zh-CN" sz="1400" b="1" dirty="0">
                <a:solidFill>
                  <a:srgbClr val="008000"/>
                </a:solidFill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</a:rPr>
              <a:t>若</a:t>
            </a:r>
            <a:r>
              <a:rPr lang="en-US" altLang="zh-CN" sz="1400" b="1" dirty="0">
                <a:solidFill>
                  <a:srgbClr val="008000"/>
                </a:solidFill>
              </a:rPr>
              <a:t>str[2]</a:t>
            </a:r>
            <a:r>
              <a:rPr lang="zh-CN" altLang="en-US" sz="1400" b="1" dirty="0">
                <a:solidFill>
                  <a:srgbClr val="008000"/>
                </a:solidFill>
              </a:rPr>
              <a:t>大于</a:t>
            </a:r>
            <a:r>
              <a:rPr lang="en-US" altLang="zh-CN" sz="1400" b="1" dirty="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	</a:t>
            </a:r>
            <a:r>
              <a:rPr lang="en-US" altLang="zh-CN" sz="1400" b="1" dirty="0" err="1">
                <a:solidFill>
                  <a:srgbClr val="FF0000"/>
                </a:solidFill>
              </a:rPr>
              <a:t>strcpy</a:t>
            </a:r>
            <a:r>
              <a:rPr lang="en-US" altLang="zh-CN" sz="1400" b="1" dirty="0">
                <a:solidFill>
                  <a:srgbClr val="FF0000"/>
                </a:solidFill>
              </a:rPr>
              <a:t>(</a:t>
            </a:r>
            <a:r>
              <a:rPr lang="en-US" altLang="zh-CN" sz="1400" b="1" dirty="0" err="1">
                <a:solidFill>
                  <a:srgbClr val="FF0000"/>
                </a:solidFill>
              </a:rPr>
              <a:t>string,str</a:t>
            </a:r>
            <a:r>
              <a:rPr lang="en-US" altLang="zh-CN" sz="1400" b="1" dirty="0">
                <a:solidFill>
                  <a:srgbClr val="FF0000"/>
                </a:solidFill>
              </a:rPr>
              <a:t>[2]);</a:t>
            </a:r>
            <a:r>
              <a:rPr lang="en-US" altLang="zh-CN" sz="1400" b="1" dirty="0"/>
              <a:t>	</a:t>
            </a:r>
            <a:r>
              <a:rPr lang="en-US" altLang="zh-CN" sz="1400" b="1" dirty="0">
                <a:solidFill>
                  <a:srgbClr val="008000"/>
                </a:solidFill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</a:rPr>
              <a:t>把</a:t>
            </a:r>
            <a:r>
              <a:rPr lang="en-US" altLang="zh-CN" sz="1400" b="1" dirty="0">
                <a:solidFill>
                  <a:srgbClr val="008000"/>
                </a:solidFill>
              </a:rPr>
              <a:t>str[2]</a:t>
            </a:r>
            <a:r>
              <a:rPr lang="zh-CN" altLang="en-US" sz="1400" b="1" dirty="0">
                <a:solidFill>
                  <a:srgbClr val="008000"/>
                </a:solidFill>
              </a:rPr>
              <a:t>的字符串赋给字符数组</a:t>
            </a:r>
            <a:r>
              <a:rPr lang="en-US" altLang="zh-CN" sz="1400" b="1" dirty="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("\</a:t>
            </a:r>
            <a:r>
              <a:rPr lang="en-US" altLang="zh-CN" sz="1400" b="1" dirty="0" err="1"/>
              <a:t>nthe</a:t>
            </a:r>
            <a:r>
              <a:rPr lang="en-US" altLang="zh-CN" sz="1400" b="1" dirty="0"/>
              <a:t> largest string is:\</a:t>
            </a:r>
            <a:r>
              <a:rPr lang="en-US" altLang="zh-CN" sz="1400" b="1" dirty="0" err="1"/>
              <a:t>n%s</a:t>
            </a:r>
            <a:r>
              <a:rPr lang="en-US" altLang="zh-CN" sz="1400" b="1" dirty="0"/>
              <a:t>\</a:t>
            </a:r>
            <a:r>
              <a:rPr lang="en-US" altLang="zh-CN" sz="1400" b="1" dirty="0" err="1"/>
              <a:t>n",string</a:t>
            </a:r>
            <a:r>
              <a:rPr lang="en-US" altLang="zh-CN" sz="1400" b="1" dirty="0"/>
              <a:t>);		</a:t>
            </a:r>
            <a:r>
              <a:rPr lang="en-US" altLang="zh-CN" sz="1400" b="1" dirty="0">
                <a:solidFill>
                  <a:srgbClr val="008000"/>
                </a:solidFill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</a:rPr>
              <a:t>输出</a:t>
            </a:r>
            <a:r>
              <a:rPr lang="en-US" altLang="zh-CN" sz="1400" b="1" dirty="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}</a:t>
            </a:r>
            <a:endParaRPr lang="en-US" altLang="zh-CN" sz="1400" b="1" dirty="0">
              <a:solidFill>
                <a:srgbClr val="008000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4174725" y="2675956"/>
            <a:ext cx="0" cy="2678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4019046" y="3079769"/>
            <a:ext cx="325496" cy="260107"/>
            <a:chOff x="5926033" y="1926699"/>
            <a:chExt cx="325496" cy="260107"/>
          </a:xfrm>
        </p:grpSpPr>
        <p:sp>
          <p:nvSpPr>
            <p:cNvPr id="32" name="MH_Other_2"/>
            <p:cNvSpPr/>
            <p:nvPr>
              <p:custDataLst>
                <p:tags r:id="rId7"/>
              </p:custDataLst>
            </p:nvPr>
          </p:nvSpPr>
          <p:spPr>
            <a:xfrm>
              <a:off x="6179612" y="192669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3" name="MH_Other_3"/>
            <p:cNvSpPr/>
            <p:nvPr>
              <p:custDataLst>
                <p:tags r:id="rId8"/>
              </p:custDataLst>
            </p:nvPr>
          </p:nvSpPr>
          <p:spPr>
            <a:xfrm>
              <a:off x="5926033" y="193070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4" name="MH_Other_4"/>
            <p:cNvSpPr/>
            <p:nvPr>
              <p:custDataLst>
                <p:tags r:id="rId9"/>
              </p:custDataLst>
            </p:nvPr>
          </p:nvSpPr>
          <p:spPr>
            <a:xfrm>
              <a:off x="5961064" y="1940616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5" name="MH_Other_5"/>
            <p:cNvSpPr/>
            <p:nvPr>
              <p:custDataLst>
                <p:tags r:id="rId10"/>
              </p:custDataLst>
            </p:nvPr>
          </p:nvSpPr>
          <p:spPr>
            <a:xfrm>
              <a:off x="6179612" y="2102078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6" name="MH_Other_6"/>
            <p:cNvSpPr/>
            <p:nvPr>
              <p:custDataLst>
                <p:tags r:id="rId11"/>
              </p:custDataLst>
            </p:nvPr>
          </p:nvSpPr>
          <p:spPr>
            <a:xfrm>
              <a:off x="5926033" y="210607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7" name="MH_Other_7"/>
            <p:cNvSpPr/>
            <p:nvPr>
              <p:custDataLst>
                <p:tags r:id="rId12"/>
              </p:custDataLst>
            </p:nvPr>
          </p:nvSpPr>
          <p:spPr>
            <a:xfrm>
              <a:off x="5961064" y="2115241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014391" y="4452278"/>
            <a:ext cx="325496" cy="260106"/>
            <a:chOff x="5926033" y="5434781"/>
            <a:chExt cx="325496" cy="260106"/>
          </a:xfrm>
        </p:grpSpPr>
        <p:sp>
          <p:nvSpPr>
            <p:cNvPr id="39" name="MH_Other_8"/>
            <p:cNvSpPr/>
            <p:nvPr>
              <p:custDataLst>
                <p:tags r:id="rId1"/>
              </p:custDataLst>
            </p:nvPr>
          </p:nvSpPr>
          <p:spPr>
            <a:xfrm>
              <a:off x="6179612" y="5434781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0" name="MH_Other_9"/>
            <p:cNvSpPr/>
            <p:nvPr>
              <p:custDataLst>
                <p:tags r:id="rId2"/>
              </p:custDataLst>
            </p:nvPr>
          </p:nvSpPr>
          <p:spPr>
            <a:xfrm>
              <a:off x="5926033" y="5438782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1" name="MH_Other_10"/>
            <p:cNvSpPr/>
            <p:nvPr>
              <p:custDataLst>
                <p:tags r:id="rId3"/>
              </p:custDataLst>
            </p:nvPr>
          </p:nvSpPr>
          <p:spPr>
            <a:xfrm>
              <a:off x="5961064" y="5448509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2" name="MH_Other_11"/>
            <p:cNvSpPr/>
            <p:nvPr>
              <p:custDataLst>
                <p:tags r:id="rId4"/>
              </p:custDataLst>
            </p:nvPr>
          </p:nvSpPr>
          <p:spPr>
            <a:xfrm>
              <a:off x="6179612" y="561015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3" name="MH_Other_12"/>
            <p:cNvSpPr/>
            <p:nvPr>
              <p:custDataLst>
                <p:tags r:id="rId5"/>
              </p:custDataLst>
            </p:nvPr>
          </p:nvSpPr>
          <p:spPr>
            <a:xfrm>
              <a:off x="5926033" y="561416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4" name="MH_Other_13"/>
            <p:cNvSpPr/>
            <p:nvPr>
              <p:custDataLst>
                <p:tags r:id="rId6"/>
              </p:custDataLst>
            </p:nvPr>
          </p:nvSpPr>
          <p:spPr>
            <a:xfrm>
              <a:off x="5961064" y="5623134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908021"/>
              </p:ext>
            </p:extLst>
          </p:nvPr>
        </p:nvGraphicFramePr>
        <p:xfrm>
          <a:off x="370436" y="1572865"/>
          <a:ext cx="6951892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192">
                  <a:extLst>
                    <a:ext uri="{9D8B030D-6E8A-4147-A177-3AD203B41FA5}">
                      <a16:colId xmlns:a16="http://schemas.microsoft.com/office/drawing/2014/main" val="969344739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62521629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975520133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3050129151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420009949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1360924951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433857140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480688504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912921942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835101978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207664106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590237542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99280714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756923771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3149853920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1969456910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861184607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3529129331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1347844916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593729444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18626959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str[0]:</a:t>
                      </a:r>
                      <a:endParaRPr lang="zh-CN" altLang="en-US" sz="1400"/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H</a:t>
                      </a:r>
                      <a:endParaRPr lang="zh-CN" altLang="en-US" sz="1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l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l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d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481166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str[1]:</a:t>
                      </a:r>
                      <a:endParaRPr lang="zh-CN" altLang="en-US" sz="1400"/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C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79045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str[2]:</a:t>
                      </a:r>
                      <a:endParaRPr lang="zh-CN" altLang="en-US" sz="1400"/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m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e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r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c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\0</a:t>
                      </a:r>
                      <a:endParaRPr lang="zh-CN" altLang="en-US" sz="1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\0</a:t>
                      </a:r>
                      <a:endParaRPr lang="zh-CN" altLang="en-US" sz="14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913792452"/>
                  </a:ext>
                </a:extLst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588778" y="107448"/>
            <a:ext cx="34671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2203" y="191374"/>
            <a:ext cx="5922104" cy="1325563"/>
          </a:xfrm>
        </p:spPr>
        <p:txBody>
          <a:bodyPr/>
          <a:lstStyle/>
          <a:p>
            <a:r>
              <a:rPr lang="zh-CN" altLang="en-US" dirty="0"/>
              <a:t>引用一维数组元素</a:t>
            </a:r>
          </a:p>
        </p:txBody>
      </p:sp>
      <p:sp>
        <p:nvSpPr>
          <p:cNvPr id="7" name="矩形 6"/>
          <p:cNvSpPr/>
          <p:nvPr/>
        </p:nvSpPr>
        <p:spPr>
          <a:xfrm>
            <a:off x="138486" y="1371189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zh-CN" altLang="en-US" b="1"/>
              <a:t>数组名</a:t>
            </a:r>
            <a:r>
              <a:rPr lang="en-US" altLang="zh-CN" b="1"/>
              <a:t>[</a:t>
            </a:r>
            <a:r>
              <a:rPr lang="zh-CN" altLang="en-US" b="1"/>
              <a:t>下标</a:t>
            </a:r>
            <a:r>
              <a:rPr lang="en-US" altLang="zh-CN" b="1"/>
              <a:t>]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204988" y="2372018"/>
            <a:ext cx="3889512" cy="345881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 只能引用数组元素而不能一次整体调用整个数组全部元素的值。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数组元素与一个简单变量的地位和作用相似。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“下标”可以是整型常量或整型表达式。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403535" y="1122122"/>
            <a:ext cx="4682278" cy="4947408"/>
            <a:chOff x="10962685" y="4084778"/>
            <a:chExt cx="5285447" cy="4947408"/>
          </a:xfrm>
        </p:grpSpPr>
        <p:sp>
          <p:nvSpPr>
            <p:cNvPr id="12" name="MH_Other_1"/>
            <p:cNvSpPr/>
            <p:nvPr>
              <p:custDataLst>
                <p:tags r:id="rId2"/>
              </p:custDataLst>
            </p:nvPr>
          </p:nvSpPr>
          <p:spPr>
            <a:xfrm>
              <a:off x="11022032" y="4084778"/>
              <a:ext cx="997124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3" name="MH_SubTitle_1"/>
            <p:cNvSpPr/>
            <p:nvPr>
              <p:custDataLst>
                <p:tags r:id="rId3"/>
              </p:custDataLst>
            </p:nvPr>
          </p:nvSpPr>
          <p:spPr>
            <a:xfrm>
              <a:off x="10962685" y="4626023"/>
              <a:ext cx="5285447" cy="4406163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定义数组时用到的“数组名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[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常量表达式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]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” 和引用数组元素时用的“数组名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[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下标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]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”形式相同，但含义不同。</a:t>
              </a:r>
            </a:p>
          </p:txBody>
        </p:sp>
        <p:sp>
          <p:nvSpPr>
            <p:cNvPr id="14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5946506" y="8371332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4727121" y="2405270"/>
            <a:ext cx="4267251" cy="1787169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/>
              <a:t>int a[10];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前面有</a:t>
            </a:r>
            <a:r>
              <a:rPr lang="en-US" altLang="zh-CN" sz="1600" dirty="0">
                <a:solidFill>
                  <a:srgbClr val="008000"/>
                </a:solidFill>
              </a:rPr>
              <a:t>int,</a:t>
            </a:r>
            <a:r>
              <a:rPr lang="zh-CN" altLang="en-US" sz="1600" dirty="0">
                <a:solidFill>
                  <a:srgbClr val="008000"/>
                </a:solidFill>
              </a:rPr>
              <a:t>这是定义数组</a:t>
            </a:r>
            <a:r>
              <a:rPr lang="en-US" altLang="zh-CN" sz="1600" dirty="0">
                <a:solidFill>
                  <a:srgbClr val="008000"/>
                </a:solidFill>
              </a:rPr>
              <a:t>,</a:t>
            </a:r>
            <a:r>
              <a:rPr lang="zh-CN" altLang="en-US" sz="1600" dirty="0">
                <a:solidFill>
                  <a:srgbClr val="008000"/>
                </a:solidFill>
              </a:rPr>
              <a:t>指定数组包含</a:t>
            </a:r>
            <a:r>
              <a:rPr lang="en-US" altLang="zh-CN" sz="1600" dirty="0">
                <a:solidFill>
                  <a:srgbClr val="008000"/>
                </a:solidFill>
              </a:rPr>
              <a:t>10</a:t>
            </a:r>
            <a:r>
              <a:rPr lang="zh-CN" altLang="en-US" sz="1600" dirty="0">
                <a:solidFill>
                  <a:srgbClr val="008000"/>
                </a:solidFill>
              </a:rPr>
              <a:t>个元素</a:t>
            </a:r>
          </a:p>
          <a:p>
            <a:pPr defTabSz="363538">
              <a:lnSpc>
                <a:spcPct val="120000"/>
              </a:lnSpc>
            </a:pPr>
            <a:endParaRPr lang="zh-CN" altLang="en-US" sz="1600" dirty="0"/>
          </a:p>
          <a:p>
            <a:pPr defTabSz="363538">
              <a:lnSpc>
                <a:spcPct val="120000"/>
              </a:lnSpc>
            </a:pPr>
            <a:r>
              <a:rPr lang="en-US" altLang="zh-CN" sz="1600" dirty="0"/>
              <a:t>t=a[6];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这里的</a:t>
            </a:r>
            <a:r>
              <a:rPr lang="en-US" altLang="zh-CN" sz="1600" dirty="0">
                <a:solidFill>
                  <a:srgbClr val="008000"/>
                </a:solidFill>
              </a:rPr>
              <a:t>a[6]</a:t>
            </a:r>
            <a:r>
              <a:rPr lang="zh-CN" altLang="en-US" sz="1600" dirty="0">
                <a:solidFill>
                  <a:srgbClr val="008000"/>
                </a:solidFill>
              </a:rPr>
              <a:t>表示引用</a:t>
            </a:r>
            <a:r>
              <a:rPr lang="en-US" altLang="zh-CN" sz="1600" dirty="0">
                <a:solidFill>
                  <a:srgbClr val="008000"/>
                </a:solidFill>
              </a:rPr>
              <a:t>a</a:t>
            </a:r>
            <a:r>
              <a:rPr lang="zh-CN" altLang="en-US" sz="1600" dirty="0">
                <a:solidFill>
                  <a:srgbClr val="008000"/>
                </a:solidFill>
              </a:rPr>
              <a:t>数组中序号为</a:t>
            </a:r>
            <a:r>
              <a:rPr lang="en-US" altLang="zh-CN" sz="1600" dirty="0">
                <a:solidFill>
                  <a:srgbClr val="008000"/>
                </a:solidFill>
              </a:rPr>
              <a:t>6</a:t>
            </a:r>
            <a:r>
              <a:rPr lang="zh-CN" altLang="en-US" sz="1600" dirty="0">
                <a:solidFill>
                  <a:srgbClr val="008000"/>
                </a:solidFill>
              </a:rPr>
              <a:t>的元素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3266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70" y="-15394"/>
            <a:ext cx="5212570" cy="1464547"/>
          </a:xfrm>
        </p:spPr>
        <p:txBody>
          <a:bodyPr/>
          <a:lstStyle/>
          <a:p>
            <a:r>
              <a:rPr lang="zh-CN" altLang="en-US" dirty="0"/>
              <a:t>字符数组应用举例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336" y="1060872"/>
            <a:ext cx="5973037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【</a:t>
            </a:r>
            <a:r>
              <a:rPr lang="zh-CN" altLang="en-US" sz="2000" dirty="0">
                <a:solidFill>
                  <a:schemeClr val="accent1"/>
                </a:solidFill>
              </a:rPr>
              <a:t>例</a:t>
            </a:r>
            <a:r>
              <a:rPr lang="en-US" altLang="zh-CN" sz="2000" dirty="0">
                <a:solidFill>
                  <a:schemeClr val="accent1"/>
                </a:solidFill>
              </a:rPr>
              <a:t>6.9】</a:t>
            </a:r>
            <a:r>
              <a:rPr lang="zh-CN" altLang="en-US" sz="2000" dirty="0">
                <a:solidFill>
                  <a:schemeClr val="accent1"/>
                </a:solidFill>
              </a:rPr>
              <a:t>有</a:t>
            </a:r>
            <a:r>
              <a:rPr lang="en-US" altLang="zh-CN" sz="2000" dirty="0">
                <a:solidFill>
                  <a:schemeClr val="accent1"/>
                </a:solidFill>
              </a:rPr>
              <a:t>3</a:t>
            </a:r>
            <a:r>
              <a:rPr lang="zh-CN" altLang="en-US" sz="2000" dirty="0">
                <a:solidFill>
                  <a:schemeClr val="accent1"/>
                </a:solidFill>
              </a:rPr>
              <a:t>个字符串</a:t>
            </a:r>
            <a:r>
              <a:rPr lang="en-US" altLang="zh-CN" sz="2000" dirty="0">
                <a:solidFill>
                  <a:schemeClr val="accent1"/>
                </a:solidFill>
              </a:rPr>
              <a:t>,</a:t>
            </a:r>
            <a:r>
              <a:rPr lang="zh-CN" altLang="en-US" sz="2000" dirty="0">
                <a:solidFill>
                  <a:schemeClr val="accent1"/>
                </a:solidFill>
              </a:rPr>
              <a:t>要求找出其中“最大”者。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0" y="2675956"/>
            <a:ext cx="9144000" cy="2678816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spcCol="216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#include&lt;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#include&lt;</a:t>
            </a:r>
            <a:r>
              <a:rPr lang="en-US" altLang="zh-CN" sz="1400" dirty="0" err="1">
                <a:solidFill>
                  <a:schemeClr val="accent6"/>
                </a:solidFill>
              </a:rPr>
              <a:t>string.h</a:t>
            </a:r>
            <a:r>
              <a:rPr lang="en-US" altLang="zh-CN" sz="1400" dirty="0">
                <a:solidFill>
                  <a:schemeClr val="accent6"/>
                </a:solidFill>
              </a:rPr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char str[3][20];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定义二维字符数组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char string[20];	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定义一维字符数组，作为交换字符串时的临时字符数组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=0;i&lt;3;i++)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gets(str[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]);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读入</a:t>
            </a:r>
            <a:r>
              <a:rPr lang="en-US" altLang="zh-CN" sz="1400" dirty="0">
                <a:solidFill>
                  <a:srgbClr val="008000"/>
                </a:solidFill>
              </a:rPr>
              <a:t>3</a:t>
            </a:r>
            <a:r>
              <a:rPr lang="zh-CN" altLang="en-US" sz="1400" dirty="0">
                <a:solidFill>
                  <a:srgbClr val="008000"/>
                </a:solidFill>
              </a:rPr>
              <a:t>个字符串，分别给</a:t>
            </a:r>
            <a:r>
              <a:rPr lang="en-US" altLang="zh-CN" sz="1400" dirty="0">
                <a:solidFill>
                  <a:srgbClr val="008000"/>
                </a:solidFill>
              </a:rPr>
              <a:t>str[0],str[1],str[2]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if(</a:t>
            </a:r>
            <a:r>
              <a:rPr lang="en-US" altLang="zh-CN" sz="1400" dirty="0" err="1">
                <a:solidFill>
                  <a:schemeClr val="accent6"/>
                </a:solidFill>
              </a:rPr>
              <a:t>strcmp</a:t>
            </a:r>
            <a:r>
              <a:rPr lang="en-US" altLang="zh-CN" sz="1400" dirty="0">
                <a:solidFill>
                  <a:schemeClr val="accent6"/>
                </a:solidFill>
              </a:rPr>
              <a:t>(str[0],str[1])&gt;0</a:t>
            </a:r>
            <a:r>
              <a:rPr lang="en-US" altLang="zh-CN" sz="1400" dirty="0"/>
              <a:t>)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若</a:t>
            </a:r>
            <a:r>
              <a:rPr lang="en-US" altLang="zh-CN" sz="1400" dirty="0">
                <a:solidFill>
                  <a:srgbClr val="008000"/>
                </a:solidFill>
              </a:rPr>
              <a:t>str[0]</a:t>
            </a:r>
            <a:r>
              <a:rPr lang="zh-CN" altLang="en-US" sz="1400" dirty="0">
                <a:solidFill>
                  <a:srgbClr val="008000"/>
                </a:solidFill>
              </a:rPr>
              <a:t>大于</a:t>
            </a:r>
            <a:r>
              <a:rPr lang="en-US" altLang="zh-CN" sz="1400" dirty="0">
                <a:solidFill>
                  <a:srgbClr val="008000"/>
                </a:solidFill>
              </a:rPr>
              <a:t>str[1]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</a:t>
            </a:r>
            <a:r>
              <a:rPr lang="en-US" altLang="zh-CN" sz="1400" dirty="0" err="1">
                <a:solidFill>
                  <a:schemeClr val="accent6"/>
                </a:solidFill>
              </a:rPr>
              <a:t>strcpy</a:t>
            </a:r>
            <a:r>
              <a:rPr lang="en-US" altLang="zh-CN" sz="1400" dirty="0">
                <a:solidFill>
                  <a:schemeClr val="accent6"/>
                </a:solidFill>
              </a:rPr>
              <a:t>(</a:t>
            </a:r>
            <a:r>
              <a:rPr lang="en-US" altLang="zh-CN" sz="1400" dirty="0" err="1">
                <a:solidFill>
                  <a:schemeClr val="accent6"/>
                </a:solidFill>
              </a:rPr>
              <a:t>string,str</a:t>
            </a:r>
            <a:r>
              <a:rPr lang="en-US" altLang="zh-CN" sz="1400" dirty="0">
                <a:solidFill>
                  <a:schemeClr val="accent6"/>
                </a:solidFill>
              </a:rPr>
              <a:t>[0]);</a:t>
            </a: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把</a:t>
            </a:r>
            <a:r>
              <a:rPr lang="en-US" altLang="zh-CN" sz="1400" dirty="0">
                <a:solidFill>
                  <a:srgbClr val="008000"/>
                </a:solidFill>
              </a:rPr>
              <a:t>str[0]</a:t>
            </a:r>
            <a:r>
              <a:rPr lang="zh-CN" altLang="en-US" sz="1400" dirty="0">
                <a:solidFill>
                  <a:srgbClr val="008000"/>
                </a:solidFill>
              </a:rPr>
              <a:t>的字符串赋给字符数组</a:t>
            </a:r>
            <a:r>
              <a:rPr lang="en-US" altLang="zh-CN" sz="1400" dirty="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else		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若</a:t>
            </a:r>
            <a:r>
              <a:rPr lang="en-US" altLang="zh-CN" sz="1400" dirty="0">
                <a:solidFill>
                  <a:srgbClr val="008000"/>
                </a:solidFill>
              </a:rPr>
              <a:t>str[0]</a:t>
            </a:r>
            <a:r>
              <a:rPr lang="zh-CN" altLang="en-US" sz="1400" dirty="0">
                <a:solidFill>
                  <a:srgbClr val="008000"/>
                </a:solidFill>
              </a:rPr>
              <a:t>小于等于</a:t>
            </a:r>
            <a:r>
              <a:rPr lang="en-US" altLang="zh-CN" sz="1400" dirty="0">
                <a:solidFill>
                  <a:srgbClr val="008000"/>
                </a:solidFill>
              </a:rPr>
              <a:t>str[1]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</a:t>
            </a:r>
            <a:r>
              <a:rPr lang="en-US" altLang="zh-CN" sz="1400" dirty="0" err="1">
                <a:solidFill>
                  <a:schemeClr val="accent6"/>
                </a:solidFill>
              </a:rPr>
              <a:t>strcpy</a:t>
            </a:r>
            <a:r>
              <a:rPr lang="en-US" altLang="zh-CN" sz="1400" dirty="0">
                <a:solidFill>
                  <a:schemeClr val="accent6"/>
                </a:solidFill>
              </a:rPr>
              <a:t>(</a:t>
            </a:r>
            <a:r>
              <a:rPr lang="en-US" altLang="zh-CN" sz="1400" dirty="0" err="1">
                <a:solidFill>
                  <a:schemeClr val="accent6"/>
                </a:solidFill>
              </a:rPr>
              <a:t>string,str</a:t>
            </a:r>
            <a:r>
              <a:rPr lang="en-US" altLang="zh-CN" sz="1400" dirty="0">
                <a:solidFill>
                  <a:schemeClr val="accent6"/>
                </a:solidFill>
              </a:rPr>
              <a:t>[1]);</a:t>
            </a: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把</a:t>
            </a:r>
            <a:r>
              <a:rPr lang="en-US" altLang="zh-CN" sz="1400" dirty="0">
                <a:solidFill>
                  <a:srgbClr val="008000"/>
                </a:solidFill>
              </a:rPr>
              <a:t>str[1]</a:t>
            </a:r>
            <a:r>
              <a:rPr lang="zh-CN" altLang="en-US" sz="1400" dirty="0">
                <a:solidFill>
                  <a:srgbClr val="008000"/>
                </a:solidFill>
              </a:rPr>
              <a:t>的字符串赋给字符数组</a:t>
            </a:r>
            <a:r>
              <a:rPr lang="en-US" altLang="zh-CN" sz="1400" dirty="0">
                <a:solidFill>
                  <a:srgbClr val="008000"/>
                </a:solidFill>
              </a:rPr>
              <a:t>string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if(</a:t>
            </a:r>
            <a:r>
              <a:rPr lang="en-US" altLang="zh-CN" sz="1400" dirty="0" err="1">
                <a:solidFill>
                  <a:schemeClr val="accent6"/>
                </a:solidFill>
              </a:rPr>
              <a:t>strcmp</a:t>
            </a:r>
            <a:r>
              <a:rPr lang="en-US" altLang="zh-CN" sz="1400" dirty="0">
                <a:solidFill>
                  <a:schemeClr val="accent6"/>
                </a:solidFill>
              </a:rPr>
              <a:t>(str[2],string)&gt;0</a:t>
            </a:r>
            <a:r>
              <a:rPr lang="en-US" altLang="zh-CN" sz="1400" dirty="0"/>
              <a:t>)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若</a:t>
            </a:r>
            <a:r>
              <a:rPr lang="en-US" altLang="zh-CN" sz="1400" dirty="0">
                <a:solidFill>
                  <a:srgbClr val="008000"/>
                </a:solidFill>
              </a:rPr>
              <a:t>str[2]</a:t>
            </a:r>
            <a:r>
              <a:rPr lang="zh-CN" altLang="en-US" sz="1400" dirty="0">
                <a:solidFill>
                  <a:srgbClr val="008000"/>
                </a:solidFill>
              </a:rPr>
              <a:t>大于</a:t>
            </a:r>
            <a:r>
              <a:rPr lang="en-US" altLang="zh-CN" sz="1400" dirty="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</a:t>
            </a:r>
            <a:r>
              <a:rPr lang="en-US" altLang="zh-CN" sz="1400" dirty="0" err="1">
                <a:solidFill>
                  <a:schemeClr val="accent6"/>
                </a:solidFill>
              </a:rPr>
              <a:t>strcpy</a:t>
            </a:r>
            <a:r>
              <a:rPr lang="en-US" altLang="zh-CN" sz="1400" dirty="0">
                <a:solidFill>
                  <a:schemeClr val="accent6"/>
                </a:solidFill>
              </a:rPr>
              <a:t>(</a:t>
            </a:r>
            <a:r>
              <a:rPr lang="en-US" altLang="zh-CN" sz="1400" dirty="0" err="1">
                <a:solidFill>
                  <a:schemeClr val="accent6"/>
                </a:solidFill>
              </a:rPr>
              <a:t>string,str</a:t>
            </a:r>
            <a:r>
              <a:rPr lang="en-US" altLang="zh-CN" sz="1400" dirty="0">
                <a:solidFill>
                  <a:schemeClr val="accent6"/>
                </a:solidFill>
              </a:rPr>
              <a:t>[2]);</a:t>
            </a: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把</a:t>
            </a:r>
            <a:r>
              <a:rPr lang="en-US" altLang="zh-CN" sz="1400" dirty="0">
                <a:solidFill>
                  <a:srgbClr val="008000"/>
                </a:solidFill>
              </a:rPr>
              <a:t>str[2]</a:t>
            </a:r>
            <a:r>
              <a:rPr lang="zh-CN" altLang="en-US" sz="1400" dirty="0">
                <a:solidFill>
                  <a:srgbClr val="008000"/>
                </a:solidFill>
              </a:rPr>
              <a:t>的字符串赋给字符数组</a:t>
            </a:r>
            <a:r>
              <a:rPr lang="en-US" altLang="zh-CN" sz="1400" dirty="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("\</a:t>
            </a:r>
            <a:r>
              <a:rPr lang="en-US" altLang="zh-CN" sz="1400" dirty="0" err="1"/>
              <a:t>nthe</a:t>
            </a:r>
            <a:r>
              <a:rPr lang="en-US" altLang="zh-CN" sz="1400" dirty="0"/>
              <a:t> largest string is:\</a:t>
            </a:r>
            <a:r>
              <a:rPr lang="en-US" altLang="zh-CN" sz="1400" dirty="0" err="1"/>
              <a:t>n%s</a:t>
            </a:r>
            <a:r>
              <a:rPr lang="en-US" altLang="zh-CN" sz="1400" dirty="0"/>
              <a:t>\</a:t>
            </a:r>
            <a:r>
              <a:rPr lang="en-US" altLang="zh-CN" sz="1400" dirty="0" err="1"/>
              <a:t>n",string</a:t>
            </a:r>
            <a:r>
              <a:rPr lang="en-US" altLang="zh-CN" sz="1400" dirty="0"/>
              <a:t>);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  <a:endParaRPr lang="en-US" altLang="zh-CN" sz="1400" dirty="0">
              <a:solidFill>
                <a:srgbClr val="008000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4174725" y="2675956"/>
            <a:ext cx="0" cy="2678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4019046" y="3079769"/>
            <a:ext cx="325496" cy="260107"/>
            <a:chOff x="5926033" y="1926699"/>
            <a:chExt cx="325496" cy="260107"/>
          </a:xfrm>
        </p:grpSpPr>
        <p:sp>
          <p:nvSpPr>
            <p:cNvPr id="32" name="MH_Other_2"/>
            <p:cNvSpPr/>
            <p:nvPr>
              <p:custDataLst>
                <p:tags r:id="rId7"/>
              </p:custDataLst>
            </p:nvPr>
          </p:nvSpPr>
          <p:spPr>
            <a:xfrm>
              <a:off x="6179612" y="192669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3" name="MH_Other_3"/>
            <p:cNvSpPr/>
            <p:nvPr>
              <p:custDataLst>
                <p:tags r:id="rId8"/>
              </p:custDataLst>
            </p:nvPr>
          </p:nvSpPr>
          <p:spPr>
            <a:xfrm>
              <a:off x="5926033" y="193070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4" name="MH_Other_4"/>
            <p:cNvSpPr/>
            <p:nvPr>
              <p:custDataLst>
                <p:tags r:id="rId9"/>
              </p:custDataLst>
            </p:nvPr>
          </p:nvSpPr>
          <p:spPr>
            <a:xfrm>
              <a:off x="5961064" y="1940616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5" name="MH_Other_5"/>
            <p:cNvSpPr/>
            <p:nvPr>
              <p:custDataLst>
                <p:tags r:id="rId10"/>
              </p:custDataLst>
            </p:nvPr>
          </p:nvSpPr>
          <p:spPr>
            <a:xfrm>
              <a:off x="6179612" y="2102078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6" name="MH_Other_6"/>
            <p:cNvSpPr/>
            <p:nvPr>
              <p:custDataLst>
                <p:tags r:id="rId11"/>
              </p:custDataLst>
            </p:nvPr>
          </p:nvSpPr>
          <p:spPr>
            <a:xfrm>
              <a:off x="5926033" y="210607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7" name="MH_Other_7"/>
            <p:cNvSpPr/>
            <p:nvPr>
              <p:custDataLst>
                <p:tags r:id="rId12"/>
              </p:custDataLst>
            </p:nvPr>
          </p:nvSpPr>
          <p:spPr>
            <a:xfrm>
              <a:off x="5961064" y="2115241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014391" y="4452278"/>
            <a:ext cx="325496" cy="260106"/>
            <a:chOff x="5926033" y="5434781"/>
            <a:chExt cx="325496" cy="260106"/>
          </a:xfrm>
        </p:grpSpPr>
        <p:sp>
          <p:nvSpPr>
            <p:cNvPr id="39" name="MH_Other_8"/>
            <p:cNvSpPr/>
            <p:nvPr>
              <p:custDataLst>
                <p:tags r:id="rId1"/>
              </p:custDataLst>
            </p:nvPr>
          </p:nvSpPr>
          <p:spPr>
            <a:xfrm>
              <a:off x="6179612" y="5434781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0" name="MH_Other_9"/>
            <p:cNvSpPr/>
            <p:nvPr>
              <p:custDataLst>
                <p:tags r:id="rId2"/>
              </p:custDataLst>
            </p:nvPr>
          </p:nvSpPr>
          <p:spPr>
            <a:xfrm>
              <a:off x="5926033" y="5438782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1" name="MH_Other_10"/>
            <p:cNvSpPr/>
            <p:nvPr>
              <p:custDataLst>
                <p:tags r:id="rId3"/>
              </p:custDataLst>
            </p:nvPr>
          </p:nvSpPr>
          <p:spPr>
            <a:xfrm>
              <a:off x="5961064" y="5448509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2" name="MH_Other_11"/>
            <p:cNvSpPr/>
            <p:nvPr>
              <p:custDataLst>
                <p:tags r:id="rId4"/>
              </p:custDataLst>
            </p:nvPr>
          </p:nvSpPr>
          <p:spPr>
            <a:xfrm>
              <a:off x="6179612" y="561015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3" name="MH_Other_12"/>
            <p:cNvSpPr/>
            <p:nvPr>
              <p:custDataLst>
                <p:tags r:id="rId5"/>
              </p:custDataLst>
            </p:nvPr>
          </p:nvSpPr>
          <p:spPr>
            <a:xfrm>
              <a:off x="5926033" y="561416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4" name="MH_Other_13"/>
            <p:cNvSpPr/>
            <p:nvPr>
              <p:custDataLst>
                <p:tags r:id="rId6"/>
              </p:custDataLst>
            </p:nvPr>
          </p:nvSpPr>
          <p:spPr>
            <a:xfrm>
              <a:off x="5961064" y="5623134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70436" y="1572865"/>
          <a:ext cx="6951892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192">
                  <a:extLst>
                    <a:ext uri="{9D8B030D-6E8A-4147-A177-3AD203B41FA5}">
                      <a16:colId xmlns:a16="http://schemas.microsoft.com/office/drawing/2014/main" val="969344739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62521629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975520133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3050129151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420009949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1360924951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433857140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480688504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912921942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835101978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207664106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590237542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99280714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756923771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3149853920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1969456910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861184607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3529129331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1347844916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593729444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18626959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str[0]:</a:t>
                      </a:r>
                      <a:endParaRPr lang="zh-CN" altLang="en-US" sz="1400"/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H</a:t>
                      </a:r>
                      <a:endParaRPr lang="zh-CN" altLang="en-US" sz="1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l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l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d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481166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str[1]:</a:t>
                      </a:r>
                      <a:endParaRPr lang="zh-CN" altLang="en-US" sz="1400"/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C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79045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str[2]:</a:t>
                      </a:r>
                      <a:endParaRPr lang="zh-CN" altLang="en-US" sz="1400"/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m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e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r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c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\0</a:t>
                      </a:r>
                      <a:endParaRPr lang="zh-CN" altLang="en-US" sz="1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\0</a:t>
                      </a:r>
                      <a:endParaRPr lang="zh-CN" altLang="en-US" sz="14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913792452"/>
                  </a:ext>
                </a:extLst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588778" y="107448"/>
            <a:ext cx="3467100" cy="1447800"/>
          </a:xfrm>
          <a:prstGeom prst="rect">
            <a:avLst/>
          </a:prstGeom>
        </p:spPr>
      </p:pic>
      <p:grpSp>
        <p:nvGrpSpPr>
          <p:cNvPr id="47" name="组合 46"/>
          <p:cNvGrpSpPr/>
          <p:nvPr/>
        </p:nvGrpSpPr>
        <p:grpSpPr>
          <a:xfrm>
            <a:off x="344089" y="5449423"/>
            <a:ext cx="7661271" cy="1291783"/>
            <a:chOff x="8050696" y="5019261"/>
            <a:chExt cx="7661271" cy="129178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8" name="剪去单角的矩形 47"/>
            <p:cNvSpPr/>
            <p:nvPr/>
          </p:nvSpPr>
          <p:spPr>
            <a:xfrm>
              <a:off x="8050696" y="5019261"/>
              <a:ext cx="7661271" cy="1291783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0" name="文本框 49"/>
            <p:cNvSpPr txBox="1"/>
            <p:nvPr/>
          </p:nvSpPr>
          <p:spPr>
            <a:xfrm>
              <a:off x="8388004" y="5054496"/>
              <a:ext cx="7176820" cy="1126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(1) </a:t>
              </a:r>
              <a:r>
                <a:rPr lang="zh-CN" altLang="en-US" sz="1400">
                  <a:solidFill>
                    <a:schemeClr val="bg1"/>
                  </a:solidFill>
                </a:rPr>
                <a:t>流程图和程序注释中的“大于”是指两个字符串的比较中的“大于”。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(2) str[0]</a:t>
              </a:r>
              <a:r>
                <a:rPr lang="zh-CN" altLang="en-US" sz="1400">
                  <a:solidFill>
                    <a:schemeClr val="bg1"/>
                  </a:solidFill>
                </a:rPr>
                <a:t>，</a:t>
              </a:r>
              <a:r>
                <a:rPr lang="en-US" altLang="zh-CN" sz="1400">
                  <a:solidFill>
                    <a:schemeClr val="bg1"/>
                  </a:solidFill>
                </a:rPr>
                <a:t>str[1]</a:t>
              </a:r>
              <a:r>
                <a:rPr lang="zh-CN" altLang="en-US" sz="1400">
                  <a:solidFill>
                    <a:schemeClr val="bg1"/>
                  </a:solidFill>
                </a:rPr>
                <a:t>，</a:t>
              </a:r>
              <a:r>
                <a:rPr lang="en-US" altLang="zh-CN" sz="1400">
                  <a:solidFill>
                    <a:schemeClr val="bg1"/>
                  </a:solidFill>
                </a:rPr>
                <a:t>str[2]</a:t>
              </a:r>
              <a:r>
                <a:rPr lang="zh-CN" altLang="en-US" sz="1400">
                  <a:solidFill>
                    <a:schemeClr val="bg1"/>
                  </a:solidFill>
                </a:rPr>
                <a:t>和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是一维字符数组，其中可以存放一个字符串。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(3) strcpy</a:t>
              </a:r>
              <a:r>
                <a:rPr lang="zh-CN" altLang="en-US" sz="1400">
                  <a:solidFill>
                    <a:schemeClr val="bg1"/>
                  </a:solidFill>
                </a:rPr>
                <a:t>函数在将</a:t>
              </a:r>
              <a:r>
                <a:rPr lang="en-US" altLang="zh-CN" sz="1400">
                  <a:solidFill>
                    <a:schemeClr val="bg1"/>
                  </a:solidFill>
                </a:rPr>
                <a:t>str[0]</a:t>
              </a:r>
              <a:r>
                <a:rPr lang="zh-CN" altLang="en-US" sz="1400">
                  <a:solidFill>
                    <a:schemeClr val="bg1"/>
                  </a:solidFill>
                </a:rPr>
                <a:t>，</a:t>
              </a:r>
              <a:r>
                <a:rPr lang="en-US" altLang="zh-CN" sz="1400">
                  <a:solidFill>
                    <a:schemeClr val="bg1"/>
                  </a:solidFill>
                </a:rPr>
                <a:t>str[1]</a:t>
              </a:r>
              <a:r>
                <a:rPr lang="zh-CN" altLang="en-US" sz="1400">
                  <a:solidFill>
                    <a:schemeClr val="bg1"/>
                  </a:solidFill>
                </a:rPr>
                <a:t>或</a:t>
              </a:r>
              <a:r>
                <a:rPr lang="en-US" altLang="zh-CN" sz="1400">
                  <a:solidFill>
                    <a:schemeClr val="bg1"/>
                  </a:solidFill>
                </a:rPr>
                <a:t>str[2]</a:t>
              </a:r>
              <a:r>
                <a:rPr lang="zh-CN" altLang="en-US" sz="1400">
                  <a:solidFill>
                    <a:schemeClr val="bg1"/>
                  </a:solidFill>
                </a:rPr>
                <a:t>复制到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时，最后都有一个</a:t>
              </a:r>
              <a:r>
                <a:rPr lang="en-US" altLang="zh-CN" sz="1400">
                  <a:solidFill>
                    <a:schemeClr val="bg1"/>
                  </a:solidFill>
                </a:rPr>
                <a:t>′\0′</a:t>
              </a:r>
              <a:r>
                <a:rPr lang="zh-CN" altLang="en-US" sz="1400">
                  <a:solidFill>
                    <a:schemeClr val="bg1"/>
                  </a:solidFill>
                </a:rPr>
                <a:t>。因此，最后用</a:t>
              </a:r>
              <a:r>
                <a:rPr lang="en-US" altLang="zh-CN" sz="1400">
                  <a:solidFill>
                    <a:schemeClr val="bg1"/>
                  </a:solidFill>
                </a:rPr>
                <a:t>%s</a:t>
              </a:r>
              <a:r>
                <a:rPr lang="zh-CN" altLang="en-US" sz="1400">
                  <a:solidFill>
                    <a:schemeClr val="bg1"/>
                  </a:solidFill>
                </a:rPr>
                <a:t>格式输出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时，遇到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中第一个</a:t>
              </a:r>
              <a:r>
                <a:rPr lang="en-US" altLang="zh-CN" sz="1400">
                  <a:solidFill>
                    <a:schemeClr val="bg1"/>
                  </a:solidFill>
                </a:rPr>
                <a:t>′\0′</a:t>
              </a:r>
              <a:r>
                <a:rPr lang="zh-CN" altLang="en-US" sz="1400">
                  <a:solidFill>
                    <a:schemeClr val="bg1"/>
                  </a:solidFill>
                </a:rPr>
                <a:t>即结束输出，并不是把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中的全部字符输出。</a:t>
              </a:r>
              <a:endParaRPr lang="en-US" altLang="zh-CN" sz="1400" b="1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64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432" y="274042"/>
            <a:ext cx="10515600" cy="1325563"/>
          </a:xfrm>
        </p:spPr>
        <p:txBody>
          <a:bodyPr/>
          <a:lstStyle/>
          <a:p>
            <a:r>
              <a:rPr lang="zh-CN" altLang="en-US" dirty="0"/>
              <a:t>引用一维数组元素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432" y="1221737"/>
            <a:ext cx="8597088" cy="66390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【</a:t>
            </a:r>
            <a:r>
              <a:rPr lang="zh-CN" altLang="en-US" sz="2000" dirty="0">
                <a:solidFill>
                  <a:schemeClr val="accent1"/>
                </a:solidFill>
              </a:rPr>
              <a:t>例</a:t>
            </a:r>
            <a:r>
              <a:rPr lang="en-US" altLang="zh-CN" sz="2000" dirty="0">
                <a:solidFill>
                  <a:schemeClr val="accent1"/>
                </a:solidFill>
              </a:rPr>
              <a:t>6.1】</a:t>
            </a:r>
            <a:r>
              <a:rPr lang="zh-CN" altLang="en-US" sz="2000" dirty="0">
                <a:solidFill>
                  <a:schemeClr val="accent1"/>
                </a:solidFill>
              </a:rPr>
              <a:t>对</a:t>
            </a:r>
            <a:r>
              <a:rPr lang="en-US" altLang="zh-CN" sz="2000" dirty="0">
                <a:solidFill>
                  <a:schemeClr val="accent1"/>
                </a:solidFill>
              </a:rPr>
              <a:t>10</a:t>
            </a:r>
            <a:r>
              <a:rPr lang="zh-CN" altLang="en-US" sz="2000" dirty="0">
                <a:solidFill>
                  <a:schemeClr val="accent1"/>
                </a:solidFill>
              </a:rPr>
              <a:t>个数组元素依次赋值为</a:t>
            </a:r>
            <a:r>
              <a:rPr lang="en-US" altLang="zh-CN" sz="2000" dirty="0">
                <a:solidFill>
                  <a:schemeClr val="accent1"/>
                </a:solidFill>
              </a:rPr>
              <a:t>0,1,2,3,4,5,6,7,8,9</a:t>
            </a:r>
            <a:r>
              <a:rPr lang="zh-CN" altLang="en-US" sz="2000" dirty="0">
                <a:solidFill>
                  <a:schemeClr val="accent1"/>
                </a:solidFill>
              </a:rPr>
              <a:t>，要求按逆序输出。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35432" y="1975392"/>
            <a:ext cx="5438252" cy="391833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dirty="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dirty="0"/>
              <a:t>	int </a:t>
            </a:r>
            <a:r>
              <a:rPr lang="en-US" altLang="zh-CN" dirty="0" err="1"/>
              <a:t>i,a</a:t>
            </a:r>
            <a:r>
              <a:rPr lang="en-US" altLang="zh-CN" dirty="0"/>
              <a:t>[10];</a:t>
            </a:r>
          </a:p>
          <a:p>
            <a:pPr defTabSz="363538">
              <a:lnSpc>
                <a:spcPct val="120000"/>
              </a:lnSpc>
            </a:pPr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&lt;=9;i++)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对数组元素</a:t>
            </a:r>
            <a:r>
              <a:rPr lang="en-US" altLang="zh-CN" dirty="0">
                <a:solidFill>
                  <a:srgbClr val="008000"/>
                </a:solidFill>
              </a:rPr>
              <a:t>a[0]~a[9]</a:t>
            </a:r>
            <a:r>
              <a:rPr lang="zh-CN" altLang="en-US" dirty="0">
                <a:solidFill>
                  <a:srgbClr val="008000"/>
                </a:solidFill>
              </a:rPr>
              <a:t>赋值</a:t>
            </a:r>
          </a:p>
          <a:p>
            <a:pPr defTabSz="363538">
              <a:lnSpc>
                <a:spcPct val="120000"/>
              </a:lnSpc>
            </a:pPr>
            <a:r>
              <a:rPr lang="zh-CN" altLang="en-US" dirty="0"/>
              <a:t>		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=9;i&gt;=0;i--)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输出</a:t>
            </a:r>
            <a:r>
              <a:rPr lang="en-US" altLang="zh-CN" dirty="0">
                <a:solidFill>
                  <a:srgbClr val="008000"/>
                </a:solidFill>
              </a:rPr>
              <a:t>a[9]~a[0]</a:t>
            </a:r>
            <a:r>
              <a:rPr lang="zh-CN" altLang="en-US" dirty="0">
                <a:solidFill>
                  <a:srgbClr val="008000"/>
                </a:solidFill>
              </a:rPr>
              <a:t>共</a:t>
            </a:r>
            <a:r>
              <a:rPr lang="en-US" altLang="zh-CN" dirty="0">
                <a:solidFill>
                  <a:srgbClr val="008000"/>
                </a:solidFill>
              </a:rPr>
              <a:t>10</a:t>
            </a:r>
            <a:r>
              <a:rPr lang="zh-CN" altLang="en-US" dirty="0">
                <a:solidFill>
                  <a:srgbClr val="008000"/>
                </a:solidFill>
              </a:rPr>
              <a:t>个数组元素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dirty="0"/>
              <a:t>		</a:t>
            </a:r>
            <a:r>
              <a:rPr lang="en-US" altLang="zh-CN" dirty="0" err="1"/>
              <a:t>printf</a:t>
            </a:r>
            <a:r>
              <a:rPr lang="en-US" altLang="zh-CN" dirty="0"/>
              <a:t>("%d ",a[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</a:p>
          <a:p>
            <a:pPr defTabSz="363538">
              <a:lnSpc>
                <a:spcPct val="120000"/>
              </a:lnSpc>
            </a:pPr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dirty="0"/>
              <a:t>}</a:t>
            </a:r>
            <a:endParaRPr lang="en-US" altLang="zh-CN" dirty="0">
              <a:solidFill>
                <a:srgbClr val="008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2885691" y="4582023"/>
            <a:ext cx="6051168" cy="1476569"/>
            <a:chOff x="8050697" y="5019261"/>
            <a:chExt cx="6051168" cy="147656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1"/>
              <a:ext cx="6051168" cy="1476569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556995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</a:rPr>
                <a:t>第</a:t>
              </a:r>
              <a:r>
                <a:rPr lang="en-US" altLang="zh-CN" sz="1400" dirty="0">
                  <a:solidFill>
                    <a:schemeClr val="bg1"/>
                  </a:solidFill>
                </a:rPr>
                <a:t>1</a:t>
              </a:r>
              <a:r>
                <a:rPr lang="zh-CN" altLang="en-US" sz="1400" dirty="0">
                  <a:solidFill>
                    <a:schemeClr val="bg1"/>
                  </a:solidFill>
                </a:rPr>
                <a:t>个</a:t>
              </a:r>
              <a:r>
                <a:rPr lang="en-US" altLang="zh-CN" sz="1400" dirty="0">
                  <a:solidFill>
                    <a:schemeClr val="bg1"/>
                  </a:solidFill>
                </a:rPr>
                <a:t>for</a:t>
              </a:r>
              <a:r>
                <a:rPr lang="zh-CN" altLang="en-US" sz="1400" dirty="0">
                  <a:solidFill>
                    <a:schemeClr val="bg1"/>
                  </a:solidFill>
                </a:rPr>
                <a:t>循环使</a:t>
              </a:r>
              <a:r>
                <a:rPr lang="en-US" altLang="zh-CN" sz="1400" dirty="0">
                  <a:solidFill>
                    <a:schemeClr val="bg1"/>
                  </a:solidFill>
                </a:rPr>
                <a:t>a[0]</a:t>
              </a:r>
              <a:r>
                <a:rPr lang="zh-CN" altLang="en-US" sz="1400" dirty="0">
                  <a:solidFill>
                    <a:schemeClr val="bg1"/>
                  </a:solidFill>
                </a:rPr>
                <a:t>～</a:t>
              </a:r>
              <a:r>
                <a:rPr lang="en-US" altLang="zh-CN" sz="1400" dirty="0">
                  <a:solidFill>
                    <a:schemeClr val="bg1"/>
                  </a:solidFill>
                </a:rPr>
                <a:t>a[9]</a:t>
              </a:r>
              <a:r>
                <a:rPr lang="zh-CN" altLang="en-US" sz="1400" dirty="0">
                  <a:solidFill>
                    <a:schemeClr val="bg1"/>
                  </a:solidFill>
                </a:rPr>
                <a:t>的值为</a:t>
              </a:r>
              <a:r>
                <a:rPr lang="en-US" altLang="zh-CN" sz="1400" dirty="0">
                  <a:solidFill>
                    <a:schemeClr val="bg1"/>
                  </a:solidFill>
                </a:rPr>
                <a:t>0</a:t>
              </a:r>
              <a:r>
                <a:rPr lang="zh-CN" altLang="en-US" sz="1400" dirty="0">
                  <a:solidFill>
                    <a:schemeClr val="bg1"/>
                  </a:solidFill>
                </a:rPr>
                <a:t>～</a:t>
              </a:r>
              <a:r>
                <a:rPr lang="en-US" altLang="zh-CN" sz="1400" dirty="0">
                  <a:solidFill>
                    <a:schemeClr val="bg1"/>
                  </a:solidFill>
                </a:rPr>
                <a:t>9</a:t>
              </a:r>
              <a:r>
                <a:rPr lang="zh-CN" altLang="en-US" sz="1400" dirty="0">
                  <a:solidFill>
                    <a:schemeClr val="bg1"/>
                  </a:solidFill>
                </a:rPr>
                <a:t>。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</a:rPr>
                <a:t>第</a:t>
              </a:r>
              <a:r>
                <a:rPr lang="en-US" altLang="zh-CN" sz="1400" dirty="0">
                  <a:solidFill>
                    <a:schemeClr val="bg1"/>
                  </a:solidFill>
                </a:rPr>
                <a:t>2</a:t>
              </a:r>
              <a:r>
                <a:rPr lang="zh-CN" altLang="en-US" sz="1400" dirty="0">
                  <a:solidFill>
                    <a:schemeClr val="bg1"/>
                  </a:solidFill>
                </a:rPr>
                <a:t>个</a:t>
              </a:r>
              <a:r>
                <a:rPr lang="en-US" altLang="zh-CN" sz="1400" dirty="0">
                  <a:solidFill>
                    <a:schemeClr val="bg1"/>
                  </a:solidFill>
                </a:rPr>
                <a:t>for</a:t>
              </a:r>
              <a:r>
                <a:rPr lang="zh-CN" altLang="en-US" sz="1400" dirty="0">
                  <a:solidFill>
                    <a:schemeClr val="bg1"/>
                  </a:solidFill>
                </a:rPr>
                <a:t>循环按</a:t>
              </a:r>
              <a:r>
                <a:rPr lang="en-US" altLang="zh-CN" sz="1400" dirty="0">
                  <a:solidFill>
                    <a:schemeClr val="bg1"/>
                  </a:solidFill>
                </a:rPr>
                <a:t>a[9]~a[0]</a:t>
              </a:r>
              <a:r>
                <a:rPr lang="zh-CN" altLang="en-US" sz="1400" dirty="0">
                  <a:solidFill>
                    <a:schemeClr val="bg1"/>
                  </a:solidFill>
                </a:rPr>
                <a:t>的顺序输出各元素的值。</a:t>
              </a:r>
              <a:endParaRPr lang="en-US" altLang="zh-CN" sz="1400" b="1" dirty="0">
                <a:solidFill>
                  <a:srgbClr val="FFFF00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53515" y="2050506"/>
            <a:ext cx="3467100" cy="809625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443256"/>
              </p:ext>
            </p:extLst>
          </p:nvPr>
        </p:nvGraphicFramePr>
        <p:xfrm>
          <a:off x="3360212" y="4972034"/>
          <a:ext cx="4401990" cy="609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0199">
                  <a:extLst>
                    <a:ext uri="{9D8B030D-6E8A-4147-A177-3AD203B41FA5}">
                      <a16:colId xmlns:a16="http://schemas.microsoft.com/office/drawing/2014/main" val="2033316795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2347992465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3981033593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2556556097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821305054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730262748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2351595954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3376203906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3698366222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322185101"/>
                    </a:ext>
                  </a:extLst>
                </a:gridCol>
              </a:tblGrid>
              <a:tr h="247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a[0]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a[1]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a[2]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a[3]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a[4]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a[5]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a[6]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a[7]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a[8]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a[9]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3641823"/>
                  </a:ext>
                </a:extLst>
              </a:tr>
              <a:tr h="247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776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46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608" y="175982"/>
            <a:ext cx="5922104" cy="1325563"/>
          </a:xfrm>
        </p:spPr>
        <p:txBody>
          <a:bodyPr/>
          <a:lstStyle/>
          <a:p>
            <a:r>
              <a:rPr lang="zh-CN" altLang="en-US" dirty="0"/>
              <a:t>一维数组的初始化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2222" y="1794293"/>
            <a:ext cx="8778240" cy="464732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(1) </a:t>
            </a:r>
            <a:r>
              <a:rPr lang="zh-CN" altLang="en-US" sz="1600" dirty="0">
                <a:solidFill>
                  <a:schemeClr val="tx1"/>
                </a:solidFill>
              </a:rPr>
              <a:t>在定义数组时对全部数组元素赋予初值。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将数组中各元素的初值顺序放在一对花括号内，数据间用逗号分隔。花括号内的数据就称为“</a:t>
            </a:r>
            <a:r>
              <a:rPr lang="zh-CN" altLang="en-US" sz="1600" b="1" dirty="0">
                <a:solidFill>
                  <a:schemeClr val="tx1"/>
                </a:solidFill>
              </a:rPr>
              <a:t>初始化列表</a:t>
            </a:r>
            <a:r>
              <a:rPr lang="zh-CN" altLang="en-US" sz="1600" dirty="0">
                <a:solidFill>
                  <a:schemeClr val="tx1"/>
                </a:solidFill>
              </a:rPr>
              <a:t>”。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(2) </a:t>
            </a:r>
            <a:r>
              <a:rPr lang="zh-CN" altLang="en-US" sz="1600" dirty="0">
                <a:solidFill>
                  <a:schemeClr val="tx1"/>
                </a:solidFill>
              </a:rPr>
              <a:t>可以只给数组中的一部分元素赋值。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定义</a:t>
            </a:r>
            <a:r>
              <a:rPr lang="en-US" altLang="zh-CN" sz="1600" dirty="0">
                <a:solidFill>
                  <a:schemeClr val="tx1"/>
                </a:solidFill>
              </a:rPr>
              <a:t>a</a:t>
            </a:r>
            <a:r>
              <a:rPr lang="zh-CN" altLang="en-US" sz="1600" dirty="0">
                <a:solidFill>
                  <a:schemeClr val="tx1"/>
                </a:solidFill>
              </a:rPr>
              <a:t>数组有</a:t>
            </a:r>
            <a:r>
              <a:rPr lang="en-US" altLang="zh-CN" sz="1600" dirty="0">
                <a:solidFill>
                  <a:schemeClr val="tx1"/>
                </a:solidFill>
              </a:rPr>
              <a:t>10</a:t>
            </a:r>
            <a:r>
              <a:rPr lang="zh-CN" altLang="en-US" sz="1600" dirty="0">
                <a:solidFill>
                  <a:schemeClr val="tx1"/>
                </a:solidFill>
              </a:rPr>
              <a:t>个元素，但花括号内只提供</a:t>
            </a:r>
            <a:r>
              <a:rPr lang="en-US" altLang="zh-CN" sz="1600" dirty="0">
                <a:solidFill>
                  <a:schemeClr val="tx1"/>
                </a:solidFill>
              </a:rPr>
              <a:t>5</a:t>
            </a:r>
            <a:r>
              <a:rPr lang="zh-CN" altLang="en-US" sz="1600" dirty="0">
                <a:solidFill>
                  <a:schemeClr val="tx1"/>
                </a:solidFill>
              </a:rPr>
              <a:t>个初值，这表示只给前面</a:t>
            </a:r>
            <a:r>
              <a:rPr lang="en-US" altLang="zh-CN" sz="1600" dirty="0">
                <a:solidFill>
                  <a:schemeClr val="tx1"/>
                </a:solidFill>
              </a:rPr>
              <a:t>5</a:t>
            </a:r>
            <a:r>
              <a:rPr lang="zh-CN" altLang="en-US" sz="1600" dirty="0">
                <a:solidFill>
                  <a:schemeClr val="tx1"/>
                </a:solidFill>
              </a:rPr>
              <a:t>个元素赋初值，系统自动给后</a:t>
            </a:r>
            <a:r>
              <a:rPr lang="en-US" altLang="zh-CN" sz="1600" dirty="0">
                <a:solidFill>
                  <a:schemeClr val="tx1"/>
                </a:solidFill>
              </a:rPr>
              <a:t>5</a:t>
            </a:r>
            <a:r>
              <a:rPr lang="zh-CN" altLang="en-US" sz="1600" dirty="0">
                <a:solidFill>
                  <a:schemeClr val="tx1"/>
                </a:solidFill>
              </a:rPr>
              <a:t>个元素赋初值为</a:t>
            </a:r>
            <a:r>
              <a:rPr lang="en-US" altLang="zh-CN" sz="1600" dirty="0">
                <a:solidFill>
                  <a:schemeClr val="tx1"/>
                </a:solidFill>
              </a:rPr>
              <a:t>0</a:t>
            </a:r>
            <a:r>
              <a:rPr lang="zh-CN" altLang="en-US" sz="1600" dirty="0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(3) </a:t>
            </a:r>
            <a:r>
              <a:rPr lang="zh-CN" altLang="en-US" sz="1600" dirty="0">
                <a:solidFill>
                  <a:schemeClr val="tx1"/>
                </a:solidFill>
              </a:rPr>
              <a:t>给数组中全部元素赋初值为</a:t>
            </a:r>
            <a:r>
              <a:rPr lang="en-US" altLang="zh-CN" sz="1600" dirty="0">
                <a:solidFill>
                  <a:schemeClr val="tx1"/>
                </a:solidFill>
              </a:rPr>
              <a:t>0</a:t>
            </a:r>
            <a:r>
              <a:rPr lang="zh-CN" altLang="en-US" sz="1600" dirty="0">
                <a:solidFill>
                  <a:schemeClr val="tx1"/>
                </a:solidFill>
              </a:rPr>
              <a:t>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(4) </a:t>
            </a:r>
            <a:r>
              <a:rPr lang="zh-CN" altLang="en-US" sz="1600" dirty="0">
                <a:solidFill>
                  <a:schemeClr val="tx1"/>
                </a:solidFill>
              </a:rPr>
              <a:t>在对全部数组元素赋初值时，由于数据的个数已经确定，因此可以不指定数组长度。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但是，如果数组长度与提供初值的个数不相同，则方括号中的数组长度不能省略。</a:t>
            </a:r>
          </a:p>
        </p:txBody>
      </p:sp>
      <p:sp>
        <p:nvSpPr>
          <p:cNvPr id="3" name="矩形 2"/>
          <p:cNvSpPr/>
          <p:nvPr/>
        </p:nvSpPr>
        <p:spPr>
          <a:xfrm>
            <a:off x="505330" y="1230730"/>
            <a:ext cx="8890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为了使程序简洁，常在定义数组的同时给各数组元素赋值，这称为数组的</a:t>
            </a:r>
            <a:r>
              <a:rPr lang="zh-CN" altLang="en-US" b="1" dirty="0">
                <a:solidFill>
                  <a:schemeClr val="accent1"/>
                </a:solidFill>
              </a:rPr>
              <a:t>初始化</a:t>
            </a:r>
            <a:r>
              <a:rPr lang="zh-CN" altLang="en-US" dirty="0"/>
              <a:t>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582078" y="2094615"/>
            <a:ext cx="3157268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/>
              <a:t>int a[10]={0,1,2,3,4,5,6,7,8,9};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29087" y="3470784"/>
            <a:ext cx="3157268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a[10]={0,1,2,3,4};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40900" y="4518248"/>
            <a:ext cx="326941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a[10]={0, 0, 0, 0, 0, 0, 0, 0, 0, 0};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109051" y="4549027"/>
            <a:ext cx="474920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a[10]={0};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未赋值的部分元素自动设定为</a:t>
            </a:r>
            <a:r>
              <a:rPr lang="en-US" altLang="zh-CN" sz="16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410310" y="4568821"/>
            <a:ext cx="552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/>
              <a:t>或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112222" y="5536401"/>
            <a:ext cx="326941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a[5]={1,2,3,4,5};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162117" y="5499444"/>
            <a:ext cx="2855343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 ]={1,2,3,4,5};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463301" y="5499444"/>
            <a:ext cx="552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276909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385" y="257820"/>
            <a:ext cx="7897091" cy="1325563"/>
          </a:xfrm>
        </p:spPr>
        <p:txBody>
          <a:bodyPr/>
          <a:lstStyle/>
          <a:p>
            <a:r>
              <a:rPr lang="zh-CN" altLang="en-US" dirty="0"/>
              <a:t>一维数组程序举例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295" y="1164901"/>
            <a:ext cx="8275320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【</a:t>
            </a:r>
            <a:r>
              <a:rPr lang="zh-CN" altLang="en-US" sz="2000" dirty="0">
                <a:solidFill>
                  <a:schemeClr val="accent1"/>
                </a:solidFill>
              </a:rPr>
              <a:t>例</a:t>
            </a:r>
            <a:r>
              <a:rPr lang="en-US" altLang="zh-CN" sz="2000" dirty="0">
                <a:solidFill>
                  <a:schemeClr val="accent1"/>
                </a:solidFill>
              </a:rPr>
              <a:t>6.2】</a:t>
            </a:r>
            <a:r>
              <a:rPr lang="zh-CN" altLang="en-US" sz="2000" dirty="0">
                <a:solidFill>
                  <a:schemeClr val="accent1"/>
                </a:solidFill>
              </a:rPr>
              <a:t>用数组来处理求</a:t>
            </a:r>
            <a:r>
              <a:rPr lang="en-US" altLang="zh-CN" sz="2000" dirty="0">
                <a:solidFill>
                  <a:schemeClr val="accent1"/>
                </a:solidFill>
              </a:rPr>
              <a:t>Fibonacci</a:t>
            </a:r>
            <a:r>
              <a:rPr lang="zh-CN" altLang="en-US" sz="2000" dirty="0">
                <a:solidFill>
                  <a:schemeClr val="accent1"/>
                </a:solidFill>
              </a:rPr>
              <a:t>数列问题。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83674" y="1583383"/>
            <a:ext cx="5866185" cy="493320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#include &lt;</a:t>
            </a:r>
            <a:r>
              <a:rPr lang="en-US" altLang="zh-CN" sz="1600" b="1" dirty="0" err="1"/>
              <a:t>stdio.h</a:t>
            </a:r>
            <a:r>
              <a:rPr lang="en-US" altLang="zh-CN" sz="1600" b="1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	int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	int f[20]={1,1};				</a:t>
            </a:r>
            <a:r>
              <a:rPr lang="en-US" altLang="zh-CN" sz="1600" b="1" dirty="0">
                <a:solidFill>
                  <a:srgbClr val="008000"/>
                </a:solidFill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</a:rPr>
              <a:t>对最前面两个元素</a:t>
            </a:r>
            <a:r>
              <a:rPr lang="en-US" altLang="zh-CN" sz="1600" b="1" dirty="0">
                <a:solidFill>
                  <a:srgbClr val="008000"/>
                </a:solidFill>
              </a:rPr>
              <a:t>f[0]</a:t>
            </a:r>
            <a:r>
              <a:rPr lang="zh-CN" altLang="en-US" sz="1600" b="1" dirty="0">
                <a:solidFill>
                  <a:srgbClr val="008000"/>
                </a:solidFill>
              </a:rPr>
              <a:t>和</a:t>
            </a:r>
            <a:r>
              <a:rPr lang="en-US" altLang="zh-CN" sz="1600" b="1" dirty="0">
                <a:solidFill>
                  <a:srgbClr val="008000"/>
                </a:solidFill>
              </a:rPr>
              <a:t>f[1]</a:t>
            </a:r>
            <a:r>
              <a:rPr lang="zh-CN" altLang="en-US" sz="1600" b="1" dirty="0">
                <a:solidFill>
                  <a:srgbClr val="008000"/>
                </a:solidFill>
              </a:rPr>
              <a:t>赋初值</a:t>
            </a:r>
            <a:r>
              <a:rPr lang="en-US" altLang="zh-CN" sz="1600" b="1" dirty="0">
                <a:solidFill>
                  <a:srgbClr val="008000"/>
                </a:solidFill>
              </a:rPr>
              <a:t>1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	for(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=2;i&lt;20;i++)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		f[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]=f[i-2]+f[i-1];		</a:t>
            </a:r>
            <a:r>
              <a:rPr lang="en-US" altLang="zh-CN" sz="1600" b="1" dirty="0">
                <a:solidFill>
                  <a:srgbClr val="008000"/>
                </a:solidFill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</a:rPr>
              <a:t>先后求出</a:t>
            </a:r>
            <a:r>
              <a:rPr lang="en-US" altLang="zh-CN" sz="1600" b="1" dirty="0">
                <a:solidFill>
                  <a:srgbClr val="008000"/>
                </a:solidFill>
              </a:rPr>
              <a:t>f[2]~f[19]</a:t>
            </a:r>
            <a:r>
              <a:rPr lang="zh-CN" altLang="en-US" sz="1600" b="1" dirty="0">
                <a:solidFill>
                  <a:srgbClr val="008000"/>
                </a:solidFill>
              </a:rPr>
              <a:t>的值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 b="1" dirty="0"/>
              <a:t>	</a:t>
            </a:r>
            <a:r>
              <a:rPr lang="en-US" altLang="zh-CN" sz="1600" b="1" dirty="0"/>
              <a:t>for(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=0;i&lt;20;i++)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		 if(i%5==0) 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("\n"); 	</a:t>
            </a:r>
            <a:r>
              <a:rPr lang="en-US" altLang="zh-CN" sz="1600" b="1" dirty="0">
                <a:solidFill>
                  <a:srgbClr val="008000"/>
                </a:solidFill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</a:rPr>
              <a:t>控制每输出</a:t>
            </a:r>
            <a:r>
              <a:rPr lang="en-US" altLang="zh-CN" sz="1600" b="1" dirty="0">
                <a:solidFill>
                  <a:srgbClr val="008000"/>
                </a:solidFill>
              </a:rPr>
              <a:t>5</a:t>
            </a:r>
            <a:r>
              <a:rPr lang="zh-CN" altLang="en-US" sz="1600" b="1" dirty="0">
                <a:solidFill>
                  <a:srgbClr val="008000"/>
                </a:solidFill>
              </a:rPr>
              <a:t>个数后换行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 b="1" dirty="0"/>
              <a:t>		 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("%12d",f[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]);		</a:t>
            </a:r>
            <a:r>
              <a:rPr lang="en-US" altLang="zh-CN" sz="1600" b="1" dirty="0">
                <a:solidFill>
                  <a:srgbClr val="008000"/>
                </a:solidFill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</a:rPr>
              <a:t>输出一个数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 b="1" dirty="0"/>
              <a:t>	</a:t>
            </a:r>
            <a:r>
              <a:rPr lang="en-US" altLang="zh-CN" sz="1600" b="1" dirty="0"/>
              <a:t>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}</a:t>
            </a:r>
            <a:endParaRPr lang="en-US" altLang="zh-CN" sz="1600" b="1" dirty="0">
              <a:solidFill>
                <a:srgbClr val="008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4537" y="5219055"/>
            <a:ext cx="49244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17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表格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436896"/>
              </p:ext>
            </p:extLst>
          </p:nvPr>
        </p:nvGraphicFramePr>
        <p:xfrm>
          <a:off x="7102885" y="1887112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48460"/>
                  </a:ext>
                </a:extLst>
              </a:tr>
            </a:tbl>
          </a:graphicData>
        </a:graphic>
      </p:graphicFrame>
      <p:graphicFrame>
        <p:nvGraphicFramePr>
          <p:cNvPr id="154" name="表格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020108"/>
              </p:ext>
            </p:extLst>
          </p:nvPr>
        </p:nvGraphicFramePr>
        <p:xfrm>
          <a:off x="5390765" y="1881780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48460"/>
                  </a:ext>
                </a:extLst>
              </a:tr>
            </a:tbl>
          </a:graphicData>
        </a:graphic>
      </p:graphicFrame>
      <p:graphicFrame>
        <p:nvGraphicFramePr>
          <p:cNvPr id="153" name="表格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128238"/>
              </p:ext>
            </p:extLst>
          </p:nvPr>
        </p:nvGraphicFramePr>
        <p:xfrm>
          <a:off x="3500183" y="1870706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48460"/>
                  </a:ext>
                </a:extLst>
              </a:tr>
            </a:tbl>
          </a:graphicData>
        </a:graphic>
      </p:graphicFrame>
      <p:graphicFrame>
        <p:nvGraphicFramePr>
          <p:cNvPr id="152" name="表格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331168"/>
              </p:ext>
            </p:extLst>
          </p:nvPr>
        </p:nvGraphicFramePr>
        <p:xfrm>
          <a:off x="1627727" y="1855020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4846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697711"/>
              </p:ext>
            </p:extLst>
          </p:nvPr>
        </p:nvGraphicFramePr>
        <p:xfrm>
          <a:off x="129417" y="1846992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48460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443" y="72100"/>
            <a:ext cx="5710538" cy="1325563"/>
          </a:xfrm>
        </p:spPr>
        <p:txBody>
          <a:bodyPr/>
          <a:lstStyle/>
          <a:p>
            <a:r>
              <a:rPr lang="zh-CN" altLang="en-US" dirty="0"/>
              <a:t>一维数组程序举例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1571" y="1164901"/>
            <a:ext cx="9232592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【</a:t>
            </a:r>
            <a:r>
              <a:rPr lang="zh-CN" altLang="en-US" sz="2000" dirty="0">
                <a:solidFill>
                  <a:schemeClr val="accent1"/>
                </a:solidFill>
              </a:rPr>
              <a:t>例</a:t>
            </a:r>
            <a:r>
              <a:rPr lang="en-US" altLang="zh-CN" sz="2000" dirty="0">
                <a:solidFill>
                  <a:schemeClr val="accent1"/>
                </a:solidFill>
              </a:rPr>
              <a:t>6.3】</a:t>
            </a:r>
            <a:r>
              <a:rPr lang="zh-CN" altLang="en-US" sz="2000" dirty="0">
                <a:solidFill>
                  <a:schemeClr val="accent1"/>
                </a:solidFill>
              </a:rPr>
              <a:t>有</a:t>
            </a:r>
            <a:r>
              <a:rPr lang="en-US" altLang="zh-CN" sz="2000" dirty="0">
                <a:solidFill>
                  <a:schemeClr val="accent1"/>
                </a:solidFill>
              </a:rPr>
              <a:t>10</a:t>
            </a:r>
            <a:r>
              <a:rPr lang="zh-CN" altLang="en-US" sz="2000" dirty="0">
                <a:solidFill>
                  <a:schemeClr val="accent1"/>
                </a:solidFill>
              </a:rPr>
              <a:t>个地区的面积，要求对它们按由小到大的顺序排列。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272581" y="93805"/>
            <a:ext cx="3824287" cy="1014414"/>
            <a:chOff x="2571751" y="2435225"/>
            <a:chExt cx="3824287" cy="1014414"/>
          </a:xfrm>
        </p:grpSpPr>
        <p:sp>
          <p:nvSpPr>
            <p:cNvPr id="7" name="MH_Other_1"/>
            <p:cNvSpPr/>
            <p:nvPr>
              <p:custDataLst>
                <p:tags r:id="rId1"/>
              </p:custDataLst>
            </p:nvPr>
          </p:nvSpPr>
          <p:spPr>
            <a:xfrm rot="21098730">
              <a:off x="3252788" y="2625726"/>
              <a:ext cx="3143250" cy="823913"/>
            </a:xfrm>
            <a:prstGeom prst="roundRect">
              <a:avLst>
                <a:gd name="adj" fmla="val 24179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508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MH_Text_1"/>
            <p:cNvSpPr/>
            <p:nvPr>
              <p:custDataLst>
                <p:tags r:id="rId2"/>
              </p:custDataLst>
            </p:nvPr>
          </p:nvSpPr>
          <p:spPr>
            <a:xfrm rot="21098730">
              <a:off x="3375025" y="2706689"/>
              <a:ext cx="2897188" cy="661987"/>
            </a:xfrm>
            <a:prstGeom prst="roundRect">
              <a:avLst>
                <a:gd name="adj" fmla="val 2417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2400" b="1">
                  <a:solidFill>
                    <a:srgbClr val="FEFEFD"/>
                  </a:solidFill>
                </a:rPr>
                <a:t>起泡排序法</a:t>
              </a:r>
              <a:endParaRPr lang="zh-CN" altLang="en-US" sz="2400" b="1" dirty="0">
                <a:solidFill>
                  <a:srgbClr val="FEFEFD"/>
                </a:solidFill>
              </a:endParaRPr>
            </a:p>
          </p:txBody>
        </p:sp>
        <p:sp>
          <p:nvSpPr>
            <p:cNvPr id="9" name="MH_Other_2"/>
            <p:cNvSpPr/>
            <p:nvPr>
              <p:custDataLst>
                <p:tags r:id="rId3"/>
              </p:custDataLst>
            </p:nvPr>
          </p:nvSpPr>
          <p:spPr>
            <a:xfrm rot="20641342">
              <a:off x="3300413" y="2435225"/>
              <a:ext cx="1111250" cy="660400"/>
            </a:xfrm>
            <a:prstGeom prst="roundRect">
              <a:avLst>
                <a:gd name="adj" fmla="val 2417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25400" dist="12700" dir="60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SubTitle_1"/>
            <p:cNvSpPr/>
            <p:nvPr>
              <p:custDataLst>
                <p:tags r:id="rId4"/>
              </p:custDataLst>
            </p:nvPr>
          </p:nvSpPr>
          <p:spPr>
            <a:xfrm rot="20641342">
              <a:off x="3352800" y="2498726"/>
              <a:ext cx="1004888" cy="536575"/>
            </a:xfrm>
            <a:prstGeom prst="roundRect">
              <a:avLst>
                <a:gd name="adj" fmla="val 18193"/>
              </a:avLst>
            </a:prstGeom>
            <a:solidFill>
              <a:srgbClr val="FE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108000" anchor="ctr"/>
            <a:lstStyle/>
            <a:p>
              <a:pPr algn="ctr">
                <a:defRPr/>
              </a:pPr>
              <a:r>
                <a:rPr lang="zh-CN" altLang="en-US" b="1">
                  <a:solidFill>
                    <a:schemeClr val="accent1">
                      <a:lumMod val="75000"/>
                    </a:schemeClr>
                  </a:solidFill>
                </a:rPr>
                <a:t>算法</a:t>
              </a:r>
            </a:p>
          </p:txBody>
        </p:sp>
        <p:sp>
          <p:nvSpPr>
            <p:cNvPr id="11" name="MH_Other_4"/>
            <p:cNvSpPr/>
            <p:nvPr>
              <p:custDataLst>
                <p:tags r:id="rId5"/>
              </p:custDataLst>
            </p:nvPr>
          </p:nvSpPr>
          <p:spPr>
            <a:xfrm>
              <a:off x="3433896" y="2776031"/>
              <a:ext cx="161474" cy="161474"/>
            </a:xfrm>
            <a:prstGeom prst="ellipse">
              <a:avLst/>
            </a:prstGeom>
            <a:solidFill>
              <a:srgbClr val="FFFFFF"/>
            </a:solidFill>
            <a:ln w="3175">
              <a:noFill/>
            </a:ln>
            <a:effectLst>
              <a:innerShdw blurRad="76200">
                <a:prstClr val="black">
                  <a:alpha val="6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MH_Other_5"/>
            <p:cNvSpPr/>
            <p:nvPr>
              <p:custDataLst>
                <p:tags r:id="rId6"/>
              </p:custDataLst>
            </p:nvPr>
          </p:nvSpPr>
          <p:spPr>
            <a:xfrm>
              <a:off x="2571751" y="2724151"/>
              <a:ext cx="1012825" cy="398463"/>
            </a:xfrm>
            <a:custGeom>
              <a:avLst/>
              <a:gdLst>
                <a:gd name="connsiteX0" fmla="*/ 788369 w 788369"/>
                <a:gd name="connsiteY0" fmla="*/ 59760 h 293210"/>
                <a:gd name="connsiteX1" fmla="*/ 507382 w 788369"/>
                <a:gd name="connsiteY1" fmla="*/ 228 h 293210"/>
                <a:gd name="connsiteX2" fmla="*/ 78757 w 788369"/>
                <a:gd name="connsiteY2" fmla="*/ 43091 h 293210"/>
                <a:gd name="connsiteX3" fmla="*/ 4938 w 788369"/>
                <a:gd name="connsiteY3" fmla="*/ 135960 h 293210"/>
                <a:gd name="connsiteX4" fmla="*/ 145432 w 788369"/>
                <a:gd name="connsiteY4" fmla="*/ 281216 h 293210"/>
                <a:gd name="connsiteX5" fmla="*/ 290688 w 788369"/>
                <a:gd name="connsiteY5" fmla="*/ 264547 h 293210"/>
                <a:gd name="connsiteX6" fmla="*/ 759794 w 788369"/>
                <a:gd name="connsiteY6" fmla="*/ 102622 h 293210"/>
                <a:gd name="connsiteX0" fmla="*/ 788369 w 797894"/>
                <a:gd name="connsiteY0" fmla="*/ 59760 h 294208"/>
                <a:gd name="connsiteX1" fmla="*/ 507382 w 797894"/>
                <a:gd name="connsiteY1" fmla="*/ 228 h 294208"/>
                <a:gd name="connsiteX2" fmla="*/ 78757 w 797894"/>
                <a:gd name="connsiteY2" fmla="*/ 43091 h 294208"/>
                <a:gd name="connsiteX3" fmla="*/ 4938 w 797894"/>
                <a:gd name="connsiteY3" fmla="*/ 135960 h 294208"/>
                <a:gd name="connsiteX4" fmla="*/ 145432 w 797894"/>
                <a:gd name="connsiteY4" fmla="*/ 281216 h 294208"/>
                <a:gd name="connsiteX5" fmla="*/ 290688 w 797894"/>
                <a:gd name="connsiteY5" fmla="*/ 264547 h 294208"/>
                <a:gd name="connsiteX6" fmla="*/ 797894 w 797894"/>
                <a:gd name="connsiteY6" fmla="*/ 81191 h 294208"/>
                <a:gd name="connsiteX0" fmla="*/ 786197 w 795722"/>
                <a:gd name="connsiteY0" fmla="*/ 64810 h 299258"/>
                <a:gd name="connsiteX1" fmla="*/ 505210 w 795722"/>
                <a:gd name="connsiteY1" fmla="*/ 5278 h 299258"/>
                <a:gd name="connsiteX2" fmla="*/ 87773 w 795722"/>
                <a:gd name="connsiteY2" fmla="*/ 18304 h 299258"/>
                <a:gd name="connsiteX3" fmla="*/ 2766 w 795722"/>
                <a:gd name="connsiteY3" fmla="*/ 141010 h 299258"/>
                <a:gd name="connsiteX4" fmla="*/ 143260 w 795722"/>
                <a:gd name="connsiteY4" fmla="*/ 286266 h 299258"/>
                <a:gd name="connsiteX5" fmla="*/ 288516 w 795722"/>
                <a:gd name="connsiteY5" fmla="*/ 269597 h 299258"/>
                <a:gd name="connsiteX6" fmla="*/ 795722 w 795722"/>
                <a:gd name="connsiteY6" fmla="*/ 86241 h 299258"/>
                <a:gd name="connsiteX0" fmla="*/ 786145 w 795670"/>
                <a:gd name="connsiteY0" fmla="*/ 83807 h 318255"/>
                <a:gd name="connsiteX1" fmla="*/ 501428 w 795670"/>
                <a:gd name="connsiteY1" fmla="*/ 1898 h 318255"/>
                <a:gd name="connsiteX2" fmla="*/ 87721 w 795670"/>
                <a:gd name="connsiteY2" fmla="*/ 37301 h 318255"/>
                <a:gd name="connsiteX3" fmla="*/ 2714 w 795670"/>
                <a:gd name="connsiteY3" fmla="*/ 160007 h 318255"/>
                <a:gd name="connsiteX4" fmla="*/ 143208 w 795670"/>
                <a:gd name="connsiteY4" fmla="*/ 305263 h 318255"/>
                <a:gd name="connsiteX5" fmla="*/ 288464 w 795670"/>
                <a:gd name="connsiteY5" fmla="*/ 288594 h 318255"/>
                <a:gd name="connsiteX6" fmla="*/ 795670 w 795670"/>
                <a:gd name="connsiteY6" fmla="*/ 105238 h 318255"/>
                <a:gd name="connsiteX0" fmla="*/ 785693 w 795218"/>
                <a:gd name="connsiteY0" fmla="*/ 83807 h 313376"/>
                <a:gd name="connsiteX1" fmla="*/ 500976 w 795218"/>
                <a:gd name="connsiteY1" fmla="*/ 1898 h 313376"/>
                <a:gd name="connsiteX2" fmla="*/ 87269 w 795218"/>
                <a:gd name="connsiteY2" fmla="*/ 37301 h 313376"/>
                <a:gd name="connsiteX3" fmla="*/ 2262 w 795218"/>
                <a:gd name="connsiteY3" fmla="*/ 160007 h 313376"/>
                <a:gd name="connsiteX4" fmla="*/ 135297 w 795218"/>
                <a:gd name="connsiteY4" fmla="*/ 297804 h 313376"/>
                <a:gd name="connsiteX5" fmla="*/ 288012 w 795218"/>
                <a:gd name="connsiteY5" fmla="*/ 288594 h 313376"/>
                <a:gd name="connsiteX6" fmla="*/ 795218 w 795218"/>
                <a:gd name="connsiteY6" fmla="*/ 105238 h 31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218" h="313376">
                  <a:moveTo>
                    <a:pt x="785693" y="83807"/>
                  </a:moveTo>
                  <a:cubicBezTo>
                    <a:pt x="704334" y="55430"/>
                    <a:pt x="617380" y="9649"/>
                    <a:pt x="500976" y="1898"/>
                  </a:cubicBezTo>
                  <a:cubicBezTo>
                    <a:pt x="384572" y="-5853"/>
                    <a:pt x="170388" y="10950"/>
                    <a:pt x="87269" y="37301"/>
                  </a:cubicBezTo>
                  <a:cubicBezTo>
                    <a:pt x="4150" y="63652"/>
                    <a:pt x="-5743" y="116590"/>
                    <a:pt x="2262" y="160007"/>
                  </a:cubicBezTo>
                  <a:cubicBezTo>
                    <a:pt x="10267" y="203424"/>
                    <a:pt x="87672" y="276373"/>
                    <a:pt x="135297" y="297804"/>
                  </a:cubicBezTo>
                  <a:cubicBezTo>
                    <a:pt x="182922" y="319235"/>
                    <a:pt x="178025" y="320688"/>
                    <a:pt x="288012" y="288594"/>
                  </a:cubicBezTo>
                  <a:cubicBezTo>
                    <a:pt x="397999" y="256500"/>
                    <a:pt x="611862" y="171317"/>
                    <a:pt x="795218" y="105238"/>
                  </a:cubicBezTo>
                </a:path>
              </a:pathLst>
            </a:custGeom>
            <a:noFill/>
            <a:ln w="19050">
              <a:solidFill>
                <a:srgbClr val="5F5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89" name="Text Box 79"/>
          <p:cNvSpPr txBox="1">
            <a:spLocks noChangeArrowheads="1"/>
          </p:cNvSpPr>
          <p:nvPr/>
        </p:nvSpPr>
        <p:spPr bwMode="auto">
          <a:xfrm>
            <a:off x="579348" y="1918432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0" name="Text Box 80"/>
          <p:cNvSpPr txBox="1">
            <a:spLocks noChangeArrowheads="1"/>
          </p:cNvSpPr>
          <p:nvPr/>
        </p:nvSpPr>
        <p:spPr bwMode="auto">
          <a:xfrm>
            <a:off x="579348" y="2569941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8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1" name="Text Box 81"/>
          <p:cNvSpPr txBox="1">
            <a:spLocks noChangeArrowheads="1"/>
          </p:cNvSpPr>
          <p:nvPr/>
        </p:nvSpPr>
        <p:spPr bwMode="auto">
          <a:xfrm>
            <a:off x="579348" y="3239092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5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2" name="Text Box 82"/>
          <p:cNvSpPr txBox="1">
            <a:spLocks noChangeArrowheads="1"/>
          </p:cNvSpPr>
          <p:nvPr/>
        </p:nvSpPr>
        <p:spPr bwMode="auto">
          <a:xfrm>
            <a:off x="579348" y="387962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4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3" name="Text Box 83"/>
          <p:cNvSpPr txBox="1">
            <a:spLocks noChangeArrowheads="1"/>
          </p:cNvSpPr>
          <p:nvPr/>
        </p:nvSpPr>
        <p:spPr bwMode="auto">
          <a:xfrm>
            <a:off x="579348" y="4533360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2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4" name="Text Box 84"/>
          <p:cNvSpPr txBox="1">
            <a:spLocks noChangeArrowheads="1"/>
          </p:cNvSpPr>
          <p:nvPr/>
        </p:nvSpPr>
        <p:spPr bwMode="auto">
          <a:xfrm>
            <a:off x="579348" y="5187094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0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01" name="Text Box 91"/>
          <p:cNvSpPr txBox="1">
            <a:spLocks noChangeArrowheads="1"/>
          </p:cNvSpPr>
          <p:nvPr/>
        </p:nvSpPr>
        <p:spPr bwMode="auto">
          <a:xfrm>
            <a:off x="2259041" y="191905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02" name="Text Box 92"/>
          <p:cNvSpPr txBox="1">
            <a:spLocks noChangeArrowheads="1"/>
          </p:cNvSpPr>
          <p:nvPr/>
        </p:nvSpPr>
        <p:spPr bwMode="auto">
          <a:xfrm>
            <a:off x="2259041" y="257056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03" name="Text Box 93"/>
          <p:cNvSpPr txBox="1">
            <a:spLocks noChangeArrowheads="1"/>
          </p:cNvSpPr>
          <p:nvPr/>
        </p:nvSpPr>
        <p:spPr bwMode="auto">
          <a:xfrm>
            <a:off x="2259041" y="323971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04" name="Text Box 94"/>
          <p:cNvSpPr txBox="1">
            <a:spLocks noChangeArrowheads="1"/>
          </p:cNvSpPr>
          <p:nvPr/>
        </p:nvSpPr>
        <p:spPr bwMode="auto">
          <a:xfrm>
            <a:off x="2259041" y="3880249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05" name="Text Box 95"/>
          <p:cNvSpPr txBox="1">
            <a:spLocks noChangeArrowheads="1"/>
          </p:cNvSpPr>
          <p:nvPr/>
        </p:nvSpPr>
        <p:spPr bwMode="auto">
          <a:xfrm>
            <a:off x="2259041" y="4533981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06" name="Text Box 96"/>
          <p:cNvSpPr txBox="1">
            <a:spLocks noChangeArrowheads="1"/>
          </p:cNvSpPr>
          <p:nvPr/>
        </p:nvSpPr>
        <p:spPr bwMode="auto">
          <a:xfrm>
            <a:off x="2259041" y="5156936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13" name="Text Box 103"/>
          <p:cNvSpPr txBox="1">
            <a:spLocks noChangeArrowheads="1"/>
          </p:cNvSpPr>
          <p:nvPr/>
        </p:nvSpPr>
        <p:spPr bwMode="auto">
          <a:xfrm>
            <a:off x="3950113" y="1935215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14" name="Text Box 104"/>
          <p:cNvSpPr txBox="1">
            <a:spLocks noChangeArrowheads="1"/>
          </p:cNvSpPr>
          <p:nvPr/>
        </p:nvSpPr>
        <p:spPr bwMode="auto">
          <a:xfrm>
            <a:off x="3950113" y="258672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15" name="Text Box 105"/>
          <p:cNvSpPr txBox="1">
            <a:spLocks noChangeArrowheads="1"/>
          </p:cNvSpPr>
          <p:nvPr/>
        </p:nvSpPr>
        <p:spPr bwMode="auto">
          <a:xfrm>
            <a:off x="3950113" y="3255875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16" name="Text Box 106"/>
          <p:cNvSpPr txBox="1">
            <a:spLocks noChangeArrowheads="1"/>
          </p:cNvSpPr>
          <p:nvPr/>
        </p:nvSpPr>
        <p:spPr bwMode="auto">
          <a:xfrm>
            <a:off x="3950113" y="3896411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17" name="Text Box 107"/>
          <p:cNvSpPr txBox="1">
            <a:spLocks noChangeArrowheads="1"/>
          </p:cNvSpPr>
          <p:nvPr/>
        </p:nvSpPr>
        <p:spPr bwMode="auto">
          <a:xfrm>
            <a:off x="3950113" y="455014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18" name="Text Box 108"/>
          <p:cNvSpPr txBox="1">
            <a:spLocks noChangeArrowheads="1"/>
          </p:cNvSpPr>
          <p:nvPr/>
        </p:nvSpPr>
        <p:spPr bwMode="auto">
          <a:xfrm>
            <a:off x="3950113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25" name="Text Box 115"/>
          <p:cNvSpPr txBox="1">
            <a:spLocks noChangeArrowheads="1"/>
          </p:cNvSpPr>
          <p:nvPr/>
        </p:nvSpPr>
        <p:spPr bwMode="auto">
          <a:xfrm>
            <a:off x="5840695" y="1935215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26" name="Text Box 116"/>
          <p:cNvSpPr txBox="1">
            <a:spLocks noChangeArrowheads="1"/>
          </p:cNvSpPr>
          <p:nvPr/>
        </p:nvSpPr>
        <p:spPr bwMode="auto">
          <a:xfrm>
            <a:off x="5840695" y="258672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27" name="Text Box 117"/>
          <p:cNvSpPr txBox="1">
            <a:spLocks noChangeArrowheads="1"/>
          </p:cNvSpPr>
          <p:nvPr/>
        </p:nvSpPr>
        <p:spPr bwMode="auto">
          <a:xfrm>
            <a:off x="5840695" y="3255875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28" name="Text Box 118"/>
          <p:cNvSpPr txBox="1">
            <a:spLocks noChangeArrowheads="1"/>
          </p:cNvSpPr>
          <p:nvPr/>
        </p:nvSpPr>
        <p:spPr bwMode="auto">
          <a:xfrm>
            <a:off x="5840695" y="3896411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29" name="Text Box 119"/>
          <p:cNvSpPr txBox="1">
            <a:spLocks noChangeArrowheads="1"/>
          </p:cNvSpPr>
          <p:nvPr/>
        </p:nvSpPr>
        <p:spPr bwMode="auto">
          <a:xfrm>
            <a:off x="5840695" y="455014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30" name="Text Box 120"/>
          <p:cNvSpPr txBox="1">
            <a:spLocks noChangeArrowheads="1"/>
          </p:cNvSpPr>
          <p:nvPr/>
        </p:nvSpPr>
        <p:spPr bwMode="auto">
          <a:xfrm>
            <a:off x="5840695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37" name="Text Box 127"/>
          <p:cNvSpPr txBox="1">
            <a:spLocks noChangeArrowheads="1"/>
          </p:cNvSpPr>
          <p:nvPr/>
        </p:nvSpPr>
        <p:spPr bwMode="auto">
          <a:xfrm>
            <a:off x="7552815" y="1935215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38" name="Text Box 128"/>
          <p:cNvSpPr txBox="1">
            <a:spLocks noChangeArrowheads="1"/>
          </p:cNvSpPr>
          <p:nvPr/>
        </p:nvSpPr>
        <p:spPr bwMode="auto">
          <a:xfrm>
            <a:off x="7552815" y="258672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39" name="Text Box 129"/>
          <p:cNvSpPr txBox="1">
            <a:spLocks noChangeArrowheads="1"/>
          </p:cNvSpPr>
          <p:nvPr/>
        </p:nvSpPr>
        <p:spPr bwMode="auto">
          <a:xfrm>
            <a:off x="7552815" y="3255875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40" name="Text Box 130"/>
          <p:cNvSpPr txBox="1">
            <a:spLocks noChangeArrowheads="1"/>
          </p:cNvSpPr>
          <p:nvPr/>
        </p:nvSpPr>
        <p:spPr bwMode="auto">
          <a:xfrm>
            <a:off x="7552815" y="3896411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41" name="Text Box 131"/>
          <p:cNvSpPr txBox="1">
            <a:spLocks noChangeArrowheads="1"/>
          </p:cNvSpPr>
          <p:nvPr/>
        </p:nvSpPr>
        <p:spPr bwMode="auto">
          <a:xfrm>
            <a:off x="7552815" y="455014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42" name="Text Box 132"/>
          <p:cNvSpPr txBox="1">
            <a:spLocks noChangeArrowheads="1"/>
          </p:cNvSpPr>
          <p:nvPr/>
        </p:nvSpPr>
        <p:spPr bwMode="auto">
          <a:xfrm>
            <a:off x="7552815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43" name="Text Box 133"/>
          <p:cNvSpPr txBox="1">
            <a:spLocks noChangeArrowheads="1"/>
          </p:cNvSpPr>
          <p:nvPr/>
        </p:nvSpPr>
        <p:spPr bwMode="auto">
          <a:xfrm>
            <a:off x="165929" y="6063129"/>
            <a:ext cx="136683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Arial" charset="0"/>
                <a:ea typeface="宋体" charset="-122"/>
              </a:rPr>
              <a:t>第一趟</a:t>
            </a:r>
          </a:p>
        </p:txBody>
      </p:sp>
      <p:sp>
        <p:nvSpPr>
          <p:cNvPr id="144" name="Text Box 134"/>
          <p:cNvSpPr txBox="1">
            <a:spLocks noChangeArrowheads="1"/>
          </p:cNvSpPr>
          <p:nvPr/>
        </p:nvSpPr>
        <p:spPr bwMode="auto">
          <a:xfrm>
            <a:off x="1664240" y="6073051"/>
            <a:ext cx="136683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第二趟</a:t>
            </a:r>
          </a:p>
        </p:txBody>
      </p:sp>
      <p:sp>
        <p:nvSpPr>
          <p:cNvPr id="145" name="Text Box 135"/>
          <p:cNvSpPr txBox="1">
            <a:spLocks noChangeArrowheads="1"/>
          </p:cNvSpPr>
          <p:nvPr/>
        </p:nvSpPr>
        <p:spPr bwMode="auto">
          <a:xfrm>
            <a:off x="3536696" y="6081148"/>
            <a:ext cx="136683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第三趟</a:t>
            </a:r>
          </a:p>
        </p:txBody>
      </p:sp>
      <p:sp>
        <p:nvSpPr>
          <p:cNvPr id="146" name="Text Box 136"/>
          <p:cNvSpPr txBox="1">
            <a:spLocks noChangeArrowheads="1"/>
          </p:cNvSpPr>
          <p:nvPr/>
        </p:nvSpPr>
        <p:spPr bwMode="auto">
          <a:xfrm>
            <a:off x="5427276" y="6081148"/>
            <a:ext cx="136683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第四趟</a:t>
            </a:r>
          </a:p>
        </p:txBody>
      </p:sp>
      <p:sp>
        <p:nvSpPr>
          <p:cNvPr id="147" name="Text Box 137"/>
          <p:cNvSpPr txBox="1">
            <a:spLocks noChangeArrowheads="1"/>
          </p:cNvSpPr>
          <p:nvPr/>
        </p:nvSpPr>
        <p:spPr bwMode="auto">
          <a:xfrm>
            <a:off x="7139398" y="6081148"/>
            <a:ext cx="136683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第五趟</a:t>
            </a:r>
          </a:p>
        </p:txBody>
      </p:sp>
      <p:sp>
        <p:nvSpPr>
          <p:cNvPr id="148" name="Rectangle 138"/>
          <p:cNvSpPr>
            <a:spLocks noChangeArrowheads="1"/>
          </p:cNvSpPr>
          <p:nvPr/>
        </p:nvSpPr>
        <p:spPr bwMode="auto">
          <a:xfrm>
            <a:off x="1478749" y="1672466"/>
            <a:ext cx="7308850" cy="50976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149" name="Rectangle 139"/>
          <p:cNvSpPr>
            <a:spLocks noChangeArrowheads="1"/>
          </p:cNvSpPr>
          <p:nvPr/>
        </p:nvSpPr>
        <p:spPr bwMode="auto">
          <a:xfrm>
            <a:off x="3155063" y="1624048"/>
            <a:ext cx="5292725" cy="49952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150" name="Rectangle 140"/>
          <p:cNvSpPr>
            <a:spLocks noChangeArrowheads="1"/>
          </p:cNvSpPr>
          <p:nvPr/>
        </p:nvSpPr>
        <p:spPr bwMode="auto">
          <a:xfrm>
            <a:off x="5232954" y="1690916"/>
            <a:ext cx="3419475" cy="50114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151" name="Rectangle 141"/>
          <p:cNvSpPr>
            <a:spLocks noChangeArrowheads="1"/>
          </p:cNvSpPr>
          <p:nvPr/>
        </p:nvSpPr>
        <p:spPr bwMode="auto">
          <a:xfrm>
            <a:off x="7107567" y="1689980"/>
            <a:ext cx="1835150" cy="50123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203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2044 L 1.38778E-17 0.3093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4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93642E-7 L 0.00382 -0.1079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4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30936 L 0.00382 0.4006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55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75723E-6 L 1.38778E-17 -0.0811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40069 L 0.00382 0.4843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8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93064E-6 L -2.5E-6 -0.0813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2044 L 1.38778E-17 0.3093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4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93642E-7 L 0.00382 -0.1079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4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30936 L 0.00382 0.4006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555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75723E-6 L 1.38778E-17 -0.0811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2044 L 1.38778E-17 0.30937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49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93642E-7 L 0.00382 -0.10798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4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89" grpId="1"/>
      <p:bldP spid="89" grpId="2"/>
      <p:bldP spid="89" grpId="3"/>
      <p:bldP spid="89" grpId="4"/>
      <p:bldP spid="90" grpId="0"/>
      <p:bldP spid="91" grpId="0"/>
      <p:bldP spid="92" grpId="0"/>
      <p:bldP spid="93" grpId="0"/>
      <p:bldP spid="94" grpId="0"/>
      <p:bldP spid="101" grpId="0"/>
      <p:bldP spid="101" grpId="1"/>
      <p:bldP spid="101" grpId="2"/>
      <p:bldP spid="101" grpId="3"/>
      <p:bldP spid="102" grpId="0"/>
      <p:bldP spid="103" grpId="0"/>
      <p:bldP spid="104" grpId="0"/>
      <p:bldP spid="105" grpId="0"/>
      <p:bldP spid="113" grpId="0"/>
      <p:bldP spid="113" grpId="1"/>
      <p:bldP spid="113" grpId="2"/>
      <p:bldP spid="114" grpId="0"/>
      <p:bldP spid="115" grpId="0"/>
      <p:bldP spid="116" grpId="0"/>
      <p:bldP spid="125" grpId="0"/>
      <p:bldP spid="125" grpId="1"/>
      <p:bldP spid="126" grpId="0"/>
      <p:bldP spid="127" grpId="0"/>
      <p:bldP spid="137" grpId="0"/>
      <p:bldP spid="138" grpId="0"/>
      <p:bldP spid="148" grpId="0" animBg="1"/>
      <p:bldP spid="149" grpId="0" animBg="1"/>
      <p:bldP spid="150" grpId="0" animBg="1"/>
      <p:bldP spid="1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9876" y="199567"/>
            <a:ext cx="5479815" cy="67751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一维数组程序举例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96" y="837829"/>
            <a:ext cx="7653593" cy="49645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【</a:t>
            </a:r>
            <a:r>
              <a:rPr lang="zh-CN" altLang="en-US" sz="2000" dirty="0">
                <a:solidFill>
                  <a:schemeClr val="accent1"/>
                </a:solidFill>
              </a:rPr>
              <a:t>例</a:t>
            </a:r>
            <a:r>
              <a:rPr lang="en-US" altLang="zh-CN" sz="2000" dirty="0">
                <a:solidFill>
                  <a:schemeClr val="accent1"/>
                </a:solidFill>
              </a:rPr>
              <a:t>6.3】</a:t>
            </a:r>
            <a:r>
              <a:rPr lang="zh-CN" altLang="en-US" sz="2000" dirty="0">
                <a:solidFill>
                  <a:schemeClr val="accent1"/>
                </a:solidFill>
              </a:rPr>
              <a:t>有</a:t>
            </a:r>
            <a:r>
              <a:rPr lang="en-US" altLang="zh-CN" sz="2000" dirty="0">
                <a:solidFill>
                  <a:schemeClr val="accent1"/>
                </a:solidFill>
              </a:rPr>
              <a:t>10</a:t>
            </a:r>
            <a:r>
              <a:rPr lang="zh-CN" altLang="en-US" sz="2000" dirty="0">
                <a:solidFill>
                  <a:schemeClr val="accent1"/>
                </a:solidFill>
              </a:rPr>
              <a:t>个地区的面积，要求对它们按由小到大的顺序排列。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73063" y="1204429"/>
            <a:ext cx="6584633" cy="5560265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#include &lt;</a:t>
            </a:r>
            <a:r>
              <a:rPr lang="en-US" altLang="zh-CN" sz="1600" b="1" dirty="0" err="1"/>
              <a:t>stdio.h</a:t>
            </a:r>
            <a:r>
              <a:rPr lang="en-US" altLang="zh-CN" sz="1600" b="1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	int a[10];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	int </a:t>
            </a:r>
            <a:r>
              <a:rPr lang="en-US" altLang="zh-CN" sz="1600" b="1" dirty="0" err="1"/>
              <a:t>i,j,t</a:t>
            </a:r>
            <a:r>
              <a:rPr lang="en-US" altLang="zh-CN" sz="1600" b="1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("input 10 numbers :\n");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	for (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=0;i&lt;10;i++)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		</a:t>
            </a:r>
            <a:r>
              <a:rPr lang="en-US" altLang="zh-CN" sz="1600" b="1" dirty="0" err="1"/>
              <a:t>scanf</a:t>
            </a:r>
            <a:r>
              <a:rPr lang="en-US" altLang="zh-CN" sz="1600" b="1" dirty="0"/>
              <a:t>("%</a:t>
            </a:r>
            <a:r>
              <a:rPr lang="en-US" altLang="zh-CN" sz="1600" b="1" dirty="0" err="1"/>
              <a:t>d",&amp;a</a:t>
            </a:r>
            <a:r>
              <a:rPr lang="en-US" altLang="zh-CN" sz="1600" b="1" dirty="0"/>
              <a:t>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	for(j=0;j&lt;9;j++)			</a:t>
            </a:r>
            <a:r>
              <a:rPr lang="en-US" altLang="zh-CN" sz="1600" b="1" dirty="0">
                <a:solidFill>
                  <a:srgbClr val="008000"/>
                </a:solidFill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</a:rPr>
              <a:t>进行</a:t>
            </a:r>
            <a:r>
              <a:rPr lang="en-US" altLang="zh-CN" sz="1600" b="1" dirty="0">
                <a:solidFill>
                  <a:srgbClr val="008000"/>
                </a:solidFill>
              </a:rPr>
              <a:t>9</a:t>
            </a:r>
            <a:r>
              <a:rPr lang="zh-CN" altLang="en-US" sz="1600" b="1" dirty="0">
                <a:solidFill>
                  <a:srgbClr val="008000"/>
                </a:solidFill>
              </a:rPr>
              <a:t>次循环，实现</a:t>
            </a:r>
            <a:r>
              <a:rPr lang="en-US" altLang="zh-CN" sz="1600" b="1" dirty="0">
                <a:solidFill>
                  <a:srgbClr val="008000"/>
                </a:solidFill>
              </a:rPr>
              <a:t>9</a:t>
            </a:r>
            <a:r>
              <a:rPr lang="zh-CN" altLang="en-US" sz="1600" b="1" dirty="0">
                <a:solidFill>
                  <a:srgbClr val="008000"/>
                </a:solidFill>
              </a:rPr>
              <a:t>趟比较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 b="1" dirty="0"/>
              <a:t>		</a:t>
            </a:r>
            <a:r>
              <a:rPr lang="en-US" altLang="zh-CN" sz="1600" b="1" dirty="0"/>
              <a:t>for(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=0;i&lt;9-j;i++)		</a:t>
            </a:r>
            <a:r>
              <a:rPr lang="en-US" altLang="zh-CN" sz="1600" b="1" dirty="0">
                <a:solidFill>
                  <a:srgbClr val="008000"/>
                </a:solidFill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</a:rPr>
              <a:t>在每一趟中进行</a:t>
            </a:r>
            <a:r>
              <a:rPr lang="en-US" altLang="zh-CN" sz="1600" b="1" dirty="0">
                <a:solidFill>
                  <a:srgbClr val="008000"/>
                </a:solidFill>
              </a:rPr>
              <a:t>9-j</a:t>
            </a:r>
            <a:r>
              <a:rPr lang="zh-CN" altLang="en-US" sz="1600" b="1" dirty="0">
                <a:solidFill>
                  <a:srgbClr val="008000"/>
                </a:solidFill>
              </a:rPr>
              <a:t>次比较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 b="1" dirty="0"/>
              <a:t>			</a:t>
            </a:r>
            <a:r>
              <a:rPr lang="en-US" altLang="zh-CN" sz="1600" b="1" dirty="0"/>
              <a:t>if(a[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]&gt;a[i+1])		</a:t>
            </a:r>
            <a:r>
              <a:rPr lang="en-US" altLang="zh-CN" sz="1600" b="1" dirty="0">
                <a:solidFill>
                  <a:srgbClr val="008000"/>
                </a:solidFill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</a:rPr>
              <a:t>相邻两个数比较 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 b="1" dirty="0"/>
              <a:t>				</a:t>
            </a:r>
            <a:r>
              <a:rPr lang="en-US" altLang="zh-CN" sz="1600" b="1" dirty="0"/>
              <a:t>{t=a[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];a[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]=a[i+1];a[i+1]=t;}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("the sorted numbers :\n");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	for(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=0;i&lt;10;i++)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		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("%d ",a[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}</a:t>
            </a:r>
            <a:endParaRPr lang="en-US" altLang="zh-CN" sz="1600" b="1" dirty="0">
              <a:solidFill>
                <a:srgbClr val="008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99586" y="4745743"/>
            <a:ext cx="3486150" cy="13906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F174C0F-BC0F-4273-A445-C503BB2ADBCF}"/>
              </a:ext>
            </a:extLst>
          </p:cNvPr>
          <p:cNvSpPr txBox="1"/>
          <p:nvPr/>
        </p:nvSpPr>
        <p:spPr>
          <a:xfrm>
            <a:off x="6788640" y="1422684"/>
            <a:ext cx="21373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选择法</a:t>
            </a:r>
            <a:r>
              <a:rPr lang="zh-CN" altLang="en-US" dirty="0"/>
              <a:t>：</a:t>
            </a:r>
            <a:r>
              <a:rPr lang="en-US" altLang="zh-CN" dirty="0"/>
              <a:t>https://www.cnblogs.com/mrxy/p/8037149.html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4744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SubTitle"/>
  <p:tag name="MH_ORDER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Sub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Freeform 2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Text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SubTitle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12346"/>
  <p:tag name="MH_LIBRARY" val="GRAPHIC"/>
  <p:tag name="MH_TYPE" val="Text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12346"/>
  <p:tag name="MH_LIBRARY" val="GRAPHIC"/>
  <p:tag name="MH_TYPE" val="SubTitle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Text"/>
  <p:tag name="MH_ORDER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SubTitle"/>
  <p:tag name="MH_ORDER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文本框 2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3479</TotalTime>
  <Words>8202</Words>
  <Application>Microsoft Office PowerPoint</Application>
  <PresentationFormat>全屏显示(4:3)</PresentationFormat>
  <Paragraphs>1064</Paragraphs>
  <Slides>40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0" baseType="lpstr">
      <vt:lpstr>等线</vt:lpstr>
      <vt:lpstr>华文中宋</vt:lpstr>
      <vt:lpstr>宋体</vt:lpstr>
      <vt:lpstr>微软雅黑</vt:lpstr>
      <vt:lpstr>Arial</vt:lpstr>
      <vt:lpstr>Baskerville Old Face</vt:lpstr>
      <vt:lpstr>Calibri</vt:lpstr>
      <vt:lpstr>Calibri Light</vt:lpstr>
      <vt:lpstr>Cambria Math</vt:lpstr>
      <vt:lpstr>Office 主题​​</vt:lpstr>
      <vt:lpstr>PowerPoint 演示文稿</vt:lpstr>
      <vt:lpstr>为什么需要循环控制</vt:lpstr>
      <vt:lpstr>定义一维数组</vt:lpstr>
      <vt:lpstr>引用一维数组元素</vt:lpstr>
      <vt:lpstr>引用一维数组元素</vt:lpstr>
      <vt:lpstr>一维数组的初始化</vt:lpstr>
      <vt:lpstr>一维数组程序举例</vt:lpstr>
      <vt:lpstr>一维数组程序举例</vt:lpstr>
      <vt:lpstr>一维数组程序举例</vt:lpstr>
      <vt:lpstr>定义和引用二维数组</vt:lpstr>
      <vt:lpstr>定义二维数组</vt:lpstr>
      <vt:lpstr>二维数组的存储</vt:lpstr>
      <vt:lpstr>多维数组</vt:lpstr>
      <vt:lpstr>引用二维数组元素</vt:lpstr>
      <vt:lpstr>引用一维数组元素</vt:lpstr>
      <vt:lpstr>二维数组的初始化</vt:lpstr>
      <vt:lpstr>二维数组程序举例</vt:lpstr>
      <vt:lpstr>二维数组程序举例</vt:lpstr>
      <vt:lpstr>字符数组</vt:lpstr>
      <vt:lpstr>定义字符数组</vt:lpstr>
      <vt:lpstr>字符数组的初始化</vt:lpstr>
      <vt:lpstr>引用字符数组中的元素</vt:lpstr>
      <vt:lpstr>字符串和字符串结束标志</vt:lpstr>
      <vt:lpstr>字符串和字符串结束标志</vt:lpstr>
      <vt:lpstr>字符数组的输入输出</vt:lpstr>
      <vt:lpstr>字符数组的输入输出</vt:lpstr>
      <vt:lpstr>字符数组的输入输出</vt:lpstr>
      <vt:lpstr>使用字符串处理函数</vt:lpstr>
      <vt:lpstr>输出字符串的函数</vt:lpstr>
      <vt:lpstr>输入字符串的函数</vt:lpstr>
      <vt:lpstr>字符串连接函数</vt:lpstr>
      <vt:lpstr>字符串复制函数</vt:lpstr>
      <vt:lpstr>字符串复制函数</vt:lpstr>
      <vt:lpstr>字符串比较函数</vt:lpstr>
      <vt:lpstr>测字符串长度的函数</vt:lpstr>
      <vt:lpstr>转换为大小写的函数</vt:lpstr>
      <vt:lpstr>字符数组应用举例</vt:lpstr>
      <vt:lpstr>PowerPoint 演示文稿</vt:lpstr>
      <vt:lpstr>字符数组应用举例</vt:lpstr>
      <vt:lpstr>字符数组应用举例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C程序设计</dc:title>
  <dc:creator>zi jin</dc:creator>
  <cp:lastModifiedBy>李 勇</cp:lastModifiedBy>
  <cp:revision>271</cp:revision>
  <dcterms:created xsi:type="dcterms:W3CDTF">2017-08-03T06:51:45Z</dcterms:created>
  <dcterms:modified xsi:type="dcterms:W3CDTF">2021-10-27T15:19:26Z</dcterms:modified>
</cp:coreProperties>
</file>