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25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5813-59CC-4A32-985D-85329376AF07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82E92-461A-42DB-AB59-D8A4E42B2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82E92-461A-42DB-AB59-D8A4E42B2F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3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E2C14-F267-448F-92E2-4C17D1200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FEB6D-ECFA-426E-B083-25B1B09FF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15FF6-2CD3-4DC5-A41A-B262C96A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E6F87-FEE0-4693-A489-5D7C0E5A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E2577-4C41-49BC-B0D9-217817F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E368B-1185-4F27-A6A7-7FD0442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5E69B3-A808-4D12-BDAB-680B9646A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F23AB-0D6B-42BF-9CFE-A0F5ED2A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F6BFF-49F5-44B8-8BCD-462CF833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FFAAB-4A00-4E50-B079-D8477A48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8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54F38F-F59C-4B16-B935-D2C22132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73E16-E5D1-44F7-8B74-0D1EE8B6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4549F-E095-45D0-A9E4-ABB78097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EE6BB-48F2-4FEB-ADB9-9ABA4558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A725D-B728-409C-B404-4BAD0387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9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DB09A-F740-46F7-A1FA-69C749F1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AB16-E982-4767-A7F3-1D6416B8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333E5-51A3-4863-95FE-75079841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3E78A-D058-4780-B696-62098480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23E39-31B3-484A-9825-30AA2BB9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2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7E579-4E19-4229-9083-7FAE9543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69FE9-4BA0-4BC0-A78D-828CD00C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4B884-88B6-4391-9AA2-05A71A18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179F8-686B-47B1-A4DC-6E8690F8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D7404-E42D-4B24-AA57-665081F2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5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9FBF1-E510-42CA-B50B-936D753D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52EEF-E755-4CEC-AA74-46174338D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150BE-DA3F-4734-BA59-8F50E966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99D74-A825-42F5-9FCA-B24B9F10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B295A-8117-4100-9691-FE18ABF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42C4F-3ABD-4E85-A9BF-DDE81D0D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0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17341-0534-49E8-B7F7-17C92476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3D828-2AD1-4EF1-BA8B-2596768D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3386E-879B-4FD7-B7F9-077CA1E7F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74A8B-57FD-4438-BB50-78D795086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08197C-821C-469F-80C1-E6DC9B11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0DCDDB-6645-43AA-98EC-CC87AA4E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2B5B0D-5138-4B86-99F1-B1D9382D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B9031B-8952-4196-873B-1B1199FE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6E12-4749-4677-9B6D-383979E6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6BDF4-4D14-4DAB-BECC-B97857DD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90E76-78F8-4979-8937-3A2700A5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0A8E34-A1C1-4C7E-8D50-05F3124D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600F38-0CCD-4E07-9CEF-65B26F40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3EAF9-ED0E-43E5-842E-8EE6B709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B2957-7E29-46F5-B2F0-48E23DCA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E9C5B-B5AA-461B-88B1-6423E836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ABDD6-AC69-49D2-8CE3-58B157C1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D571E-6E19-4EAF-82FC-E259A318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C939A-1E0B-40EF-9A48-88245171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C2FB1-BD81-41DF-91D7-EC52AC0A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E0A6D-E11E-448B-AAEB-75C171ED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9320E-E013-4B25-A4FA-18B87BB6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F865C8-CF43-4A5F-8F3C-FB9BADBEB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36AAA-6F62-4C8A-9C64-1337EDFF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320A4-DAF7-4513-BB13-74343806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45710-AF9A-4A35-8A9C-21AFA8B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C5002-3C0E-4337-91D5-DF6C3CC9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68C144-C37F-40DC-89D1-BC996570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604C2-086E-4EBA-9E0F-AB691E75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D1A1A-B51B-4C04-A5CD-5E7D67DAA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4540-CA71-4971-B460-93B9DDD54908}" type="datetimeFigureOut">
              <a:rPr lang="zh-CN" altLang="en-US" smtClean="0"/>
              <a:t>2023-09-05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931C4-FD5A-48E6-BFFD-3A4267E78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EACA8-1B2D-47D1-98E9-EE826736F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31F0B4C-7260-4DC7-9750-469E40AA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0" y="120431"/>
            <a:ext cx="10110860" cy="661713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B2B75C-9F35-4026-A4A5-DADA63987F8E}"/>
              </a:ext>
            </a:extLst>
          </p:cNvPr>
          <p:cNvCxnSpPr>
            <a:cxnSpLocks/>
          </p:cNvCxnSpPr>
          <p:nvPr/>
        </p:nvCxnSpPr>
        <p:spPr>
          <a:xfrm flipV="1">
            <a:off x="5139159" y="3706586"/>
            <a:ext cx="1294298" cy="12463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62DD69C-7E70-4718-AF42-11E8F37580AC}"/>
              </a:ext>
            </a:extLst>
          </p:cNvPr>
          <p:cNvCxnSpPr>
            <a:cxnSpLocks/>
          </p:cNvCxnSpPr>
          <p:nvPr/>
        </p:nvCxnSpPr>
        <p:spPr>
          <a:xfrm flipV="1">
            <a:off x="5178781" y="3304366"/>
            <a:ext cx="1294298" cy="12463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6B7179-EC25-4742-B9F3-1295590BE384}"/>
              </a:ext>
            </a:extLst>
          </p:cNvPr>
          <p:cNvCxnSpPr>
            <a:cxnSpLocks/>
          </p:cNvCxnSpPr>
          <p:nvPr/>
        </p:nvCxnSpPr>
        <p:spPr>
          <a:xfrm flipV="1">
            <a:off x="4464796" y="1324338"/>
            <a:ext cx="1294298" cy="12463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575D13E-004C-4F86-90F8-70F24F031FE4}"/>
              </a:ext>
            </a:extLst>
          </p:cNvPr>
          <p:cNvSpPr/>
          <p:nvPr/>
        </p:nvSpPr>
        <p:spPr>
          <a:xfrm>
            <a:off x="1248383" y="914399"/>
            <a:ext cx="364337" cy="1377595"/>
          </a:xfrm>
          <a:prstGeom prst="leftBrace">
            <a:avLst>
              <a:gd name="adj1" fmla="val 6871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B11A611-99D3-4CF3-9C6B-55F5AA9B6A3B}"/>
              </a:ext>
            </a:extLst>
          </p:cNvPr>
          <p:cNvSpPr/>
          <p:nvPr/>
        </p:nvSpPr>
        <p:spPr>
          <a:xfrm>
            <a:off x="1248382" y="2740202"/>
            <a:ext cx="364337" cy="2550255"/>
          </a:xfrm>
          <a:prstGeom prst="leftBrace">
            <a:avLst>
              <a:gd name="adj1" fmla="val 6871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A33148-7F60-4B4F-9C79-1D6539E826B3}"/>
              </a:ext>
            </a:extLst>
          </p:cNvPr>
          <p:cNvSpPr txBox="1"/>
          <p:nvPr/>
        </p:nvSpPr>
        <p:spPr>
          <a:xfrm>
            <a:off x="-406330" y="1028934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不可信</a:t>
            </a:r>
            <a:endParaRPr lang="en-US" altLang="zh-CN" sz="3200" dirty="0">
              <a:solidFill>
                <a:schemeClr val="accent2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D08ED5-E637-4DFB-80DE-BF6B3F9E23F4}"/>
              </a:ext>
            </a:extLst>
          </p:cNvPr>
          <p:cNvSpPr txBox="1"/>
          <p:nvPr/>
        </p:nvSpPr>
        <p:spPr>
          <a:xfrm>
            <a:off x="-57119" y="347672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可信</a:t>
            </a:r>
            <a:endParaRPr lang="en-US" altLang="zh-CN" sz="3200" dirty="0">
              <a:solidFill>
                <a:schemeClr val="accent2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01531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Adobe 黑体 Std R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feifei</dc:creator>
  <cp:lastModifiedBy>xiao feifei</cp:lastModifiedBy>
  <cp:revision>4</cp:revision>
  <dcterms:created xsi:type="dcterms:W3CDTF">2023-09-05T13:59:33Z</dcterms:created>
  <dcterms:modified xsi:type="dcterms:W3CDTF">2023-09-05T14:39:08Z</dcterms:modified>
</cp:coreProperties>
</file>