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72" r:id="rId4"/>
    <p:sldId id="284" r:id="rId5"/>
    <p:sldId id="326" r:id="rId7"/>
    <p:sldId id="279" r:id="rId8"/>
    <p:sldId id="280" r:id="rId9"/>
    <p:sldId id="275" r:id="rId10"/>
    <p:sldId id="318" r:id="rId11"/>
    <p:sldId id="286" r:id="rId12"/>
    <p:sldId id="293" r:id="rId13"/>
    <p:sldId id="332" r:id="rId14"/>
    <p:sldId id="299" r:id="rId15"/>
    <p:sldId id="333" r:id="rId16"/>
    <p:sldId id="334" r:id="rId17"/>
    <p:sldId id="335" r:id="rId18"/>
    <p:sldId id="336" r:id="rId19"/>
    <p:sldId id="337" r:id="rId20"/>
    <p:sldId id="281" r:id="rId21"/>
    <p:sldId id="327" r:id="rId22"/>
    <p:sldId id="328" r:id="rId23"/>
    <p:sldId id="338" r:id="rId24"/>
    <p:sldId id="339" r:id="rId25"/>
    <p:sldId id="340" r:id="rId26"/>
    <p:sldId id="278" r:id="rId27"/>
    <p:sldId id="319" r:id="rId28"/>
    <p:sldId id="342" r:id="rId29"/>
    <p:sldId id="283" r:id="rId30"/>
    <p:sldId id="315" r:id="rId31"/>
    <p:sldId id="305" r:id="rId32"/>
  </p:sldIdLst>
  <p:sldSz cx="9144000" cy="5143500" type="screen16x9"/>
  <p:notesSz cx="6858000" cy="9144000"/>
  <p:embeddedFontLst>
    <p:embeddedFont>
      <p:font typeface="方正粗倩_GBK" panose="03000509000000000000" pitchFamily="65" charset="-122"/>
      <p:regular r:id="rId36"/>
    </p:embeddedFon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</p:embeddedFont>
    <p:embeddedFont>
      <p:font typeface="Calibri" panose="020F0502020204030204" charset="0"/>
      <p:regular r:id="rId42"/>
      <p:bold r:id="rId43"/>
      <p:italic r:id="rId44"/>
      <p:boldItalic r:id="rId45"/>
    </p:embeddedFont>
    <p:embeddedFont>
      <p:font typeface="等线" panose="02010600030101010101" pitchFamily="2" charset="-122"/>
      <p:regular r:id="rId46"/>
    </p:embeddedFont>
  </p:embeddedFontLst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4"/>
    <a:srgbClr val="00706D"/>
    <a:srgbClr val="58C0BE"/>
    <a:srgbClr val="9CCFD8"/>
    <a:srgbClr val="00AEC0"/>
    <a:srgbClr val="00C0BB"/>
    <a:srgbClr val="008A87"/>
    <a:srgbClr val="00D2CD"/>
    <a:srgbClr val="D5FFFE"/>
    <a:srgbClr val="70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917" y="62"/>
      </p:cViewPr>
      <p:guideLst>
        <p:guide orient="horz" pos="1620"/>
        <p:guide orient="horz" pos="1983"/>
        <p:guide orient="horz" pos="1257"/>
        <p:guide pos="2880"/>
        <p:guide pos="1837"/>
        <p:guide pos="3923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font" Target="fonts/font11.fntdata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2E5A8-993A-40E7-BA4D-817AFE3729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231">
                <a:lumMod val="70000"/>
              </a:srgbClr>
            </a:gs>
            <a:gs pos="100000">
              <a:srgbClr val="005452">
                <a:lumMod val="94000"/>
                <a:lumOff val="6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9469008" y="2427734"/>
            <a:ext cx="4103992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4168" y="1635646"/>
            <a:ext cx="2664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highlight>
                  <a:srgbClr val="008080"/>
                </a:highlight>
                <a:latin typeface="方正粗倩_GBK" panose="03000509000000000000" pitchFamily="65" charset="-122"/>
                <a:ea typeface="方正粗倩_GBK" panose="03000509000000000000" pitchFamily="65" charset="-122"/>
              </a:rPr>
              <a:t>10.28</a:t>
            </a:r>
            <a:r>
              <a:rPr lang="zh-CN" altLang="en-US" sz="2800" b="1" dirty="0">
                <a:solidFill>
                  <a:schemeClr val="bg1"/>
                </a:solidFill>
                <a:highlight>
                  <a:srgbClr val="008080"/>
                </a:highlight>
                <a:latin typeface="方正粗倩_GBK" panose="03000509000000000000" pitchFamily="65" charset="-122"/>
                <a:ea typeface="方正粗倩_GBK" panose="03000509000000000000" pitchFamily="65" charset="-122"/>
              </a:rPr>
              <a:t>周报</a:t>
            </a:r>
            <a:endParaRPr lang="zh-CN" altLang="en-US" sz="2800" b="1" dirty="0">
              <a:solidFill>
                <a:schemeClr val="bg1"/>
              </a:solidFill>
              <a:highlight>
                <a:srgbClr val="008080"/>
              </a:highlight>
              <a:latin typeface="方正粗倩_GBK" panose="03000509000000000000" pitchFamily="65" charset="-122"/>
              <a:ea typeface="方正粗倩_GBK" panose="03000509000000000000" pitchFamily="65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862" y="623589"/>
            <a:ext cx="3855434" cy="3855434"/>
            <a:chOff x="379862" y="623589"/>
            <a:chExt cx="3855434" cy="3855434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>
            <a:xfrm rot="2700000" flipV="1">
              <a:off x="379862" y="623589"/>
              <a:ext cx="3855434" cy="3855434"/>
            </a:xfrm>
            <a:prstGeom prst="roundRect">
              <a:avLst>
                <a:gd name="adj" fmla="val 10776"/>
              </a:avLst>
            </a:prstGeom>
            <a:solidFill>
              <a:srgbClr val="00686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>
              <a:spLocks noChangeAspect="1"/>
            </p:cNvSpPr>
            <p:nvPr/>
          </p:nvSpPr>
          <p:spPr>
            <a:xfrm rot="2700000" flipV="1">
              <a:off x="816073" y="1040560"/>
              <a:ext cx="2983012" cy="2983012"/>
            </a:xfrm>
            <a:prstGeom prst="roundRect">
              <a:avLst>
                <a:gd name="adj" fmla="val 10776"/>
              </a:avLst>
            </a:prstGeom>
            <a:solidFill>
              <a:srgbClr val="00807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>
              <a:spLocks noChangeAspect="1"/>
            </p:cNvSpPr>
            <p:nvPr/>
          </p:nvSpPr>
          <p:spPr>
            <a:xfrm rot="2700000" flipV="1">
              <a:off x="1265321" y="1489808"/>
              <a:ext cx="2084516" cy="2084516"/>
            </a:xfrm>
            <a:prstGeom prst="roundRect">
              <a:avLst>
                <a:gd name="adj" fmla="val 10776"/>
              </a:avLst>
            </a:prstGeom>
            <a:solidFill>
              <a:srgbClr val="93D4D6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68045" y="1956584"/>
              <a:ext cx="1273378" cy="1273378"/>
              <a:chOff x="4545297" y="2223094"/>
              <a:chExt cx="1273378" cy="1273378"/>
            </a:xfrm>
          </p:grpSpPr>
          <p:sp>
            <p:nvSpPr>
              <p:cNvPr id="13" name="圆角矩形 12"/>
              <p:cNvSpPr>
                <a:spLocks noChangeAspect="1"/>
              </p:cNvSpPr>
              <p:nvPr/>
            </p:nvSpPr>
            <p:spPr>
              <a:xfrm rot="8112377" flipV="1">
                <a:off x="4545297" y="2223094"/>
                <a:ext cx="1273378" cy="1273378"/>
              </a:xfrm>
              <a:prstGeom prst="roundRect">
                <a:avLst>
                  <a:gd name="adj" fmla="val 10776"/>
                </a:avLst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439817"/>
                <a:ext cx="1213657" cy="998819"/>
              </a:xfrm>
              <a:prstGeom prst="rect">
                <a:avLst/>
              </a:prstGeom>
            </p:spPr>
          </p:pic>
        </p:grpSp>
      </p:grpSp>
      <p:sp>
        <p:nvSpPr>
          <p:cNvPr id="15" name="TextBox 15"/>
          <p:cNvSpPr txBox="1"/>
          <p:nvPr/>
        </p:nvSpPr>
        <p:spPr>
          <a:xfrm>
            <a:off x="5324206" y="3062795"/>
            <a:ext cx="3312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highlight>
                  <a:srgbClr val="008080"/>
                </a:highlight>
                <a:latin typeface="方正粗倩_GBK" panose="03000509000000000000" pitchFamily="65" charset="-122"/>
                <a:ea typeface="方正粗倩_GBK" panose="03000509000000000000" pitchFamily="65" charset="-122"/>
              </a:rPr>
              <a:t>项目场景与方案分解</a:t>
            </a:r>
            <a:endParaRPr lang="zh-CN" altLang="en-US" sz="2800" b="1" dirty="0">
              <a:solidFill>
                <a:schemeClr val="bg1"/>
              </a:solidFill>
              <a:highlight>
                <a:srgbClr val="008080"/>
              </a:highlight>
              <a:latin typeface="方正粗倩_GBK" panose="03000509000000000000" pitchFamily="65" charset="-122"/>
              <a:ea typeface="方正粗倩_GBK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40000">
                                          <p:cBhvr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0" presetClass="path" presetSubtype="0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60000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0" presetClass="path" presetSubtype="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40000">
                                          <p:cBhvr>
                                            <p:cTn id="1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0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0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955456" y="951748"/>
            <a:ext cx="3240000" cy="3240000"/>
          </a:xfrm>
          <a:prstGeom prst="ellipse">
            <a:avLst/>
          </a:prstGeom>
          <a:noFill/>
          <a:ln>
            <a:solidFill>
              <a:srgbClr val="0054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方案的实体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84459" y="343008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5430331" y="1884790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888497" y="339502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2339752" y="188479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>
            <a:fillRect/>
          </a:stretch>
        </p:blipFill>
        <p:spPr>
          <a:xfrm>
            <a:off x="3851920" y="1635646"/>
            <a:ext cx="1386650" cy="165618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077294" y="628582"/>
            <a:ext cx="100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旋翼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1269" y="2110083"/>
            <a:ext cx="95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无人机搭载的伪基站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4899" y="3951353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9695" y="2387082"/>
            <a:ext cx="9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方案分解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5718" y="1219945"/>
            <a:ext cx="2073424" cy="2402936"/>
          </a:xfrm>
          <a:prstGeom prst="round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95718" y="2072552"/>
            <a:ext cx="1889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无人机与控制器的无感知认证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61099" y="1419621"/>
            <a:ext cx="4667286" cy="1728193"/>
            <a:chOff x="5935773" y="825210"/>
            <a:chExt cx="1522371" cy="2828844"/>
          </a:xfrm>
        </p:grpSpPr>
        <p:sp>
          <p:nvSpPr>
            <p:cNvPr id="36" name="圆角矩形 35"/>
            <p:cNvSpPr/>
            <p:nvPr/>
          </p:nvSpPr>
          <p:spPr>
            <a:xfrm>
              <a:off x="5954944" y="825210"/>
              <a:ext cx="1503200" cy="2828844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955890" y="2287364"/>
              <a:ext cx="1023629" cy="554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保证控制认证的稳定性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35773" y="1414488"/>
              <a:ext cx="1152128" cy="554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无人机与控制器的无感知认证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方案分解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560" y="1203598"/>
            <a:ext cx="2416322" cy="2450456"/>
          </a:xfrm>
          <a:prstGeom prst="round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26888" y="2009312"/>
            <a:ext cx="155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无人机与无人机之间的密钥认证和组网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31841" y="1203598"/>
            <a:ext cx="5153460" cy="2450456"/>
            <a:chOff x="5858281" y="825211"/>
            <a:chExt cx="1599863" cy="2828843"/>
          </a:xfrm>
        </p:grpSpPr>
        <p:sp>
          <p:nvSpPr>
            <p:cNvPr id="27" name="圆角矩形 26"/>
            <p:cNvSpPr/>
            <p:nvPr/>
          </p:nvSpPr>
          <p:spPr>
            <a:xfrm>
              <a:off x="5954944" y="825211"/>
              <a:ext cx="1503200" cy="2828843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68414" y="1441614"/>
              <a:ext cx="1495420" cy="675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无人机搭载的伪基站之间的相互认证（数据传输安全）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8281" y="928311"/>
              <a:ext cx="1349072" cy="39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无人机之间的组网（控制器</a:t>
              </a:r>
              <a:r>
                <a:rPr lang="en-US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簇头</a:t>
              </a:r>
              <a:r>
                <a:rPr lang="en-US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节点）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164481" y="2920776"/>
            <a:ext cx="4953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无人机之间的秘钥管理</a:t>
            </a:r>
            <a:endParaRPr lang="zh-CN" altLang="zh-CN" sz="1600" dirty="0">
              <a:solidFill>
                <a:srgbClr val="005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4481" y="2465431"/>
            <a:ext cx="4953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无人机之间的安全认证（控制）</a:t>
            </a:r>
            <a:endParaRPr lang="zh-CN" altLang="zh-CN" sz="1600" dirty="0">
              <a:solidFill>
                <a:srgbClr val="005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方案分解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5718" y="1219945"/>
            <a:ext cx="2073424" cy="2402936"/>
          </a:xfrm>
          <a:prstGeom prst="round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95718" y="2072552"/>
            <a:ext cx="1889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无人机与用户处理的海量并发接入与处理问题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61099" y="1419621"/>
            <a:ext cx="4667286" cy="2016225"/>
            <a:chOff x="5935773" y="825210"/>
            <a:chExt cx="1522371" cy="2828844"/>
          </a:xfrm>
        </p:grpSpPr>
        <p:sp>
          <p:nvSpPr>
            <p:cNvPr id="36" name="圆角矩形 35"/>
            <p:cNvSpPr/>
            <p:nvPr/>
          </p:nvSpPr>
          <p:spPr>
            <a:xfrm>
              <a:off x="5954944" y="825210"/>
              <a:ext cx="1503200" cy="2828844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943291" y="2239631"/>
              <a:ext cx="1152128" cy="820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大量用户信息的处理问题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 algn="just"/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35773" y="1414488"/>
              <a:ext cx="1152128" cy="475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用户与伪基站之间的认证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353338" y="2908899"/>
            <a:ext cx="4421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无人机之间的负载均衡问题</a:t>
            </a:r>
            <a:endParaRPr lang="zh-CN" altLang="zh-CN" sz="1600" dirty="0">
              <a:solidFill>
                <a:srgbClr val="005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方案分解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560" y="1203598"/>
            <a:ext cx="2416322" cy="2450456"/>
          </a:xfrm>
          <a:prstGeom prst="round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26888" y="2268639"/>
            <a:ext cx="155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无人机群组更新问题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0685" y="1419622"/>
            <a:ext cx="4842091" cy="1933856"/>
            <a:chOff x="5954944" y="825211"/>
            <a:chExt cx="1503200" cy="2828843"/>
          </a:xfrm>
        </p:grpSpPr>
        <p:sp>
          <p:nvSpPr>
            <p:cNvPr id="27" name="圆角矩形 26"/>
            <p:cNvSpPr/>
            <p:nvPr/>
          </p:nvSpPr>
          <p:spPr>
            <a:xfrm>
              <a:off x="5954944" y="825211"/>
              <a:ext cx="1503200" cy="2828843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14761" y="1294180"/>
              <a:ext cx="1279396" cy="855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无人机因为故障或电量问题需要新无人机代替</a:t>
              </a:r>
              <a:endParaRPr lang="zh-CN" altLang="en-US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14161" y="2476605"/>
              <a:ext cx="1188753" cy="495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如何实现用户无感知的切换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方案分解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95718" y="1219945"/>
            <a:ext cx="2073424" cy="2402936"/>
          </a:xfrm>
          <a:prstGeom prst="round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26888" y="2206783"/>
            <a:ext cx="207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33400" lvl="0" algn="just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无人机分层协作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248034" y="1219945"/>
            <a:ext cx="4750734" cy="2587606"/>
            <a:chOff x="5908554" y="825210"/>
            <a:chExt cx="1549590" cy="2828844"/>
          </a:xfrm>
        </p:grpSpPr>
        <p:sp>
          <p:nvSpPr>
            <p:cNvPr id="36" name="圆角矩形 35"/>
            <p:cNvSpPr/>
            <p:nvPr/>
          </p:nvSpPr>
          <p:spPr>
            <a:xfrm>
              <a:off x="5954944" y="825210"/>
              <a:ext cx="1503200" cy="2828844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908554" y="2130306"/>
              <a:ext cx="1491084" cy="907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533400" lvl="1" algn="just"/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主无人机对从无人机的控制方面发送的信息需要是密文，发送的数据包等信息可以使用明文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908554" y="1109832"/>
              <a:ext cx="1505789" cy="637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533400" lvl="1" algn="just">
                <a:spcAft>
                  <a:spcPts val="0"/>
                </a:spcAft>
              </a:pPr>
              <a:r>
                <a:rPr lang="zh-CN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利用从无人机扩大无人机的覆盖范围，即从无人机充当</a:t>
              </a:r>
              <a:r>
                <a:rPr lang="en-US" altLang="zh-CN" sz="1600" dirty="0">
                  <a:solidFill>
                    <a:srgbClr val="0054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  <a:endParaRPr lang="zh-CN" altLang="zh-CN" sz="1600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附加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99592" y="699542"/>
            <a:ext cx="6800618" cy="1872208"/>
          </a:xfrm>
          <a:prstGeom prst="round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79712" y="1635646"/>
            <a:ext cx="53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无人机与核心网或者卫星之间的接入认证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8"/>
          <p:cNvSpPr/>
          <p:nvPr/>
        </p:nvSpPr>
        <p:spPr>
          <a:xfrm>
            <a:off x="827584" y="2859782"/>
            <a:ext cx="6872626" cy="1800200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3"/>
          <p:cNvSpPr txBox="1"/>
          <p:nvPr/>
        </p:nvSpPr>
        <p:spPr>
          <a:xfrm>
            <a:off x="2051720" y="3659296"/>
            <a:ext cx="536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针对救灾人员的邻近通信快速组网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070041">
            <a:off x="508440" y="-1657197"/>
            <a:ext cx="1692188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0" b="1" dirty="0">
                <a:solidFill>
                  <a:schemeClr val="bg1"/>
                </a:solidFill>
                <a:latin typeface="Arial Narrow" panose="020B0606020202030204" pitchFamily="34" charset="0"/>
              </a:rPr>
              <a:t>D</a:t>
            </a:r>
            <a:endParaRPr lang="zh-CN" altLang="en-US" sz="55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093839"/>
            <a:ext cx="1044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815150" y="0"/>
            <a:ext cx="0" cy="4119922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3168" y="3545756"/>
            <a:ext cx="8297664" cy="620101"/>
            <a:chOff x="483296" y="2192161"/>
            <a:chExt cx="8297664" cy="62010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2161"/>
              <a:ext cx="8297664" cy="620101"/>
              <a:chOff x="483296" y="2192161"/>
              <a:chExt cx="8297664" cy="620101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03552" y="2192161"/>
                <a:ext cx="541152" cy="601280"/>
              </a:xfrm>
              <a:prstGeom prst="chevron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切入点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4000" y="2427734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219864" y="1891381"/>
            <a:ext cx="3352136" cy="1361195"/>
            <a:chOff x="904192" y="977643"/>
            <a:chExt cx="3352136" cy="1361195"/>
          </a:xfrm>
        </p:grpSpPr>
        <p:sp>
          <p:nvSpPr>
            <p:cNvPr id="26" name="TextBox 25"/>
            <p:cNvSpPr txBox="1"/>
            <p:nvPr/>
          </p:nvSpPr>
          <p:spPr>
            <a:xfrm>
              <a:off x="904192" y="977643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1</a:t>
              </a:r>
              <a:endParaRPr lang="zh-CN" altLang="en-US" sz="2400" b="1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4256" y="1692507"/>
              <a:ext cx="3322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/>
                <a:t>用户</a:t>
              </a:r>
              <a:r>
                <a:rPr lang="zh-CN" altLang="en-US" dirty="0"/>
                <a:t>和</a:t>
              </a:r>
              <a:r>
                <a:rPr lang="zh-CN" altLang="zh-CN" dirty="0"/>
                <a:t>伪基站之间的认证接入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3296" y="2192161"/>
            <a:ext cx="8297664" cy="620101"/>
            <a:chOff x="483296" y="2192161"/>
            <a:chExt cx="8297664" cy="62010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2161"/>
              <a:ext cx="8297664" cy="620101"/>
              <a:chOff x="483296" y="2192161"/>
              <a:chExt cx="8297664" cy="620101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03552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rgbClr val="005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方案实施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18480" y="1087371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635295" y="987574"/>
            <a:ext cx="3376859" cy="821007"/>
            <a:chOff x="844063" y="977643"/>
            <a:chExt cx="3376859" cy="821007"/>
          </a:xfrm>
        </p:grpSpPr>
        <p:sp>
          <p:nvSpPr>
            <p:cNvPr id="26" name="TextBox 25"/>
            <p:cNvSpPr txBox="1"/>
            <p:nvPr/>
          </p:nvSpPr>
          <p:spPr>
            <a:xfrm>
              <a:off x="904192" y="977643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2</a:t>
              </a:r>
              <a:endParaRPr lang="zh-CN" altLang="en-US" sz="2400" b="1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063" y="1429318"/>
              <a:ext cx="3376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无人机与控制器的无感知认证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99992" y="3003798"/>
            <a:ext cx="354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3168" y="3545756"/>
            <a:ext cx="8297664" cy="645666"/>
            <a:chOff x="483296" y="2192161"/>
            <a:chExt cx="8297664" cy="645666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2161"/>
              <a:ext cx="8297664" cy="645666"/>
              <a:chOff x="483296" y="2192161"/>
              <a:chExt cx="8297664" cy="645666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4000784" y="2236547"/>
                <a:ext cx="541152" cy="601280"/>
              </a:xfrm>
              <a:prstGeom prst="chevron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切入点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067944" y="2366100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327846" y="1914582"/>
            <a:ext cx="4276602" cy="1276362"/>
            <a:chOff x="934256" y="1062476"/>
            <a:chExt cx="4276602" cy="1276362"/>
          </a:xfrm>
        </p:grpSpPr>
        <p:sp>
          <p:nvSpPr>
            <p:cNvPr id="26" name="TextBox 25"/>
            <p:cNvSpPr txBox="1"/>
            <p:nvPr/>
          </p:nvSpPr>
          <p:spPr>
            <a:xfrm>
              <a:off x="1088218" y="1062476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3</a:t>
              </a:r>
              <a:endParaRPr lang="zh-CN" altLang="en-US" sz="2400" b="1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4256" y="1692507"/>
              <a:ext cx="4276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主无人机之间，主无人机和次要无人机之间的协议认证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3168" y="3530266"/>
            <a:ext cx="8297664" cy="635591"/>
            <a:chOff x="483296" y="2176671"/>
            <a:chExt cx="8297664" cy="63559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76671"/>
              <a:ext cx="8297664" cy="635591"/>
              <a:chOff x="483296" y="2176671"/>
              <a:chExt cx="8297664" cy="635591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43424" y="2176671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切入点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96136" y="2526911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968840" y="2219412"/>
            <a:ext cx="3754120" cy="1115563"/>
            <a:chOff x="1653168" y="1305674"/>
            <a:chExt cx="3754120" cy="1115563"/>
          </a:xfrm>
        </p:grpSpPr>
        <p:sp>
          <p:nvSpPr>
            <p:cNvPr id="26" name="TextBox 25"/>
            <p:cNvSpPr txBox="1"/>
            <p:nvPr/>
          </p:nvSpPr>
          <p:spPr>
            <a:xfrm>
              <a:off x="3951168" y="1305674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4</a:t>
              </a:r>
              <a:endParaRPr lang="zh-CN" altLang="en-US" sz="2400" b="1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53168" y="2051905"/>
              <a:ext cx="375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无人机群组间的切换时的协议认证</a:t>
              </a:r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23168" y="3545756"/>
            <a:ext cx="8297664" cy="620101"/>
            <a:chOff x="483296" y="2192161"/>
            <a:chExt cx="8297664" cy="62010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3228"/>
              <a:ext cx="8297664" cy="619034"/>
              <a:chOff x="483296" y="2193228"/>
              <a:chExt cx="8297664" cy="619034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543424" y="2193228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切入点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52320" y="2419304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137177" y="2283718"/>
            <a:ext cx="4260839" cy="1526913"/>
            <a:chOff x="1147159" y="1064743"/>
            <a:chExt cx="4260839" cy="1526913"/>
          </a:xfrm>
        </p:grpSpPr>
        <p:sp>
          <p:nvSpPr>
            <p:cNvPr id="26" name="TextBox 25"/>
            <p:cNvSpPr txBox="1"/>
            <p:nvPr/>
          </p:nvSpPr>
          <p:spPr>
            <a:xfrm>
              <a:off x="3970720" y="1064743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STEP 5</a:t>
              </a:r>
              <a:endParaRPr lang="zh-CN" altLang="en-US" sz="2400" b="1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7159" y="1668326"/>
              <a:ext cx="42608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次要无人机和主要无人机之间的协议及协调的功能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-1663958"/>
            <a:ext cx="1692188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000" b="1" dirty="0">
                <a:solidFill>
                  <a:schemeClr val="bg1"/>
                </a:solidFill>
                <a:latin typeface="Arial Narrow" panose="020B0606020202030204" pitchFamily="34" charset="0"/>
              </a:rPr>
              <a:t>C</a:t>
            </a:r>
            <a:endParaRPr lang="zh-CN" altLang="en-US" sz="53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1959682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最终效果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0872" y="-200558"/>
            <a:ext cx="2051720" cy="514350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987824" y="2975345"/>
            <a:ext cx="6156176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泪滴形 10"/>
          <p:cNvSpPr/>
          <p:nvPr/>
        </p:nvSpPr>
        <p:spPr>
          <a:xfrm rot="8069475">
            <a:off x="3427423" y="1922602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 rot="8069475">
            <a:off x="4111288" y="3654159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/>
        </p:nvSpPr>
        <p:spPr>
          <a:xfrm rot="8069475">
            <a:off x="5659249" y="2789865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0" y="0"/>
            <a:ext cx="8230459" cy="514350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12576" y="-2000758"/>
            <a:ext cx="169218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00" b="1" dirty="0">
                <a:solidFill>
                  <a:schemeClr val="bg1"/>
                </a:solidFill>
                <a:latin typeface="Arial Narrow" panose="020B0606020202030204" pitchFamily="34" charset="0"/>
              </a:rPr>
              <a:t>A</a:t>
            </a:r>
            <a:endParaRPr lang="zh-CN" altLang="en-US" sz="575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640806">
            <a:off x="3509052" y="1265255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下一步打算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60996" y="1724"/>
            <a:ext cx="1038896" cy="3290106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总结、打算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06112" y="574834"/>
            <a:ext cx="1353949" cy="3594921"/>
            <a:chOff x="1806112" y="574834"/>
            <a:chExt cx="1353949" cy="3594921"/>
          </a:xfrm>
        </p:grpSpPr>
        <p:sp>
          <p:nvSpPr>
            <p:cNvPr id="57" name="椭圆 56"/>
            <p:cNvSpPr/>
            <p:nvPr/>
          </p:nvSpPr>
          <p:spPr>
            <a:xfrm>
              <a:off x="2156179" y="574834"/>
              <a:ext cx="684841" cy="685499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2156179" y="1380951"/>
              <a:ext cx="684841" cy="1507438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1080000">
              <a:off x="2041890" y="2370322"/>
              <a:ext cx="307522" cy="179943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0580000">
              <a:off x="2636266" y="2368542"/>
              <a:ext cx="307522" cy="179943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806112" y="1380950"/>
              <a:ext cx="307522" cy="1333875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 rot="5400000">
              <a:off x="2321087" y="831045"/>
              <a:ext cx="324000" cy="1353949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558252" y="1380950"/>
            <a:ext cx="5003619" cy="2728935"/>
          </a:xfrm>
          <a:prstGeom prst="roundRect">
            <a:avLst>
              <a:gd name="adj" fmla="val 8900"/>
            </a:avLst>
          </a:prstGeom>
          <a:solidFill>
            <a:schemeClr val="bg1">
              <a:lumMod val="95000"/>
            </a:schemeClr>
          </a:solidFill>
          <a:ln w="12700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93421" y="2565722"/>
            <a:ext cx="4568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海量</a:t>
            </a:r>
            <a:r>
              <a:rPr lang="zh-CN" altLang="zh-CN" sz="2800" dirty="0"/>
              <a:t>用户</a:t>
            </a:r>
            <a:r>
              <a:rPr lang="zh-CN" altLang="en-US" sz="2800" dirty="0"/>
              <a:t>和</a:t>
            </a:r>
            <a:r>
              <a:rPr lang="zh-CN" altLang="zh-CN" sz="2800" dirty="0"/>
              <a:t>伪基站之间的认证接入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29246" y="1846540"/>
            <a:ext cx="2339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下一个课题：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89572" y="288000"/>
            <a:ext cx="317302" cy="2464134"/>
            <a:chOff x="2920350" y="79553"/>
            <a:chExt cx="317302" cy="2622331"/>
          </a:xfrm>
        </p:grpSpPr>
        <p:sp>
          <p:nvSpPr>
            <p:cNvPr id="61" name="圆角矩形 60"/>
            <p:cNvSpPr/>
            <p:nvPr/>
          </p:nvSpPr>
          <p:spPr>
            <a:xfrm rot="10860000">
              <a:off x="2920350" y="1225511"/>
              <a:ext cx="307522" cy="147637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 rot="10860000">
              <a:off x="2930130" y="79553"/>
              <a:ext cx="307522" cy="13365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形标注 8"/>
          <p:cNvSpPr/>
          <p:nvPr/>
        </p:nvSpPr>
        <p:spPr>
          <a:xfrm>
            <a:off x="4556130" y="1796934"/>
            <a:ext cx="4044446" cy="3179936"/>
          </a:xfrm>
          <a:prstGeom prst="wedgeEllipseCallout">
            <a:avLst>
              <a:gd name="adj1" fmla="val 46635"/>
              <a:gd name="adj2" fmla="val 59678"/>
            </a:avLst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4932768" y="1790086"/>
            <a:ext cx="1142432" cy="911297"/>
          </a:xfrm>
          <a:prstGeom prst="wedgeEllipseCallou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5894816" y="2391367"/>
            <a:ext cx="1022176" cy="781664"/>
          </a:xfrm>
          <a:prstGeom prst="wedgeEllipseCallout">
            <a:avLst>
              <a:gd name="adj1" fmla="val 34804"/>
              <a:gd name="adj2" fmla="val 58829"/>
            </a:avLst>
          </a:prstGeom>
          <a:solidFill>
            <a:schemeClr val="bg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723808" y="392885"/>
            <a:ext cx="4088704" cy="3066529"/>
          </a:xfrm>
          <a:prstGeom prst="wedgeEllipseCallout">
            <a:avLst>
              <a:gd name="adj1" fmla="val -30745"/>
              <a:gd name="adj2" fmla="val 62501"/>
            </a:avLst>
          </a:prstGeom>
          <a:noFill/>
          <a:ln w="203200">
            <a:solidFill>
              <a:schemeClr val="bg1">
                <a:alpha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75200" y="2135868"/>
            <a:ext cx="2525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5328" y="2812262"/>
            <a:ext cx="168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1995686"/>
            <a:ext cx="25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6"/>
          <p:cNvSpPr txBox="1"/>
          <p:nvPr/>
        </p:nvSpPr>
        <p:spPr>
          <a:xfrm>
            <a:off x="1089100" y="1348049"/>
            <a:ext cx="359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项目场景与方案分解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项目背景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701" y="793001"/>
            <a:ext cx="455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6D"/>
                </a:solidFill>
              </a:rPr>
              <a:t>1.</a:t>
            </a:r>
            <a:r>
              <a:rPr lang="zh-CN" altLang="zh-CN" dirty="0">
                <a:solidFill>
                  <a:srgbClr val="00706D"/>
                </a:solidFill>
              </a:rPr>
              <a:t>在水灾、飓风和地震等灾害发生后，分布式传感器网络或宏蜂窝网络等都无法最大限度地发挥作用</a:t>
            </a:r>
            <a:endParaRPr lang="zh-CN" altLang="en-US" sz="2000" b="1" dirty="0">
              <a:solidFill>
                <a:srgbClr val="007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56670" y="220927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6D"/>
                </a:solidFill>
              </a:rPr>
              <a:t>2.</a:t>
            </a:r>
            <a:r>
              <a:rPr lang="zh-CN" altLang="zh-CN" dirty="0">
                <a:solidFill>
                  <a:srgbClr val="00706D"/>
                </a:solidFill>
              </a:rPr>
              <a:t>受灾后断电、基站受损、道路受损等困难情况对救灾造成极大的影响，也不利于救灾工作的进行</a:t>
            </a:r>
            <a:endParaRPr lang="zh-CN" altLang="en-US" dirty="0">
              <a:solidFill>
                <a:srgbClr val="00706D"/>
              </a:solidFill>
            </a:endParaRPr>
          </a:p>
        </p:txBody>
      </p:sp>
      <p:sp>
        <p:nvSpPr>
          <p:cNvPr id="39" name="右箭头 16"/>
          <p:cNvSpPr/>
          <p:nvPr/>
        </p:nvSpPr>
        <p:spPr>
          <a:xfrm rot="388604" flipV="1">
            <a:off x="-41853" y="3291159"/>
            <a:ext cx="2852086" cy="722837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-1" fmla="*/ 0 w 3191444"/>
              <a:gd name="connsiteY0-2" fmla="*/ 119776 h 479104"/>
              <a:gd name="connsiteX1-3" fmla="*/ 1607677 w 3191444"/>
              <a:gd name="connsiteY1-4" fmla="*/ 111492 h 479104"/>
              <a:gd name="connsiteX2-5" fmla="*/ 2951892 w 3191444"/>
              <a:gd name="connsiteY2-6" fmla="*/ 119776 h 479104"/>
              <a:gd name="connsiteX3-7" fmla="*/ 2951892 w 3191444"/>
              <a:gd name="connsiteY3-8" fmla="*/ 0 h 479104"/>
              <a:gd name="connsiteX4-9" fmla="*/ 3191444 w 3191444"/>
              <a:gd name="connsiteY4-10" fmla="*/ 239552 h 479104"/>
              <a:gd name="connsiteX5-11" fmla="*/ 2951892 w 3191444"/>
              <a:gd name="connsiteY5-12" fmla="*/ 479104 h 479104"/>
              <a:gd name="connsiteX6-13" fmla="*/ 2951892 w 3191444"/>
              <a:gd name="connsiteY6-14" fmla="*/ 359328 h 479104"/>
              <a:gd name="connsiteX7-15" fmla="*/ 0 w 3191444"/>
              <a:gd name="connsiteY7-16" fmla="*/ 359328 h 479104"/>
              <a:gd name="connsiteX8" fmla="*/ 0 w 3191444"/>
              <a:gd name="connsiteY8" fmla="*/ 119776 h 479104"/>
              <a:gd name="connsiteX0-17" fmla="*/ 0 w 3191444"/>
              <a:gd name="connsiteY0-18" fmla="*/ 119776 h 479104"/>
              <a:gd name="connsiteX1-19" fmla="*/ 1607677 w 3191444"/>
              <a:gd name="connsiteY1-20" fmla="*/ 111492 h 479104"/>
              <a:gd name="connsiteX2-21" fmla="*/ 2951892 w 3191444"/>
              <a:gd name="connsiteY2-22" fmla="*/ 119776 h 479104"/>
              <a:gd name="connsiteX3-23" fmla="*/ 2951892 w 3191444"/>
              <a:gd name="connsiteY3-24" fmla="*/ 0 h 479104"/>
              <a:gd name="connsiteX4-25" fmla="*/ 3191444 w 3191444"/>
              <a:gd name="connsiteY4-26" fmla="*/ 239552 h 479104"/>
              <a:gd name="connsiteX5-27" fmla="*/ 2951892 w 3191444"/>
              <a:gd name="connsiteY5-28" fmla="*/ 479104 h 479104"/>
              <a:gd name="connsiteX6-29" fmla="*/ 2951892 w 3191444"/>
              <a:gd name="connsiteY6-30" fmla="*/ 359328 h 479104"/>
              <a:gd name="connsiteX7-31" fmla="*/ 1571397 w 3191444"/>
              <a:gd name="connsiteY7-32" fmla="*/ 369374 h 479104"/>
              <a:gd name="connsiteX8-33" fmla="*/ 0 w 3191444"/>
              <a:gd name="connsiteY8-34" fmla="*/ 359328 h 479104"/>
              <a:gd name="connsiteX9" fmla="*/ 0 w 3191444"/>
              <a:gd name="connsiteY9" fmla="*/ 119776 h 479104"/>
              <a:gd name="connsiteX0-35" fmla="*/ 0 w 3191444"/>
              <a:gd name="connsiteY0-36" fmla="*/ 119776 h 479104"/>
              <a:gd name="connsiteX1-37" fmla="*/ 1607677 w 3191444"/>
              <a:gd name="connsiteY1-38" fmla="*/ 111492 h 479104"/>
              <a:gd name="connsiteX2-39" fmla="*/ 2951892 w 3191444"/>
              <a:gd name="connsiteY2-40" fmla="*/ 119776 h 479104"/>
              <a:gd name="connsiteX3-41" fmla="*/ 2951892 w 3191444"/>
              <a:gd name="connsiteY3-42" fmla="*/ 0 h 479104"/>
              <a:gd name="connsiteX4-43" fmla="*/ 3191444 w 3191444"/>
              <a:gd name="connsiteY4-44" fmla="*/ 239552 h 479104"/>
              <a:gd name="connsiteX5-45" fmla="*/ 2951892 w 3191444"/>
              <a:gd name="connsiteY5-46" fmla="*/ 479104 h 479104"/>
              <a:gd name="connsiteX6-47" fmla="*/ 2951892 w 3191444"/>
              <a:gd name="connsiteY6-48" fmla="*/ 359328 h 479104"/>
              <a:gd name="connsiteX7-49" fmla="*/ 1571397 w 3191444"/>
              <a:gd name="connsiteY7-50" fmla="*/ 369374 h 479104"/>
              <a:gd name="connsiteX8-51" fmla="*/ 0 w 3191444"/>
              <a:gd name="connsiteY8-52" fmla="*/ 359328 h 479104"/>
              <a:gd name="connsiteX9-53" fmla="*/ 0 w 3191444"/>
              <a:gd name="connsiteY9-54" fmla="*/ 119776 h 479104"/>
              <a:gd name="connsiteX0-55" fmla="*/ 0 w 3191444"/>
              <a:gd name="connsiteY0-56" fmla="*/ 119776 h 479104"/>
              <a:gd name="connsiteX1-57" fmla="*/ 1607677 w 3191444"/>
              <a:gd name="connsiteY1-58" fmla="*/ 111492 h 479104"/>
              <a:gd name="connsiteX2-59" fmla="*/ 2951892 w 3191444"/>
              <a:gd name="connsiteY2-60" fmla="*/ 119776 h 479104"/>
              <a:gd name="connsiteX3-61" fmla="*/ 2951892 w 3191444"/>
              <a:gd name="connsiteY3-62" fmla="*/ 0 h 479104"/>
              <a:gd name="connsiteX4-63" fmla="*/ 3191444 w 3191444"/>
              <a:gd name="connsiteY4-64" fmla="*/ 239552 h 479104"/>
              <a:gd name="connsiteX5-65" fmla="*/ 2951892 w 3191444"/>
              <a:gd name="connsiteY5-66" fmla="*/ 479104 h 479104"/>
              <a:gd name="connsiteX6-67" fmla="*/ 2951892 w 3191444"/>
              <a:gd name="connsiteY6-68" fmla="*/ 359328 h 479104"/>
              <a:gd name="connsiteX7-69" fmla="*/ 1571397 w 3191444"/>
              <a:gd name="connsiteY7-70" fmla="*/ 369374 h 479104"/>
              <a:gd name="connsiteX8-71" fmla="*/ 0 w 3191444"/>
              <a:gd name="connsiteY8-72" fmla="*/ 359328 h 479104"/>
              <a:gd name="connsiteX9-73" fmla="*/ 0 w 3191444"/>
              <a:gd name="connsiteY9-74" fmla="*/ 119776 h 479104"/>
              <a:gd name="connsiteX0-75" fmla="*/ 321448 w 3191444"/>
              <a:gd name="connsiteY0-76" fmla="*/ 3899 h 682762"/>
              <a:gd name="connsiteX1-77" fmla="*/ 1607677 w 3191444"/>
              <a:gd name="connsiteY1-78" fmla="*/ 315150 h 682762"/>
              <a:gd name="connsiteX2-79" fmla="*/ 2951892 w 3191444"/>
              <a:gd name="connsiteY2-80" fmla="*/ 323434 h 682762"/>
              <a:gd name="connsiteX3-81" fmla="*/ 2951892 w 3191444"/>
              <a:gd name="connsiteY3-82" fmla="*/ 203658 h 682762"/>
              <a:gd name="connsiteX4-83" fmla="*/ 3191444 w 3191444"/>
              <a:gd name="connsiteY4-84" fmla="*/ 443210 h 682762"/>
              <a:gd name="connsiteX5-85" fmla="*/ 2951892 w 3191444"/>
              <a:gd name="connsiteY5-86" fmla="*/ 682762 h 682762"/>
              <a:gd name="connsiteX6-87" fmla="*/ 2951892 w 3191444"/>
              <a:gd name="connsiteY6-88" fmla="*/ 562986 h 682762"/>
              <a:gd name="connsiteX7-89" fmla="*/ 1571397 w 3191444"/>
              <a:gd name="connsiteY7-90" fmla="*/ 573032 h 682762"/>
              <a:gd name="connsiteX8-91" fmla="*/ 0 w 3191444"/>
              <a:gd name="connsiteY8-92" fmla="*/ 562986 h 682762"/>
              <a:gd name="connsiteX9-93" fmla="*/ 321448 w 3191444"/>
              <a:gd name="connsiteY9-94" fmla="*/ 3899 h 682762"/>
              <a:gd name="connsiteX0-95" fmla="*/ 321448 w 3191444"/>
              <a:gd name="connsiteY0-96" fmla="*/ 0 h 678863"/>
              <a:gd name="connsiteX1-97" fmla="*/ 1607677 w 3191444"/>
              <a:gd name="connsiteY1-98" fmla="*/ 311251 h 678863"/>
              <a:gd name="connsiteX2-99" fmla="*/ 2951892 w 3191444"/>
              <a:gd name="connsiteY2-100" fmla="*/ 319535 h 678863"/>
              <a:gd name="connsiteX3-101" fmla="*/ 2951892 w 3191444"/>
              <a:gd name="connsiteY3-102" fmla="*/ 199759 h 678863"/>
              <a:gd name="connsiteX4-103" fmla="*/ 3191444 w 3191444"/>
              <a:gd name="connsiteY4-104" fmla="*/ 439311 h 678863"/>
              <a:gd name="connsiteX5-105" fmla="*/ 2951892 w 3191444"/>
              <a:gd name="connsiteY5-106" fmla="*/ 678863 h 678863"/>
              <a:gd name="connsiteX6-107" fmla="*/ 2951892 w 3191444"/>
              <a:gd name="connsiteY6-108" fmla="*/ 559087 h 678863"/>
              <a:gd name="connsiteX7-109" fmla="*/ 1571397 w 3191444"/>
              <a:gd name="connsiteY7-110" fmla="*/ 569133 h 678863"/>
              <a:gd name="connsiteX8-111" fmla="*/ 0 w 3191444"/>
              <a:gd name="connsiteY8-112" fmla="*/ 559087 h 678863"/>
              <a:gd name="connsiteX9-113" fmla="*/ 321448 w 3191444"/>
              <a:gd name="connsiteY9-114" fmla="*/ 0 h 678863"/>
              <a:gd name="connsiteX0-115" fmla="*/ 133178 w 3003174"/>
              <a:gd name="connsiteY0-116" fmla="*/ 0 h 678863"/>
              <a:gd name="connsiteX1-117" fmla="*/ 1419407 w 3003174"/>
              <a:gd name="connsiteY1-118" fmla="*/ 311251 h 678863"/>
              <a:gd name="connsiteX2-119" fmla="*/ 2763622 w 3003174"/>
              <a:gd name="connsiteY2-120" fmla="*/ 319535 h 678863"/>
              <a:gd name="connsiteX3-121" fmla="*/ 2763622 w 3003174"/>
              <a:gd name="connsiteY3-122" fmla="*/ 199759 h 678863"/>
              <a:gd name="connsiteX4-123" fmla="*/ 3003174 w 3003174"/>
              <a:gd name="connsiteY4-124" fmla="*/ 439311 h 678863"/>
              <a:gd name="connsiteX5-125" fmla="*/ 2763622 w 3003174"/>
              <a:gd name="connsiteY5-126" fmla="*/ 678863 h 678863"/>
              <a:gd name="connsiteX6-127" fmla="*/ 2763622 w 3003174"/>
              <a:gd name="connsiteY6-128" fmla="*/ 559087 h 678863"/>
              <a:gd name="connsiteX7-129" fmla="*/ 1383127 w 3003174"/>
              <a:gd name="connsiteY7-130" fmla="*/ 569133 h 678863"/>
              <a:gd name="connsiteX8-131" fmla="*/ 0 w 3003174"/>
              <a:gd name="connsiteY8-132" fmla="*/ 245134 h 678863"/>
              <a:gd name="connsiteX9-133" fmla="*/ 133178 w 3003174"/>
              <a:gd name="connsiteY9-134" fmla="*/ 0 h 678863"/>
              <a:gd name="connsiteX0-135" fmla="*/ 133178 w 3003174"/>
              <a:gd name="connsiteY0-136" fmla="*/ 0 h 678863"/>
              <a:gd name="connsiteX1-137" fmla="*/ 1419407 w 3003174"/>
              <a:gd name="connsiteY1-138" fmla="*/ 311251 h 678863"/>
              <a:gd name="connsiteX2-139" fmla="*/ 2763622 w 3003174"/>
              <a:gd name="connsiteY2-140" fmla="*/ 319535 h 678863"/>
              <a:gd name="connsiteX3-141" fmla="*/ 2763622 w 3003174"/>
              <a:gd name="connsiteY3-142" fmla="*/ 199759 h 678863"/>
              <a:gd name="connsiteX4-143" fmla="*/ 3003174 w 3003174"/>
              <a:gd name="connsiteY4-144" fmla="*/ 439311 h 678863"/>
              <a:gd name="connsiteX5-145" fmla="*/ 2763622 w 3003174"/>
              <a:gd name="connsiteY5-146" fmla="*/ 678863 h 678863"/>
              <a:gd name="connsiteX6-147" fmla="*/ 2763622 w 3003174"/>
              <a:gd name="connsiteY6-148" fmla="*/ 559087 h 678863"/>
              <a:gd name="connsiteX7-149" fmla="*/ 1383127 w 3003174"/>
              <a:gd name="connsiteY7-150" fmla="*/ 569133 h 678863"/>
              <a:gd name="connsiteX8-151" fmla="*/ 0 w 3003174"/>
              <a:gd name="connsiteY8-152" fmla="*/ 245134 h 678863"/>
              <a:gd name="connsiteX9-153" fmla="*/ 133178 w 3003174"/>
              <a:gd name="connsiteY9-154" fmla="*/ 0 h 678863"/>
              <a:gd name="connsiteX0-155" fmla="*/ 101576 w 2971572"/>
              <a:gd name="connsiteY0-156" fmla="*/ 0 h 678863"/>
              <a:gd name="connsiteX1-157" fmla="*/ 1387805 w 2971572"/>
              <a:gd name="connsiteY1-158" fmla="*/ 311251 h 678863"/>
              <a:gd name="connsiteX2-159" fmla="*/ 2732020 w 2971572"/>
              <a:gd name="connsiteY2-160" fmla="*/ 319535 h 678863"/>
              <a:gd name="connsiteX3-161" fmla="*/ 2732020 w 2971572"/>
              <a:gd name="connsiteY3-162" fmla="*/ 199759 h 678863"/>
              <a:gd name="connsiteX4-163" fmla="*/ 2971572 w 2971572"/>
              <a:gd name="connsiteY4-164" fmla="*/ 439311 h 678863"/>
              <a:gd name="connsiteX5-165" fmla="*/ 2732020 w 2971572"/>
              <a:gd name="connsiteY5-166" fmla="*/ 678863 h 678863"/>
              <a:gd name="connsiteX6-167" fmla="*/ 2732020 w 2971572"/>
              <a:gd name="connsiteY6-168" fmla="*/ 559087 h 678863"/>
              <a:gd name="connsiteX7-169" fmla="*/ 1351525 w 2971572"/>
              <a:gd name="connsiteY7-170" fmla="*/ 569133 h 678863"/>
              <a:gd name="connsiteX8-171" fmla="*/ 0 w 2971572"/>
              <a:gd name="connsiteY8-172" fmla="*/ 218958 h 678863"/>
              <a:gd name="connsiteX9-173" fmla="*/ 101576 w 2971572"/>
              <a:gd name="connsiteY9-174" fmla="*/ 0 h 678863"/>
              <a:gd name="connsiteX0-175" fmla="*/ 101576 w 2971572"/>
              <a:gd name="connsiteY0-176" fmla="*/ 0 h 678863"/>
              <a:gd name="connsiteX1-177" fmla="*/ 1387805 w 2971572"/>
              <a:gd name="connsiteY1-178" fmla="*/ 311251 h 678863"/>
              <a:gd name="connsiteX2-179" fmla="*/ 2732020 w 2971572"/>
              <a:gd name="connsiteY2-180" fmla="*/ 319535 h 678863"/>
              <a:gd name="connsiteX3-181" fmla="*/ 2732020 w 2971572"/>
              <a:gd name="connsiteY3-182" fmla="*/ 199759 h 678863"/>
              <a:gd name="connsiteX4-183" fmla="*/ 2971572 w 2971572"/>
              <a:gd name="connsiteY4-184" fmla="*/ 439311 h 678863"/>
              <a:gd name="connsiteX5-185" fmla="*/ 2732020 w 2971572"/>
              <a:gd name="connsiteY5-186" fmla="*/ 678863 h 678863"/>
              <a:gd name="connsiteX6-187" fmla="*/ 2732020 w 2971572"/>
              <a:gd name="connsiteY6-188" fmla="*/ 559087 h 678863"/>
              <a:gd name="connsiteX7-189" fmla="*/ 1351525 w 2971572"/>
              <a:gd name="connsiteY7-190" fmla="*/ 569133 h 678863"/>
              <a:gd name="connsiteX8-191" fmla="*/ 0 w 2971572"/>
              <a:gd name="connsiteY8-192" fmla="*/ 218958 h 678863"/>
              <a:gd name="connsiteX9-193" fmla="*/ 101576 w 2971572"/>
              <a:gd name="connsiteY9-194" fmla="*/ 0 h 678863"/>
              <a:gd name="connsiteX0-195" fmla="*/ 101576 w 2971572"/>
              <a:gd name="connsiteY0-196" fmla="*/ 0 h 688986"/>
              <a:gd name="connsiteX1-197" fmla="*/ 1387805 w 2971572"/>
              <a:gd name="connsiteY1-198" fmla="*/ 311251 h 688986"/>
              <a:gd name="connsiteX2-199" fmla="*/ 2732020 w 2971572"/>
              <a:gd name="connsiteY2-200" fmla="*/ 319535 h 688986"/>
              <a:gd name="connsiteX3-201" fmla="*/ 2732020 w 2971572"/>
              <a:gd name="connsiteY3-202" fmla="*/ 199759 h 688986"/>
              <a:gd name="connsiteX4-203" fmla="*/ 2971572 w 2971572"/>
              <a:gd name="connsiteY4-204" fmla="*/ 439311 h 688986"/>
              <a:gd name="connsiteX5-205" fmla="*/ 2732020 w 2971572"/>
              <a:gd name="connsiteY5-206" fmla="*/ 678863 h 688986"/>
              <a:gd name="connsiteX6-207" fmla="*/ 2732020 w 2971572"/>
              <a:gd name="connsiteY6-208" fmla="*/ 559087 h 688986"/>
              <a:gd name="connsiteX7-209" fmla="*/ 1361345 w 2971572"/>
              <a:gd name="connsiteY7-210" fmla="*/ 678591 h 688986"/>
              <a:gd name="connsiteX8-211" fmla="*/ 0 w 2971572"/>
              <a:gd name="connsiteY8-212" fmla="*/ 218958 h 688986"/>
              <a:gd name="connsiteX9-213" fmla="*/ 101576 w 2971572"/>
              <a:gd name="connsiteY9-214" fmla="*/ 0 h 688986"/>
              <a:gd name="connsiteX0-215" fmla="*/ 101576 w 2971572"/>
              <a:gd name="connsiteY0-216" fmla="*/ 0 h 679865"/>
              <a:gd name="connsiteX1-217" fmla="*/ 1387805 w 2971572"/>
              <a:gd name="connsiteY1-218" fmla="*/ 311251 h 679865"/>
              <a:gd name="connsiteX2-219" fmla="*/ 2732020 w 2971572"/>
              <a:gd name="connsiteY2-220" fmla="*/ 319535 h 679865"/>
              <a:gd name="connsiteX3-221" fmla="*/ 2732020 w 2971572"/>
              <a:gd name="connsiteY3-222" fmla="*/ 199759 h 679865"/>
              <a:gd name="connsiteX4-223" fmla="*/ 2971572 w 2971572"/>
              <a:gd name="connsiteY4-224" fmla="*/ 439311 h 679865"/>
              <a:gd name="connsiteX5-225" fmla="*/ 2732020 w 2971572"/>
              <a:gd name="connsiteY5-226" fmla="*/ 678863 h 679865"/>
              <a:gd name="connsiteX6-227" fmla="*/ 2732020 w 2971572"/>
              <a:gd name="connsiteY6-228" fmla="*/ 559087 h 679865"/>
              <a:gd name="connsiteX7-229" fmla="*/ 1361345 w 2971572"/>
              <a:gd name="connsiteY7-230" fmla="*/ 678591 h 679865"/>
              <a:gd name="connsiteX8-231" fmla="*/ 0 w 2971572"/>
              <a:gd name="connsiteY8-232" fmla="*/ 218958 h 679865"/>
              <a:gd name="connsiteX9-233" fmla="*/ 101576 w 2971572"/>
              <a:gd name="connsiteY9-234" fmla="*/ 0 h 679865"/>
              <a:gd name="connsiteX0-235" fmla="*/ 101576 w 2971572"/>
              <a:gd name="connsiteY0-236" fmla="*/ 0 h 679865"/>
              <a:gd name="connsiteX1-237" fmla="*/ 1393980 w 2971572"/>
              <a:gd name="connsiteY1-238" fmla="*/ 427401 h 679865"/>
              <a:gd name="connsiteX2-239" fmla="*/ 2732020 w 2971572"/>
              <a:gd name="connsiteY2-240" fmla="*/ 319535 h 679865"/>
              <a:gd name="connsiteX3-241" fmla="*/ 2732020 w 2971572"/>
              <a:gd name="connsiteY3-242" fmla="*/ 199759 h 679865"/>
              <a:gd name="connsiteX4-243" fmla="*/ 2971572 w 2971572"/>
              <a:gd name="connsiteY4-244" fmla="*/ 439311 h 679865"/>
              <a:gd name="connsiteX5-245" fmla="*/ 2732020 w 2971572"/>
              <a:gd name="connsiteY5-246" fmla="*/ 678863 h 679865"/>
              <a:gd name="connsiteX6-247" fmla="*/ 2732020 w 2971572"/>
              <a:gd name="connsiteY6-248" fmla="*/ 559087 h 679865"/>
              <a:gd name="connsiteX7-249" fmla="*/ 1361345 w 2971572"/>
              <a:gd name="connsiteY7-250" fmla="*/ 678591 h 679865"/>
              <a:gd name="connsiteX8-251" fmla="*/ 0 w 2971572"/>
              <a:gd name="connsiteY8-252" fmla="*/ 218958 h 679865"/>
              <a:gd name="connsiteX9-253" fmla="*/ 101576 w 2971572"/>
              <a:gd name="connsiteY9-254" fmla="*/ 0 h 679865"/>
              <a:gd name="connsiteX0-255" fmla="*/ 101576 w 2971572"/>
              <a:gd name="connsiteY0-256" fmla="*/ 0 h 679865"/>
              <a:gd name="connsiteX1-257" fmla="*/ 1393980 w 2971572"/>
              <a:gd name="connsiteY1-258" fmla="*/ 427401 h 679865"/>
              <a:gd name="connsiteX2-259" fmla="*/ 2732020 w 2971572"/>
              <a:gd name="connsiteY2-260" fmla="*/ 319535 h 679865"/>
              <a:gd name="connsiteX3-261" fmla="*/ 2732020 w 2971572"/>
              <a:gd name="connsiteY3-262" fmla="*/ 199759 h 679865"/>
              <a:gd name="connsiteX4-263" fmla="*/ 2971572 w 2971572"/>
              <a:gd name="connsiteY4-264" fmla="*/ 439311 h 679865"/>
              <a:gd name="connsiteX5-265" fmla="*/ 2732020 w 2971572"/>
              <a:gd name="connsiteY5-266" fmla="*/ 678863 h 679865"/>
              <a:gd name="connsiteX6-267" fmla="*/ 2732020 w 2971572"/>
              <a:gd name="connsiteY6-268" fmla="*/ 559087 h 679865"/>
              <a:gd name="connsiteX7-269" fmla="*/ 1361345 w 2971572"/>
              <a:gd name="connsiteY7-270" fmla="*/ 678591 h 679865"/>
              <a:gd name="connsiteX8-271" fmla="*/ 0 w 2971572"/>
              <a:gd name="connsiteY8-272" fmla="*/ 218958 h 679865"/>
              <a:gd name="connsiteX9-273" fmla="*/ 101576 w 2971572"/>
              <a:gd name="connsiteY9-274" fmla="*/ 0 h 679865"/>
              <a:gd name="connsiteX0-275" fmla="*/ 101576 w 2971572"/>
              <a:gd name="connsiteY0-276" fmla="*/ 0 h 679865"/>
              <a:gd name="connsiteX1-277" fmla="*/ 1429821 w 2971572"/>
              <a:gd name="connsiteY1-278" fmla="*/ 377505 h 679865"/>
              <a:gd name="connsiteX2-279" fmla="*/ 2732020 w 2971572"/>
              <a:gd name="connsiteY2-280" fmla="*/ 319535 h 679865"/>
              <a:gd name="connsiteX3-281" fmla="*/ 2732020 w 2971572"/>
              <a:gd name="connsiteY3-282" fmla="*/ 199759 h 679865"/>
              <a:gd name="connsiteX4-283" fmla="*/ 2971572 w 2971572"/>
              <a:gd name="connsiteY4-284" fmla="*/ 439311 h 679865"/>
              <a:gd name="connsiteX5-285" fmla="*/ 2732020 w 2971572"/>
              <a:gd name="connsiteY5-286" fmla="*/ 678863 h 679865"/>
              <a:gd name="connsiteX6-287" fmla="*/ 2732020 w 2971572"/>
              <a:gd name="connsiteY6-288" fmla="*/ 559087 h 679865"/>
              <a:gd name="connsiteX7-289" fmla="*/ 1361345 w 2971572"/>
              <a:gd name="connsiteY7-290" fmla="*/ 678591 h 679865"/>
              <a:gd name="connsiteX8-291" fmla="*/ 0 w 2971572"/>
              <a:gd name="connsiteY8-292" fmla="*/ 218958 h 679865"/>
              <a:gd name="connsiteX9-293" fmla="*/ 101576 w 2971572"/>
              <a:gd name="connsiteY9-294" fmla="*/ 0 h 679865"/>
              <a:gd name="connsiteX0-295" fmla="*/ 101576 w 2971572"/>
              <a:gd name="connsiteY0-296" fmla="*/ 0 h 678863"/>
              <a:gd name="connsiteX1-297" fmla="*/ 1429821 w 2971572"/>
              <a:gd name="connsiteY1-298" fmla="*/ 377505 h 678863"/>
              <a:gd name="connsiteX2-299" fmla="*/ 2732020 w 2971572"/>
              <a:gd name="connsiteY2-300" fmla="*/ 319535 h 678863"/>
              <a:gd name="connsiteX3-301" fmla="*/ 2732020 w 2971572"/>
              <a:gd name="connsiteY3-302" fmla="*/ 199759 h 678863"/>
              <a:gd name="connsiteX4-303" fmla="*/ 2971572 w 2971572"/>
              <a:gd name="connsiteY4-304" fmla="*/ 439311 h 678863"/>
              <a:gd name="connsiteX5-305" fmla="*/ 2732020 w 2971572"/>
              <a:gd name="connsiteY5-306" fmla="*/ 678863 h 678863"/>
              <a:gd name="connsiteX6-307" fmla="*/ 2732020 w 2971572"/>
              <a:gd name="connsiteY6-308" fmla="*/ 559087 h 678863"/>
              <a:gd name="connsiteX7-309" fmla="*/ 1381346 w 2971572"/>
              <a:gd name="connsiteY7-310" fmla="*/ 594042 h 678863"/>
              <a:gd name="connsiteX8-311" fmla="*/ 0 w 2971572"/>
              <a:gd name="connsiteY8-312" fmla="*/ 218958 h 678863"/>
              <a:gd name="connsiteX9-313" fmla="*/ 101576 w 2971572"/>
              <a:gd name="connsiteY9-314" fmla="*/ 0 h 678863"/>
              <a:gd name="connsiteX0-315" fmla="*/ 101576 w 2971572"/>
              <a:gd name="connsiteY0-316" fmla="*/ 0 h 678863"/>
              <a:gd name="connsiteX1-317" fmla="*/ 1429821 w 2971572"/>
              <a:gd name="connsiteY1-318" fmla="*/ 377505 h 678863"/>
              <a:gd name="connsiteX2-319" fmla="*/ 2732020 w 2971572"/>
              <a:gd name="connsiteY2-320" fmla="*/ 319535 h 678863"/>
              <a:gd name="connsiteX3-321" fmla="*/ 2732020 w 2971572"/>
              <a:gd name="connsiteY3-322" fmla="*/ 199759 h 678863"/>
              <a:gd name="connsiteX4-323" fmla="*/ 2971572 w 2971572"/>
              <a:gd name="connsiteY4-324" fmla="*/ 439311 h 678863"/>
              <a:gd name="connsiteX5-325" fmla="*/ 2732020 w 2971572"/>
              <a:gd name="connsiteY5-326" fmla="*/ 678863 h 678863"/>
              <a:gd name="connsiteX6-327" fmla="*/ 2732020 w 2971572"/>
              <a:gd name="connsiteY6-328" fmla="*/ 559087 h 678863"/>
              <a:gd name="connsiteX7-329" fmla="*/ 1383800 w 2971572"/>
              <a:gd name="connsiteY7-330" fmla="*/ 621407 h 678863"/>
              <a:gd name="connsiteX8-331" fmla="*/ 0 w 2971572"/>
              <a:gd name="connsiteY8-332" fmla="*/ 218958 h 678863"/>
              <a:gd name="connsiteX9-333" fmla="*/ 101576 w 2971572"/>
              <a:gd name="connsiteY9-334" fmla="*/ 0 h 678863"/>
              <a:gd name="connsiteX0-335" fmla="*/ 101576 w 2971572"/>
              <a:gd name="connsiteY0-336" fmla="*/ 0 h 678863"/>
              <a:gd name="connsiteX1-337" fmla="*/ 1429821 w 2971572"/>
              <a:gd name="connsiteY1-338" fmla="*/ 377505 h 678863"/>
              <a:gd name="connsiteX2-339" fmla="*/ 2732020 w 2971572"/>
              <a:gd name="connsiteY2-340" fmla="*/ 319535 h 678863"/>
              <a:gd name="connsiteX3-341" fmla="*/ 2732020 w 2971572"/>
              <a:gd name="connsiteY3-342" fmla="*/ 199759 h 678863"/>
              <a:gd name="connsiteX4-343" fmla="*/ 2971572 w 2971572"/>
              <a:gd name="connsiteY4-344" fmla="*/ 439311 h 678863"/>
              <a:gd name="connsiteX5-345" fmla="*/ 2732020 w 2971572"/>
              <a:gd name="connsiteY5-346" fmla="*/ 678863 h 678863"/>
              <a:gd name="connsiteX6-347" fmla="*/ 2732020 w 2971572"/>
              <a:gd name="connsiteY6-348" fmla="*/ 559087 h 678863"/>
              <a:gd name="connsiteX7-349" fmla="*/ 1383800 w 2971572"/>
              <a:gd name="connsiteY7-350" fmla="*/ 621407 h 678863"/>
              <a:gd name="connsiteX8-351" fmla="*/ 0 w 2971572"/>
              <a:gd name="connsiteY8-352" fmla="*/ 218958 h 678863"/>
              <a:gd name="connsiteX9-353" fmla="*/ 101576 w 2971572"/>
              <a:gd name="connsiteY9-354" fmla="*/ 0 h 678863"/>
              <a:gd name="connsiteX0-355" fmla="*/ 101576 w 2971572"/>
              <a:gd name="connsiteY0-356" fmla="*/ 0 h 678863"/>
              <a:gd name="connsiteX1-357" fmla="*/ 1429821 w 2971572"/>
              <a:gd name="connsiteY1-358" fmla="*/ 377505 h 678863"/>
              <a:gd name="connsiteX2-359" fmla="*/ 2732020 w 2971572"/>
              <a:gd name="connsiteY2-360" fmla="*/ 319535 h 678863"/>
              <a:gd name="connsiteX3-361" fmla="*/ 2732020 w 2971572"/>
              <a:gd name="connsiteY3-362" fmla="*/ 199759 h 678863"/>
              <a:gd name="connsiteX4-363" fmla="*/ 2971572 w 2971572"/>
              <a:gd name="connsiteY4-364" fmla="*/ 439311 h 678863"/>
              <a:gd name="connsiteX5-365" fmla="*/ 2732020 w 2971572"/>
              <a:gd name="connsiteY5-366" fmla="*/ 678863 h 678863"/>
              <a:gd name="connsiteX6-367" fmla="*/ 2732020 w 2971572"/>
              <a:gd name="connsiteY6-368" fmla="*/ 559087 h 678863"/>
              <a:gd name="connsiteX7-369" fmla="*/ 1383800 w 2971572"/>
              <a:gd name="connsiteY7-370" fmla="*/ 621407 h 678863"/>
              <a:gd name="connsiteX8-371" fmla="*/ 0 w 2971572"/>
              <a:gd name="connsiteY8-372" fmla="*/ 218958 h 678863"/>
              <a:gd name="connsiteX9-373" fmla="*/ 101576 w 2971572"/>
              <a:gd name="connsiteY9-374" fmla="*/ 0 h 678863"/>
              <a:gd name="connsiteX0-375" fmla="*/ 101576 w 2971572"/>
              <a:gd name="connsiteY0-376" fmla="*/ 0 h 678863"/>
              <a:gd name="connsiteX1-377" fmla="*/ 1429821 w 2971572"/>
              <a:gd name="connsiteY1-378" fmla="*/ 377505 h 678863"/>
              <a:gd name="connsiteX2-379" fmla="*/ 2732020 w 2971572"/>
              <a:gd name="connsiteY2-380" fmla="*/ 319535 h 678863"/>
              <a:gd name="connsiteX3-381" fmla="*/ 2732020 w 2971572"/>
              <a:gd name="connsiteY3-382" fmla="*/ 199759 h 678863"/>
              <a:gd name="connsiteX4-383" fmla="*/ 2971572 w 2971572"/>
              <a:gd name="connsiteY4-384" fmla="*/ 439311 h 678863"/>
              <a:gd name="connsiteX5-385" fmla="*/ 2732020 w 2971572"/>
              <a:gd name="connsiteY5-386" fmla="*/ 678863 h 678863"/>
              <a:gd name="connsiteX6-387" fmla="*/ 2732020 w 2971572"/>
              <a:gd name="connsiteY6-388" fmla="*/ 559087 h 678863"/>
              <a:gd name="connsiteX7-389" fmla="*/ 1383800 w 2971572"/>
              <a:gd name="connsiteY7-390" fmla="*/ 621407 h 678863"/>
              <a:gd name="connsiteX8-391" fmla="*/ 0 w 2971572"/>
              <a:gd name="connsiteY8-392" fmla="*/ 218958 h 678863"/>
              <a:gd name="connsiteX9-393" fmla="*/ 101576 w 2971572"/>
              <a:gd name="connsiteY9-394" fmla="*/ 0 h 678863"/>
              <a:gd name="connsiteX0-395" fmla="*/ 101576 w 2971572"/>
              <a:gd name="connsiteY0-396" fmla="*/ 0 h 678863"/>
              <a:gd name="connsiteX1-397" fmla="*/ 1429821 w 2971572"/>
              <a:gd name="connsiteY1-398" fmla="*/ 377505 h 678863"/>
              <a:gd name="connsiteX2-399" fmla="*/ 2732020 w 2971572"/>
              <a:gd name="connsiteY2-400" fmla="*/ 319535 h 678863"/>
              <a:gd name="connsiteX3-401" fmla="*/ 2732020 w 2971572"/>
              <a:gd name="connsiteY3-402" fmla="*/ 199759 h 678863"/>
              <a:gd name="connsiteX4-403" fmla="*/ 2971572 w 2971572"/>
              <a:gd name="connsiteY4-404" fmla="*/ 439311 h 678863"/>
              <a:gd name="connsiteX5-405" fmla="*/ 2732020 w 2971572"/>
              <a:gd name="connsiteY5-406" fmla="*/ 678863 h 678863"/>
              <a:gd name="connsiteX6-407" fmla="*/ 2732020 w 2971572"/>
              <a:gd name="connsiteY6-408" fmla="*/ 559087 h 678863"/>
              <a:gd name="connsiteX7-409" fmla="*/ 1383800 w 2971572"/>
              <a:gd name="connsiteY7-410" fmla="*/ 621407 h 678863"/>
              <a:gd name="connsiteX8-411" fmla="*/ 0 w 2971572"/>
              <a:gd name="connsiteY8-412" fmla="*/ 218958 h 678863"/>
              <a:gd name="connsiteX9-413" fmla="*/ 101576 w 2971572"/>
              <a:gd name="connsiteY9-414" fmla="*/ 0 h 678863"/>
              <a:gd name="connsiteX0-415" fmla="*/ 101576 w 2971572"/>
              <a:gd name="connsiteY0-416" fmla="*/ 0 h 678863"/>
              <a:gd name="connsiteX1-417" fmla="*/ 1429821 w 2971572"/>
              <a:gd name="connsiteY1-418" fmla="*/ 377505 h 678863"/>
              <a:gd name="connsiteX2-419" fmla="*/ 2732020 w 2971572"/>
              <a:gd name="connsiteY2-420" fmla="*/ 319535 h 678863"/>
              <a:gd name="connsiteX3-421" fmla="*/ 2732020 w 2971572"/>
              <a:gd name="connsiteY3-422" fmla="*/ 199759 h 678863"/>
              <a:gd name="connsiteX4-423" fmla="*/ 2971572 w 2971572"/>
              <a:gd name="connsiteY4-424" fmla="*/ 439311 h 678863"/>
              <a:gd name="connsiteX5-425" fmla="*/ 2732020 w 2971572"/>
              <a:gd name="connsiteY5-426" fmla="*/ 678863 h 678863"/>
              <a:gd name="connsiteX6-427" fmla="*/ 2732020 w 2971572"/>
              <a:gd name="connsiteY6-428" fmla="*/ 559087 h 678863"/>
              <a:gd name="connsiteX7-429" fmla="*/ 1383800 w 2971572"/>
              <a:gd name="connsiteY7-430" fmla="*/ 621407 h 678863"/>
              <a:gd name="connsiteX8-431" fmla="*/ 0 w 2971572"/>
              <a:gd name="connsiteY8-432" fmla="*/ 218958 h 678863"/>
              <a:gd name="connsiteX9-433" fmla="*/ 101576 w 2971572"/>
              <a:gd name="connsiteY9-434" fmla="*/ 0 h 678863"/>
              <a:gd name="connsiteX0-435" fmla="*/ 118010 w 2988006"/>
              <a:gd name="connsiteY0-436" fmla="*/ 0 h 678863"/>
              <a:gd name="connsiteX1-437" fmla="*/ 1446255 w 2988006"/>
              <a:gd name="connsiteY1-438" fmla="*/ 377505 h 678863"/>
              <a:gd name="connsiteX2-439" fmla="*/ 2748454 w 2988006"/>
              <a:gd name="connsiteY2-440" fmla="*/ 319535 h 678863"/>
              <a:gd name="connsiteX3-441" fmla="*/ 2748454 w 2988006"/>
              <a:gd name="connsiteY3-442" fmla="*/ 199759 h 678863"/>
              <a:gd name="connsiteX4-443" fmla="*/ 2988006 w 2988006"/>
              <a:gd name="connsiteY4-444" fmla="*/ 439311 h 678863"/>
              <a:gd name="connsiteX5-445" fmla="*/ 2748454 w 2988006"/>
              <a:gd name="connsiteY5-446" fmla="*/ 678863 h 678863"/>
              <a:gd name="connsiteX6-447" fmla="*/ 2748454 w 2988006"/>
              <a:gd name="connsiteY6-448" fmla="*/ 559087 h 678863"/>
              <a:gd name="connsiteX7-449" fmla="*/ 1400234 w 2988006"/>
              <a:gd name="connsiteY7-450" fmla="*/ 621407 h 678863"/>
              <a:gd name="connsiteX8-451" fmla="*/ 0 w 2988006"/>
              <a:gd name="connsiteY8-452" fmla="*/ 201335 h 678863"/>
              <a:gd name="connsiteX9-453" fmla="*/ 118010 w 2988006"/>
              <a:gd name="connsiteY9-454" fmla="*/ 0 h 678863"/>
              <a:gd name="connsiteX0-455" fmla="*/ 0 w 2869996"/>
              <a:gd name="connsiteY0-456" fmla="*/ 0 h 901661"/>
              <a:gd name="connsiteX1-457" fmla="*/ 1328245 w 2869996"/>
              <a:gd name="connsiteY1-458" fmla="*/ 377505 h 901661"/>
              <a:gd name="connsiteX2-459" fmla="*/ 2630444 w 2869996"/>
              <a:gd name="connsiteY2-460" fmla="*/ 319535 h 901661"/>
              <a:gd name="connsiteX3-461" fmla="*/ 2630444 w 2869996"/>
              <a:gd name="connsiteY3-462" fmla="*/ 199759 h 901661"/>
              <a:gd name="connsiteX4-463" fmla="*/ 2869996 w 2869996"/>
              <a:gd name="connsiteY4-464" fmla="*/ 439311 h 901661"/>
              <a:gd name="connsiteX5-465" fmla="*/ 2630444 w 2869996"/>
              <a:gd name="connsiteY5-466" fmla="*/ 678863 h 901661"/>
              <a:gd name="connsiteX6-467" fmla="*/ 2630444 w 2869996"/>
              <a:gd name="connsiteY6-468" fmla="*/ 559087 h 901661"/>
              <a:gd name="connsiteX7-469" fmla="*/ 1282224 w 2869996"/>
              <a:gd name="connsiteY7-470" fmla="*/ 621407 h 901661"/>
              <a:gd name="connsiteX8-471" fmla="*/ 58785 w 2869996"/>
              <a:gd name="connsiteY8-472" fmla="*/ 873266 h 901661"/>
              <a:gd name="connsiteX9-473" fmla="*/ 0 w 2869996"/>
              <a:gd name="connsiteY9-474" fmla="*/ 0 h 901661"/>
              <a:gd name="connsiteX0-475" fmla="*/ 0 w 2869996"/>
              <a:gd name="connsiteY0-476" fmla="*/ 0 h 939906"/>
              <a:gd name="connsiteX1-477" fmla="*/ 1328245 w 2869996"/>
              <a:gd name="connsiteY1-478" fmla="*/ 377505 h 939906"/>
              <a:gd name="connsiteX2-479" fmla="*/ 2630444 w 2869996"/>
              <a:gd name="connsiteY2-480" fmla="*/ 319535 h 939906"/>
              <a:gd name="connsiteX3-481" fmla="*/ 2630444 w 2869996"/>
              <a:gd name="connsiteY3-482" fmla="*/ 199759 h 939906"/>
              <a:gd name="connsiteX4-483" fmla="*/ 2869996 w 2869996"/>
              <a:gd name="connsiteY4-484" fmla="*/ 439311 h 939906"/>
              <a:gd name="connsiteX5-485" fmla="*/ 2630444 w 2869996"/>
              <a:gd name="connsiteY5-486" fmla="*/ 678863 h 939906"/>
              <a:gd name="connsiteX6-487" fmla="*/ 2630444 w 2869996"/>
              <a:gd name="connsiteY6-488" fmla="*/ 559087 h 939906"/>
              <a:gd name="connsiteX7-489" fmla="*/ 1346435 w 2869996"/>
              <a:gd name="connsiteY7-490" fmla="*/ 866433 h 939906"/>
              <a:gd name="connsiteX8-491" fmla="*/ 58785 w 2869996"/>
              <a:gd name="connsiteY8-492" fmla="*/ 873266 h 939906"/>
              <a:gd name="connsiteX9-493" fmla="*/ 0 w 2869996"/>
              <a:gd name="connsiteY9-494" fmla="*/ 0 h 939906"/>
              <a:gd name="connsiteX0-495" fmla="*/ 0 w 2869996"/>
              <a:gd name="connsiteY0-496" fmla="*/ 0 h 932470"/>
              <a:gd name="connsiteX1-497" fmla="*/ 1328245 w 2869996"/>
              <a:gd name="connsiteY1-498" fmla="*/ 377505 h 932470"/>
              <a:gd name="connsiteX2-499" fmla="*/ 2630444 w 2869996"/>
              <a:gd name="connsiteY2-500" fmla="*/ 319535 h 932470"/>
              <a:gd name="connsiteX3-501" fmla="*/ 2630444 w 2869996"/>
              <a:gd name="connsiteY3-502" fmla="*/ 199759 h 932470"/>
              <a:gd name="connsiteX4-503" fmla="*/ 2869996 w 2869996"/>
              <a:gd name="connsiteY4-504" fmla="*/ 439311 h 932470"/>
              <a:gd name="connsiteX5-505" fmla="*/ 2630444 w 2869996"/>
              <a:gd name="connsiteY5-506" fmla="*/ 678863 h 932470"/>
              <a:gd name="connsiteX6-507" fmla="*/ 2630444 w 2869996"/>
              <a:gd name="connsiteY6-508" fmla="*/ 559087 h 932470"/>
              <a:gd name="connsiteX7-509" fmla="*/ 1346435 w 2869996"/>
              <a:gd name="connsiteY7-510" fmla="*/ 866433 h 932470"/>
              <a:gd name="connsiteX8-511" fmla="*/ 58785 w 2869996"/>
              <a:gd name="connsiteY8-512" fmla="*/ 873266 h 932470"/>
              <a:gd name="connsiteX9-513" fmla="*/ 0 w 2869996"/>
              <a:gd name="connsiteY9-514" fmla="*/ 0 h 932470"/>
              <a:gd name="connsiteX0-515" fmla="*/ 0 w 2869996"/>
              <a:gd name="connsiteY0-516" fmla="*/ 0 h 903112"/>
              <a:gd name="connsiteX1-517" fmla="*/ 1328245 w 2869996"/>
              <a:gd name="connsiteY1-518" fmla="*/ 377505 h 903112"/>
              <a:gd name="connsiteX2-519" fmla="*/ 2630444 w 2869996"/>
              <a:gd name="connsiteY2-520" fmla="*/ 319535 h 903112"/>
              <a:gd name="connsiteX3-521" fmla="*/ 2630444 w 2869996"/>
              <a:gd name="connsiteY3-522" fmla="*/ 199759 h 903112"/>
              <a:gd name="connsiteX4-523" fmla="*/ 2869996 w 2869996"/>
              <a:gd name="connsiteY4-524" fmla="*/ 439311 h 903112"/>
              <a:gd name="connsiteX5-525" fmla="*/ 2630444 w 2869996"/>
              <a:gd name="connsiteY5-526" fmla="*/ 678863 h 903112"/>
              <a:gd name="connsiteX6-527" fmla="*/ 2630444 w 2869996"/>
              <a:gd name="connsiteY6-528" fmla="*/ 559087 h 903112"/>
              <a:gd name="connsiteX7-529" fmla="*/ 1346435 w 2869996"/>
              <a:gd name="connsiteY7-530" fmla="*/ 866433 h 903112"/>
              <a:gd name="connsiteX8-531" fmla="*/ 58785 w 2869996"/>
              <a:gd name="connsiteY8-532" fmla="*/ 873266 h 903112"/>
              <a:gd name="connsiteX9-533" fmla="*/ 0 w 2869996"/>
              <a:gd name="connsiteY9-534" fmla="*/ 0 h 903112"/>
              <a:gd name="connsiteX0-535" fmla="*/ 30592 w 2811211"/>
              <a:gd name="connsiteY0-536" fmla="*/ 431572 h 703353"/>
              <a:gd name="connsiteX1-537" fmla="*/ 1269460 w 2811211"/>
              <a:gd name="connsiteY1-538" fmla="*/ 177746 h 703353"/>
              <a:gd name="connsiteX2-539" fmla="*/ 2571659 w 2811211"/>
              <a:gd name="connsiteY2-540" fmla="*/ 119776 h 703353"/>
              <a:gd name="connsiteX3-541" fmla="*/ 2571659 w 2811211"/>
              <a:gd name="connsiteY3-542" fmla="*/ 0 h 703353"/>
              <a:gd name="connsiteX4-543" fmla="*/ 2811211 w 2811211"/>
              <a:gd name="connsiteY4-544" fmla="*/ 239552 h 703353"/>
              <a:gd name="connsiteX5-545" fmla="*/ 2571659 w 2811211"/>
              <a:gd name="connsiteY5-546" fmla="*/ 479104 h 703353"/>
              <a:gd name="connsiteX6-547" fmla="*/ 2571659 w 2811211"/>
              <a:gd name="connsiteY6-548" fmla="*/ 359328 h 703353"/>
              <a:gd name="connsiteX7-549" fmla="*/ 1287650 w 2811211"/>
              <a:gd name="connsiteY7-550" fmla="*/ 666674 h 703353"/>
              <a:gd name="connsiteX8-551" fmla="*/ 0 w 2811211"/>
              <a:gd name="connsiteY8-552" fmla="*/ 673507 h 703353"/>
              <a:gd name="connsiteX9-553" fmla="*/ 30592 w 2811211"/>
              <a:gd name="connsiteY9-554" fmla="*/ 431572 h 703353"/>
              <a:gd name="connsiteX0-555" fmla="*/ 30592 w 2811211"/>
              <a:gd name="connsiteY0-556" fmla="*/ 431572 h 703353"/>
              <a:gd name="connsiteX1-557" fmla="*/ 1270521 w 2811211"/>
              <a:gd name="connsiteY1-558" fmla="*/ 438610 h 703353"/>
              <a:gd name="connsiteX2-559" fmla="*/ 2571659 w 2811211"/>
              <a:gd name="connsiteY2-560" fmla="*/ 119776 h 703353"/>
              <a:gd name="connsiteX3-561" fmla="*/ 2571659 w 2811211"/>
              <a:gd name="connsiteY3-562" fmla="*/ 0 h 703353"/>
              <a:gd name="connsiteX4-563" fmla="*/ 2811211 w 2811211"/>
              <a:gd name="connsiteY4-564" fmla="*/ 239552 h 703353"/>
              <a:gd name="connsiteX5-565" fmla="*/ 2571659 w 2811211"/>
              <a:gd name="connsiteY5-566" fmla="*/ 479104 h 703353"/>
              <a:gd name="connsiteX6-567" fmla="*/ 2571659 w 2811211"/>
              <a:gd name="connsiteY6-568" fmla="*/ 359328 h 703353"/>
              <a:gd name="connsiteX7-569" fmla="*/ 1287650 w 2811211"/>
              <a:gd name="connsiteY7-570" fmla="*/ 666674 h 703353"/>
              <a:gd name="connsiteX8-571" fmla="*/ 0 w 2811211"/>
              <a:gd name="connsiteY8-572" fmla="*/ 673507 h 703353"/>
              <a:gd name="connsiteX9-573" fmla="*/ 30592 w 2811211"/>
              <a:gd name="connsiteY9-574" fmla="*/ 431572 h 703353"/>
              <a:gd name="connsiteX0-575" fmla="*/ 30592 w 2811211"/>
              <a:gd name="connsiteY0-576" fmla="*/ 431572 h 703353"/>
              <a:gd name="connsiteX1-577" fmla="*/ 1270521 w 2811211"/>
              <a:gd name="connsiteY1-578" fmla="*/ 438610 h 703353"/>
              <a:gd name="connsiteX2-579" fmla="*/ 2571659 w 2811211"/>
              <a:gd name="connsiteY2-580" fmla="*/ 119776 h 703353"/>
              <a:gd name="connsiteX3-581" fmla="*/ 2571659 w 2811211"/>
              <a:gd name="connsiteY3-582" fmla="*/ 0 h 703353"/>
              <a:gd name="connsiteX4-583" fmla="*/ 2811211 w 2811211"/>
              <a:gd name="connsiteY4-584" fmla="*/ 239552 h 703353"/>
              <a:gd name="connsiteX5-585" fmla="*/ 2571659 w 2811211"/>
              <a:gd name="connsiteY5-586" fmla="*/ 479104 h 703353"/>
              <a:gd name="connsiteX6-587" fmla="*/ 2571659 w 2811211"/>
              <a:gd name="connsiteY6-588" fmla="*/ 359328 h 703353"/>
              <a:gd name="connsiteX7-589" fmla="*/ 1287650 w 2811211"/>
              <a:gd name="connsiteY7-590" fmla="*/ 666674 h 703353"/>
              <a:gd name="connsiteX8-591" fmla="*/ 0 w 2811211"/>
              <a:gd name="connsiteY8-592" fmla="*/ 673507 h 703353"/>
              <a:gd name="connsiteX9-593" fmla="*/ 30592 w 2811211"/>
              <a:gd name="connsiteY9-594" fmla="*/ 431572 h 703353"/>
              <a:gd name="connsiteX0-595" fmla="*/ 30592 w 2811211"/>
              <a:gd name="connsiteY0-596" fmla="*/ 431572 h 713813"/>
              <a:gd name="connsiteX1-597" fmla="*/ 1270521 w 2811211"/>
              <a:gd name="connsiteY1-598" fmla="*/ 438610 h 713813"/>
              <a:gd name="connsiteX2-599" fmla="*/ 2571659 w 2811211"/>
              <a:gd name="connsiteY2-600" fmla="*/ 119776 h 713813"/>
              <a:gd name="connsiteX3-601" fmla="*/ 2571659 w 2811211"/>
              <a:gd name="connsiteY3-602" fmla="*/ 0 h 713813"/>
              <a:gd name="connsiteX4-603" fmla="*/ 2811211 w 2811211"/>
              <a:gd name="connsiteY4-604" fmla="*/ 239552 h 713813"/>
              <a:gd name="connsiteX5-605" fmla="*/ 2571659 w 2811211"/>
              <a:gd name="connsiteY5-606" fmla="*/ 479104 h 713813"/>
              <a:gd name="connsiteX6-607" fmla="*/ 2571659 w 2811211"/>
              <a:gd name="connsiteY6-608" fmla="*/ 359328 h 713813"/>
              <a:gd name="connsiteX7-609" fmla="*/ 1287650 w 2811211"/>
              <a:gd name="connsiteY7-610" fmla="*/ 666674 h 713813"/>
              <a:gd name="connsiteX8-611" fmla="*/ 0 w 2811211"/>
              <a:gd name="connsiteY8-612" fmla="*/ 673507 h 713813"/>
              <a:gd name="connsiteX9-613" fmla="*/ 30592 w 2811211"/>
              <a:gd name="connsiteY9-614" fmla="*/ 431572 h 713813"/>
              <a:gd name="connsiteX0-615" fmla="*/ 30592 w 2811211"/>
              <a:gd name="connsiteY0-616" fmla="*/ 431572 h 714280"/>
              <a:gd name="connsiteX1-617" fmla="*/ 1270521 w 2811211"/>
              <a:gd name="connsiteY1-618" fmla="*/ 438610 h 714280"/>
              <a:gd name="connsiteX2-619" fmla="*/ 2571659 w 2811211"/>
              <a:gd name="connsiteY2-620" fmla="*/ 119776 h 714280"/>
              <a:gd name="connsiteX3-621" fmla="*/ 2571659 w 2811211"/>
              <a:gd name="connsiteY3-622" fmla="*/ 0 h 714280"/>
              <a:gd name="connsiteX4-623" fmla="*/ 2811211 w 2811211"/>
              <a:gd name="connsiteY4-624" fmla="*/ 239552 h 714280"/>
              <a:gd name="connsiteX5-625" fmla="*/ 2571659 w 2811211"/>
              <a:gd name="connsiteY5-626" fmla="*/ 479104 h 714280"/>
              <a:gd name="connsiteX6-627" fmla="*/ 2571659 w 2811211"/>
              <a:gd name="connsiteY6-628" fmla="*/ 359328 h 714280"/>
              <a:gd name="connsiteX7-629" fmla="*/ 1364223 w 2811211"/>
              <a:gd name="connsiteY7-630" fmla="*/ 667698 h 714280"/>
              <a:gd name="connsiteX8-631" fmla="*/ 0 w 2811211"/>
              <a:gd name="connsiteY8-632" fmla="*/ 673507 h 714280"/>
              <a:gd name="connsiteX9-633" fmla="*/ 30592 w 2811211"/>
              <a:gd name="connsiteY9-634" fmla="*/ 431572 h 714280"/>
              <a:gd name="connsiteX0-635" fmla="*/ 30592 w 2811211"/>
              <a:gd name="connsiteY0-636" fmla="*/ 431572 h 714280"/>
              <a:gd name="connsiteX1-637" fmla="*/ 1270521 w 2811211"/>
              <a:gd name="connsiteY1-638" fmla="*/ 438610 h 714280"/>
              <a:gd name="connsiteX2-639" fmla="*/ 2571659 w 2811211"/>
              <a:gd name="connsiteY2-640" fmla="*/ 119776 h 714280"/>
              <a:gd name="connsiteX3-641" fmla="*/ 2571659 w 2811211"/>
              <a:gd name="connsiteY3-642" fmla="*/ 0 h 714280"/>
              <a:gd name="connsiteX4-643" fmla="*/ 2811211 w 2811211"/>
              <a:gd name="connsiteY4-644" fmla="*/ 239552 h 714280"/>
              <a:gd name="connsiteX5-645" fmla="*/ 2571659 w 2811211"/>
              <a:gd name="connsiteY5-646" fmla="*/ 479104 h 714280"/>
              <a:gd name="connsiteX6-647" fmla="*/ 2571659 w 2811211"/>
              <a:gd name="connsiteY6-648" fmla="*/ 359328 h 714280"/>
              <a:gd name="connsiteX7-649" fmla="*/ 1364223 w 2811211"/>
              <a:gd name="connsiteY7-650" fmla="*/ 667698 h 714280"/>
              <a:gd name="connsiteX8-651" fmla="*/ 0 w 2811211"/>
              <a:gd name="connsiteY8-652" fmla="*/ 673507 h 714280"/>
              <a:gd name="connsiteX9-653" fmla="*/ 30592 w 2811211"/>
              <a:gd name="connsiteY9-654" fmla="*/ 431572 h 714280"/>
              <a:gd name="connsiteX0-655" fmla="*/ 30592 w 2811211"/>
              <a:gd name="connsiteY0-656" fmla="*/ 431572 h 714280"/>
              <a:gd name="connsiteX1-657" fmla="*/ 1270521 w 2811211"/>
              <a:gd name="connsiteY1-658" fmla="*/ 438610 h 714280"/>
              <a:gd name="connsiteX2-659" fmla="*/ 2571659 w 2811211"/>
              <a:gd name="connsiteY2-660" fmla="*/ 119776 h 714280"/>
              <a:gd name="connsiteX3-661" fmla="*/ 2571659 w 2811211"/>
              <a:gd name="connsiteY3-662" fmla="*/ 0 h 714280"/>
              <a:gd name="connsiteX4-663" fmla="*/ 2811211 w 2811211"/>
              <a:gd name="connsiteY4-664" fmla="*/ 239552 h 714280"/>
              <a:gd name="connsiteX5-665" fmla="*/ 2571659 w 2811211"/>
              <a:gd name="connsiteY5-666" fmla="*/ 479104 h 714280"/>
              <a:gd name="connsiteX6-667" fmla="*/ 2571659 w 2811211"/>
              <a:gd name="connsiteY6-668" fmla="*/ 359328 h 714280"/>
              <a:gd name="connsiteX7-669" fmla="*/ 1364223 w 2811211"/>
              <a:gd name="connsiteY7-670" fmla="*/ 667698 h 714280"/>
              <a:gd name="connsiteX8-671" fmla="*/ 0 w 2811211"/>
              <a:gd name="connsiteY8-672" fmla="*/ 673507 h 714280"/>
              <a:gd name="connsiteX9-673" fmla="*/ 30592 w 2811211"/>
              <a:gd name="connsiteY9-674" fmla="*/ 431572 h 714280"/>
              <a:gd name="connsiteX0-675" fmla="*/ 30592 w 2811211"/>
              <a:gd name="connsiteY0-676" fmla="*/ 431572 h 714280"/>
              <a:gd name="connsiteX1-677" fmla="*/ 1270521 w 2811211"/>
              <a:gd name="connsiteY1-678" fmla="*/ 438610 h 714280"/>
              <a:gd name="connsiteX2-679" fmla="*/ 2571659 w 2811211"/>
              <a:gd name="connsiteY2-680" fmla="*/ 119776 h 714280"/>
              <a:gd name="connsiteX3-681" fmla="*/ 2571659 w 2811211"/>
              <a:gd name="connsiteY3-682" fmla="*/ 0 h 714280"/>
              <a:gd name="connsiteX4-683" fmla="*/ 2811211 w 2811211"/>
              <a:gd name="connsiteY4-684" fmla="*/ 239552 h 714280"/>
              <a:gd name="connsiteX5-685" fmla="*/ 2571659 w 2811211"/>
              <a:gd name="connsiteY5-686" fmla="*/ 479104 h 714280"/>
              <a:gd name="connsiteX6-687" fmla="*/ 2571659 w 2811211"/>
              <a:gd name="connsiteY6-688" fmla="*/ 359328 h 714280"/>
              <a:gd name="connsiteX7-689" fmla="*/ 1364223 w 2811211"/>
              <a:gd name="connsiteY7-690" fmla="*/ 667698 h 714280"/>
              <a:gd name="connsiteX8-691" fmla="*/ 0 w 2811211"/>
              <a:gd name="connsiteY8-692" fmla="*/ 673507 h 714280"/>
              <a:gd name="connsiteX9-693" fmla="*/ 30592 w 2811211"/>
              <a:gd name="connsiteY9-694" fmla="*/ 431572 h 714280"/>
              <a:gd name="connsiteX0-695" fmla="*/ 30592 w 2811211"/>
              <a:gd name="connsiteY0-696" fmla="*/ 431572 h 714280"/>
              <a:gd name="connsiteX1-697" fmla="*/ 1270521 w 2811211"/>
              <a:gd name="connsiteY1-698" fmla="*/ 438610 h 714280"/>
              <a:gd name="connsiteX2-699" fmla="*/ 2571659 w 2811211"/>
              <a:gd name="connsiteY2-700" fmla="*/ 119776 h 714280"/>
              <a:gd name="connsiteX3-701" fmla="*/ 2571659 w 2811211"/>
              <a:gd name="connsiteY3-702" fmla="*/ 0 h 714280"/>
              <a:gd name="connsiteX4-703" fmla="*/ 2811211 w 2811211"/>
              <a:gd name="connsiteY4-704" fmla="*/ 239552 h 714280"/>
              <a:gd name="connsiteX5-705" fmla="*/ 2571659 w 2811211"/>
              <a:gd name="connsiteY5-706" fmla="*/ 479104 h 714280"/>
              <a:gd name="connsiteX6-707" fmla="*/ 2571659 w 2811211"/>
              <a:gd name="connsiteY6-708" fmla="*/ 359328 h 714280"/>
              <a:gd name="connsiteX7-709" fmla="*/ 1364223 w 2811211"/>
              <a:gd name="connsiteY7-710" fmla="*/ 667698 h 714280"/>
              <a:gd name="connsiteX8-711" fmla="*/ 0 w 2811211"/>
              <a:gd name="connsiteY8-712" fmla="*/ 673507 h 714280"/>
              <a:gd name="connsiteX9-713" fmla="*/ 30592 w 2811211"/>
              <a:gd name="connsiteY9-714" fmla="*/ 431572 h 714280"/>
              <a:gd name="connsiteX0-715" fmla="*/ 30592 w 2811211"/>
              <a:gd name="connsiteY0-716" fmla="*/ 431572 h 713628"/>
              <a:gd name="connsiteX1-717" fmla="*/ 1270521 w 2811211"/>
              <a:gd name="connsiteY1-718" fmla="*/ 438610 h 713628"/>
              <a:gd name="connsiteX2-719" fmla="*/ 2571659 w 2811211"/>
              <a:gd name="connsiteY2-720" fmla="*/ 119776 h 713628"/>
              <a:gd name="connsiteX3-721" fmla="*/ 2571659 w 2811211"/>
              <a:gd name="connsiteY3-722" fmla="*/ 0 h 713628"/>
              <a:gd name="connsiteX4-723" fmla="*/ 2811211 w 2811211"/>
              <a:gd name="connsiteY4-724" fmla="*/ 239552 h 713628"/>
              <a:gd name="connsiteX5-725" fmla="*/ 2571659 w 2811211"/>
              <a:gd name="connsiteY5-726" fmla="*/ 479104 h 713628"/>
              <a:gd name="connsiteX6-727" fmla="*/ 2571659 w 2811211"/>
              <a:gd name="connsiteY6-728" fmla="*/ 359328 h 713628"/>
              <a:gd name="connsiteX7-729" fmla="*/ 1351604 w 2811211"/>
              <a:gd name="connsiteY7-730" fmla="*/ 666265 h 713628"/>
              <a:gd name="connsiteX8-731" fmla="*/ 0 w 2811211"/>
              <a:gd name="connsiteY8-732" fmla="*/ 673507 h 713628"/>
              <a:gd name="connsiteX9-733" fmla="*/ 30592 w 2811211"/>
              <a:gd name="connsiteY9-734" fmla="*/ 431572 h 713628"/>
              <a:gd name="connsiteX0-735" fmla="*/ 30592 w 2811211"/>
              <a:gd name="connsiteY0-736" fmla="*/ 431572 h 705803"/>
              <a:gd name="connsiteX1-737" fmla="*/ 1270521 w 2811211"/>
              <a:gd name="connsiteY1-738" fmla="*/ 438610 h 705803"/>
              <a:gd name="connsiteX2-739" fmla="*/ 2571659 w 2811211"/>
              <a:gd name="connsiteY2-740" fmla="*/ 119776 h 705803"/>
              <a:gd name="connsiteX3-741" fmla="*/ 2571659 w 2811211"/>
              <a:gd name="connsiteY3-742" fmla="*/ 0 h 705803"/>
              <a:gd name="connsiteX4-743" fmla="*/ 2811211 w 2811211"/>
              <a:gd name="connsiteY4-744" fmla="*/ 239552 h 705803"/>
              <a:gd name="connsiteX5-745" fmla="*/ 2571659 w 2811211"/>
              <a:gd name="connsiteY5-746" fmla="*/ 479104 h 705803"/>
              <a:gd name="connsiteX6-747" fmla="*/ 2571659 w 2811211"/>
              <a:gd name="connsiteY6-748" fmla="*/ 359328 h 705803"/>
              <a:gd name="connsiteX7-749" fmla="*/ 1351604 w 2811211"/>
              <a:gd name="connsiteY7-750" fmla="*/ 666265 h 705803"/>
              <a:gd name="connsiteX8-751" fmla="*/ 0 w 2811211"/>
              <a:gd name="connsiteY8-752" fmla="*/ 673507 h 705803"/>
              <a:gd name="connsiteX9-753" fmla="*/ 30592 w 2811211"/>
              <a:gd name="connsiteY9-754" fmla="*/ 431572 h 705803"/>
              <a:gd name="connsiteX0-755" fmla="*/ 30592 w 2811211"/>
              <a:gd name="connsiteY0-756" fmla="*/ 431572 h 700703"/>
              <a:gd name="connsiteX1-757" fmla="*/ 1270521 w 2811211"/>
              <a:gd name="connsiteY1-758" fmla="*/ 438610 h 700703"/>
              <a:gd name="connsiteX2-759" fmla="*/ 2571659 w 2811211"/>
              <a:gd name="connsiteY2-760" fmla="*/ 119776 h 700703"/>
              <a:gd name="connsiteX3-761" fmla="*/ 2571659 w 2811211"/>
              <a:gd name="connsiteY3-762" fmla="*/ 0 h 700703"/>
              <a:gd name="connsiteX4-763" fmla="*/ 2811211 w 2811211"/>
              <a:gd name="connsiteY4-764" fmla="*/ 239552 h 700703"/>
              <a:gd name="connsiteX5-765" fmla="*/ 2571659 w 2811211"/>
              <a:gd name="connsiteY5-766" fmla="*/ 479104 h 700703"/>
              <a:gd name="connsiteX6-767" fmla="*/ 2571659 w 2811211"/>
              <a:gd name="connsiteY6-768" fmla="*/ 359328 h 700703"/>
              <a:gd name="connsiteX7-769" fmla="*/ 1351604 w 2811211"/>
              <a:gd name="connsiteY7-770" fmla="*/ 666265 h 700703"/>
              <a:gd name="connsiteX8-771" fmla="*/ 0 w 2811211"/>
              <a:gd name="connsiteY8-772" fmla="*/ 673507 h 700703"/>
              <a:gd name="connsiteX9-773" fmla="*/ 30592 w 2811211"/>
              <a:gd name="connsiteY9-774" fmla="*/ 431572 h 700703"/>
              <a:gd name="connsiteX0-775" fmla="*/ 30592 w 2811211"/>
              <a:gd name="connsiteY0-776" fmla="*/ 431572 h 708569"/>
              <a:gd name="connsiteX1-777" fmla="*/ 1270521 w 2811211"/>
              <a:gd name="connsiteY1-778" fmla="*/ 438610 h 708569"/>
              <a:gd name="connsiteX2-779" fmla="*/ 2571659 w 2811211"/>
              <a:gd name="connsiteY2-780" fmla="*/ 119776 h 708569"/>
              <a:gd name="connsiteX3-781" fmla="*/ 2571659 w 2811211"/>
              <a:gd name="connsiteY3-782" fmla="*/ 0 h 708569"/>
              <a:gd name="connsiteX4-783" fmla="*/ 2811211 w 2811211"/>
              <a:gd name="connsiteY4-784" fmla="*/ 239552 h 708569"/>
              <a:gd name="connsiteX5-785" fmla="*/ 2571659 w 2811211"/>
              <a:gd name="connsiteY5-786" fmla="*/ 479104 h 708569"/>
              <a:gd name="connsiteX6-787" fmla="*/ 2571659 w 2811211"/>
              <a:gd name="connsiteY6-788" fmla="*/ 359328 h 708569"/>
              <a:gd name="connsiteX7-789" fmla="*/ 1279335 w 2811211"/>
              <a:gd name="connsiteY7-790" fmla="*/ 683624 h 708569"/>
              <a:gd name="connsiteX8-791" fmla="*/ 0 w 2811211"/>
              <a:gd name="connsiteY8-792" fmla="*/ 673507 h 708569"/>
              <a:gd name="connsiteX9-793" fmla="*/ 30592 w 2811211"/>
              <a:gd name="connsiteY9-794" fmla="*/ 431572 h 708569"/>
              <a:gd name="connsiteX0-795" fmla="*/ 30592 w 2811211"/>
              <a:gd name="connsiteY0-796" fmla="*/ 431572 h 703817"/>
              <a:gd name="connsiteX1-797" fmla="*/ 1270521 w 2811211"/>
              <a:gd name="connsiteY1-798" fmla="*/ 438610 h 703817"/>
              <a:gd name="connsiteX2-799" fmla="*/ 2571659 w 2811211"/>
              <a:gd name="connsiteY2-800" fmla="*/ 119776 h 703817"/>
              <a:gd name="connsiteX3-801" fmla="*/ 2571659 w 2811211"/>
              <a:gd name="connsiteY3-802" fmla="*/ 0 h 703817"/>
              <a:gd name="connsiteX4-803" fmla="*/ 2811211 w 2811211"/>
              <a:gd name="connsiteY4-804" fmla="*/ 239552 h 703817"/>
              <a:gd name="connsiteX5-805" fmla="*/ 2571659 w 2811211"/>
              <a:gd name="connsiteY5-806" fmla="*/ 479104 h 703817"/>
              <a:gd name="connsiteX6-807" fmla="*/ 2571659 w 2811211"/>
              <a:gd name="connsiteY6-808" fmla="*/ 359328 h 703817"/>
              <a:gd name="connsiteX7-809" fmla="*/ 1306005 w 2811211"/>
              <a:gd name="connsiteY7-810" fmla="*/ 673870 h 703817"/>
              <a:gd name="connsiteX8-811" fmla="*/ 0 w 2811211"/>
              <a:gd name="connsiteY8-812" fmla="*/ 673507 h 703817"/>
              <a:gd name="connsiteX9-813" fmla="*/ 30592 w 2811211"/>
              <a:gd name="connsiteY9-814" fmla="*/ 431572 h 703817"/>
              <a:gd name="connsiteX0-815" fmla="*/ 30592 w 2811211"/>
              <a:gd name="connsiteY0-816" fmla="*/ 431572 h 703817"/>
              <a:gd name="connsiteX1-817" fmla="*/ 1270521 w 2811211"/>
              <a:gd name="connsiteY1-818" fmla="*/ 438610 h 703817"/>
              <a:gd name="connsiteX2-819" fmla="*/ 2571659 w 2811211"/>
              <a:gd name="connsiteY2-820" fmla="*/ 119776 h 703817"/>
              <a:gd name="connsiteX3-821" fmla="*/ 2571659 w 2811211"/>
              <a:gd name="connsiteY3-822" fmla="*/ 0 h 703817"/>
              <a:gd name="connsiteX4-823" fmla="*/ 2811211 w 2811211"/>
              <a:gd name="connsiteY4-824" fmla="*/ 239552 h 703817"/>
              <a:gd name="connsiteX5-825" fmla="*/ 2571659 w 2811211"/>
              <a:gd name="connsiteY5-826" fmla="*/ 479104 h 703817"/>
              <a:gd name="connsiteX6-827" fmla="*/ 2571659 w 2811211"/>
              <a:gd name="connsiteY6-828" fmla="*/ 359328 h 703817"/>
              <a:gd name="connsiteX7-829" fmla="*/ 1306005 w 2811211"/>
              <a:gd name="connsiteY7-830" fmla="*/ 673870 h 703817"/>
              <a:gd name="connsiteX8-831" fmla="*/ 0 w 2811211"/>
              <a:gd name="connsiteY8-832" fmla="*/ 673507 h 703817"/>
              <a:gd name="connsiteX9-833" fmla="*/ 30592 w 2811211"/>
              <a:gd name="connsiteY9-834" fmla="*/ 431572 h 703817"/>
              <a:gd name="connsiteX0-835" fmla="*/ 30592 w 2811211"/>
              <a:gd name="connsiteY0-836" fmla="*/ 431572 h 697555"/>
              <a:gd name="connsiteX1-837" fmla="*/ 1270521 w 2811211"/>
              <a:gd name="connsiteY1-838" fmla="*/ 438610 h 697555"/>
              <a:gd name="connsiteX2-839" fmla="*/ 2571659 w 2811211"/>
              <a:gd name="connsiteY2-840" fmla="*/ 119776 h 697555"/>
              <a:gd name="connsiteX3-841" fmla="*/ 2571659 w 2811211"/>
              <a:gd name="connsiteY3-842" fmla="*/ 0 h 697555"/>
              <a:gd name="connsiteX4-843" fmla="*/ 2811211 w 2811211"/>
              <a:gd name="connsiteY4-844" fmla="*/ 239552 h 697555"/>
              <a:gd name="connsiteX5-845" fmla="*/ 2571659 w 2811211"/>
              <a:gd name="connsiteY5-846" fmla="*/ 479104 h 697555"/>
              <a:gd name="connsiteX6-847" fmla="*/ 2571659 w 2811211"/>
              <a:gd name="connsiteY6-848" fmla="*/ 359328 h 697555"/>
              <a:gd name="connsiteX7-849" fmla="*/ 1327082 w 2811211"/>
              <a:gd name="connsiteY7-850" fmla="*/ 657090 h 697555"/>
              <a:gd name="connsiteX8-851" fmla="*/ 0 w 2811211"/>
              <a:gd name="connsiteY8-852" fmla="*/ 673507 h 697555"/>
              <a:gd name="connsiteX9-853" fmla="*/ 30592 w 2811211"/>
              <a:gd name="connsiteY9-854" fmla="*/ 431572 h 697555"/>
              <a:gd name="connsiteX0-855" fmla="*/ 30592 w 2811211"/>
              <a:gd name="connsiteY0-856" fmla="*/ 431572 h 697555"/>
              <a:gd name="connsiteX1-857" fmla="*/ 1309095 w 2811211"/>
              <a:gd name="connsiteY1-858" fmla="*/ 436599 h 697555"/>
              <a:gd name="connsiteX2-859" fmla="*/ 2571659 w 2811211"/>
              <a:gd name="connsiteY2-860" fmla="*/ 119776 h 697555"/>
              <a:gd name="connsiteX3-861" fmla="*/ 2571659 w 2811211"/>
              <a:gd name="connsiteY3-862" fmla="*/ 0 h 697555"/>
              <a:gd name="connsiteX4-863" fmla="*/ 2811211 w 2811211"/>
              <a:gd name="connsiteY4-864" fmla="*/ 239552 h 697555"/>
              <a:gd name="connsiteX5-865" fmla="*/ 2571659 w 2811211"/>
              <a:gd name="connsiteY5-866" fmla="*/ 479104 h 697555"/>
              <a:gd name="connsiteX6-867" fmla="*/ 2571659 w 2811211"/>
              <a:gd name="connsiteY6-868" fmla="*/ 359328 h 697555"/>
              <a:gd name="connsiteX7-869" fmla="*/ 1327082 w 2811211"/>
              <a:gd name="connsiteY7-870" fmla="*/ 657090 h 697555"/>
              <a:gd name="connsiteX8-871" fmla="*/ 0 w 2811211"/>
              <a:gd name="connsiteY8-872" fmla="*/ 673507 h 697555"/>
              <a:gd name="connsiteX9-873" fmla="*/ 30592 w 2811211"/>
              <a:gd name="connsiteY9-874" fmla="*/ 431572 h 697555"/>
              <a:gd name="connsiteX0-875" fmla="*/ 30592 w 2811211"/>
              <a:gd name="connsiteY0-876" fmla="*/ 431572 h 695445"/>
              <a:gd name="connsiteX1-877" fmla="*/ 1309095 w 2811211"/>
              <a:gd name="connsiteY1-878" fmla="*/ 436599 h 695445"/>
              <a:gd name="connsiteX2-879" fmla="*/ 2571659 w 2811211"/>
              <a:gd name="connsiteY2-880" fmla="*/ 119776 h 695445"/>
              <a:gd name="connsiteX3-881" fmla="*/ 2571659 w 2811211"/>
              <a:gd name="connsiteY3-882" fmla="*/ 0 h 695445"/>
              <a:gd name="connsiteX4-883" fmla="*/ 2811211 w 2811211"/>
              <a:gd name="connsiteY4-884" fmla="*/ 239552 h 695445"/>
              <a:gd name="connsiteX5-885" fmla="*/ 2571659 w 2811211"/>
              <a:gd name="connsiteY5-886" fmla="*/ 479104 h 695445"/>
              <a:gd name="connsiteX6-887" fmla="*/ 2571659 w 2811211"/>
              <a:gd name="connsiteY6-888" fmla="*/ 359328 h 695445"/>
              <a:gd name="connsiteX7-889" fmla="*/ 1327082 w 2811211"/>
              <a:gd name="connsiteY7-890" fmla="*/ 657090 h 695445"/>
              <a:gd name="connsiteX8-891" fmla="*/ 0 w 2811211"/>
              <a:gd name="connsiteY8-892" fmla="*/ 673507 h 695445"/>
              <a:gd name="connsiteX9-893" fmla="*/ 30592 w 2811211"/>
              <a:gd name="connsiteY9-894" fmla="*/ 431572 h 695445"/>
              <a:gd name="connsiteX0-895" fmla="*/ 30592 w 2811211"/>
              <a:gd name="connsiteY0-896" fmla="*/ 431572 h 714728"/>
              <a:gd name="connsiteX1-897" fmla="*/ 1309095 w 2811211"/>
              <a:gd name="connsiteY1-898" fmla="*/ 436599 h 714728"/>
              <a:gd name="connsiteX2-899" fmla="*/ 2571659 w 2811211"/>
              <a:gd name="connsiteY2-900" fmla="*/ 119776 h 714728"/>
              <a:gd name="connsiteX3-901" fmla="*/ 2571659 w 2811211"/>
              <a:gd name="connsiteY3-902" fmla="*/ 0 h 714728"/>
              <a:gd name="connsiteX4-903" fmla="*/ 2811211 w 2811211"/>
              <a:gd name="connsiteY4-904" fmla="*/ 239552 h 714728"/>
              <a:gd name="connsiteX5-905" fmla="*/ 2571659 w 2811211"/>
              <a:gd name="connsiteY5-906" fmla="*/ 479104 h 714728"/>
              <a:gd name="connsiteX6-907" fmla="*/ 2571659 w 2811211"/>
              <a:gd name="connsiteY6-908" fmla="*/ 359328 h 714728"/>
              <a:gd name="connsiteX7-909" fmla="*/ 1299211 w 2811211"/>
              <a:gd name="connsiteY7-910" fmla="*/ 699939 h 714728"/>
              <a:gd name="connsiteX8-911" fmla="*/ 0 w 2811211"/>
              <a:gd name="connsiteY8-912" fmla="*/ 673507 h 714728"/>
              <a:gd name="connsiteX9-913" fmla="*/ 30592 w 2811211"/>
              <a:gd name="connsiteY9-914" fmla="*/ 431572 h 714728"/>
              <a:gd name="connsiteX0-915" fmla="*/ 30592 w 2811211"/>
              <a:gd name="connsiteY0-916" fmla="*/ 431572 h 714728"/>
              <a:gd name="connsiteX1-917" fmla="*/ 1305657 w 2811211"/>
              <a:gd name="connsiteY1-918" fmla="*/ 466884 h 714728"/>
              <a:gd name="connsiteX2-919" fmla="*/ 2571659 w 2811211"/>
              <a:gd name="connsiteY2-920" fmla="*/ 119776 h 714728"/>
              <a:gd name="connsiteX3-921" fmla="*/ 2571659 w 2811211"/>
              <a:gd name="connsiteY3-922" fmla="*/ 0 h 714728"/>
              <a:gd name="connsiteX4-923" fmla="*/ 2811211 w 2811211"/>
              <a:gd name="connsiteY4-924" fmla="*/ 239552 h 714728"/>
              <a:gd name="connsiteX5-925" fmla="*/ 2571659 w 2811211"/>
              <a:gd name="connsiteY5-926" fmla="*/ 479104 h 714728"/>
              <a:gd name="connsiteX6-927" fmla="*/ 2571659 w 2811211"/>
              <a:gd name="connsiteY6-928" fmla="*/ 359328 h 714728"/>
              <a:gd name="connsiteX7-929" fmla="*/ 1299211 w 2811211"/>
              <a:gd name="connsiteY7-930" fmla="*/ 699939 h 714728"/>
              <a:gd name="connsiteX8-931" fmla="*/ 0 w 2811211"/>
              <a:gd name="connsiteY8-932" fmla="*/ 673507 h 714728"/>
              <a:gd name="connsiteX9-933" fmla="*/ 30592 w 2811211"/>
              <a:gd name="connsiteY9-934" fmla="*/ 431572 h 714728"/>
              <a:gd name="connsiteX0-935" fmla="*/ 30592 w 2811211"/>
              <a:gd name="connsiteY0-936" fmla="*/ 431572 h 723183"/>
              <a:gd name="connsiteX1-937" fmla="*/ 1305657 w 2811211"/>
              <a:gd name="connsiteY1-938" fmla="*/ 466884 h 723183"/>
              <a:gd name="connsiteX2-939" fmla="*/ 2571659 w 2811211"/>
              <a:gd name="connsiteY2-940" fmla="*/ 119776 h 723183"/>
              <a:gd name="connsiteX3-941" fmla="*/ 2571659 w 2811211"/>
              <a:gd name="connsiteY3-942" fmla="*/ 0 h 723183"/>
              <a:gd name="connsiteX4-943" fmla="*/ 2811211 w 2811211"/>
              <a:gd name="connsiteY4-944" fmla="*/ 239552 h 723183"/>
              <a:gd name="connsiteX5-945" fmla="*/ 2571659 w 2811211"/>
              <a:gd name="connsiteY5-946" fmla="*/ 479104 h 723183"/>
              <a:gd name="connsiteX6-947" fmla="*/ 2571659 w 2811211"/>
              <a:gd name="connsiteY6-948" fmla="*/ 359328 h 723183"/>
              <a:gd name="connsiteX7-949" fmla="*/ 1299211 w 2811211"/>
              <a:gd name="connsiteY7-950" fmla="*/ 699939 h 723183"/>
              <a:gd name="connsiteX8-951" fmla="*/ 0 w 2811211"/>
              <a:gd name="connsiteY8-952" fmla="*/ 673507 h 723183"/>
              <a:gd name="connsiteX9-953" fmla="*/ 30592 w 2811211"/>
              <a:gd name="connsiteY9-954" fmla="*/ 431572 h 723183"/>
              <a:gd name="connsiteX0-955" fmla="*/ 30592 w 2811211"/>
              <a:gd name="connsiteY0-956" fmla="*/ 431572 h 724380"/>
              <a:gd name="connsiteX1-957" fmla="*/ 1305657 w 2811211"/>
              <a:gd name="connsiteY1-958" fmla="*/ 466884 h 724380"/>
              <a:gd name="connsiteX2-959" fmla="*/ 2571659 w 2811211"/>
              <a:gd name="connsiteY2-960" fmla="*/ 119776 h 724380"/>
              <a:gd name="connsiteX3-961" fmla="*/ 2571659 w 2811211"/>
              <a:gd name="connsiteY3-962" fmla="*/ 0 h 724380"/>
              <a:gd name="connsiteX4-963" fmla="*/ 2811211 w 2811211"/>
              <a:gd name="connsiteY4-964" fmla="*/ 239552 h 724380"/>
              <a:gd name="connsiteX5-965" fmla="*/ 2571659 w 2811211"/>
              <a:gd name="connsiteY5-966" fmla="*/ 479104 h 724380"/>
              <a:gd name="connsiteX6-967" fmla="*/ 2571659 w 2811211"/>
              <a:gd name="connsiteY6-968" fmla="*/ 359328 h 724380"/>
              <a:gd name="connsiteX7-969" fmla="*/ 1314353 w 2811211"/>
              <a:gd name="connsiteY7-970" fmla="*/ 701658 h 724380"/>
              <a:gd name="connsiteX8-971" fmla="*/ 0 w 2811211"/>
              <a:gd name="connsiteY8-972" fmla="*/ 673507 h 724380"/>
              <a:gd name="connsiteX9-973" fmla="*/ 30592 w 2811211"/>
              <a:gd name="connsiteY9-974" fmla="*/ 431572 h 724380"/>
              <a:gd name="connsiteX0-975" fmla="*/ 30592 w 2811211"/>
              <a:gd name="connsiteY0-976" fmla="*/ 431572 h 724380"/>
              <a:gd name="connsiteX1-977" fmla="*/ 1306517 w 2811211"/>
              <a:gd name="connsiteY1-978" fmla="*/ 459312 h 724380"/>
              <a:gd name="connsiteX2-979" fmla="*/ 2571659 w 2811211"/>
              <a:gd name="connsiteY2-980" fmla="*/ 119776 h 724380"/>
              <a:gd name="connsiteX3-981" fmla="*/ 2571659 w 2811211"/>
              <a:gd name="connsiteY3-982" fmla="*/ 0 h 724380"/>
              <a:gd name="connsiteX4-983" fmla="*/ 2811211 w 2811211"/>
              <a:gd name="connsiteY4-984" fmla="*/ 239552 h 724380"/>
              <a:gd name="connsiteX5-985" fmla="*/ 2571659 w 2811211"/>
              <a:gd name="connsiteY5-986" fmla="*/ 479104 h 724380"/>
              <a:gd name="connsiteX6-987" fmla="*/ 2571659 w 2811211"/>
              <a:gd name="connsiteY6-988" fmla="*/ 359328 h 724380"/>
              <a:gd name="connsiteX7-989" fmla="*/ 1314353 w 2811211"/>
              <a:gd name="connsiteY7-990" fmla="*/ 701658 h 724380"/>
              <a:gd name="connsiteX8-991" fmla="*/ 0 w 2811211"/>
              <a:gd name="connsiteY8-992" fmla="*/ 673507 h 724380"/>
              <a:gd name="connsiteX9-993" fmla="*/ 30592 w 2811211"/>
              <a:gd name="connsiteY9-994" fmla="*/ 431572 h 724380"/>
              <a:gd name="connsiteX0-995" fmla="*/ 30592 w 2811211"/>
              <a:gd name="connsiteY0-996" fmla="*/ 431572 h 724380"/>
              <a:gd name="connsiteX1-997" fmla="*/ 1306517 w 2811211"/>
              <a:gd name="connsiteY1-998" fmla="*/ 459312 h 724380"/>
              <a:gd name="connsiteX2-999" fmla="*/ 2571659 w 2811211"/>
              <a:gd name="connsiteY2-1000" fmla="*/ 119776 h 724380"/>
              <a:gd name="connsiteX3-1001" fmla="*/ 2571659 w 2811211"/>
              <a:gd name="connsiteY3-1002" fmla="*/ 0 h 724380"/>
              <a:gd name="connsiteX4-1003" fmla="*/ 2811211 w 2811211"/>
              <a:gd name="connsiteY4-1004" fmla="*/ 239552 h 724380"/>
              <a:gd name="connsiteX5-1005" fmla="*/ 2628097 w 2811211"/>
              <a:gd name="connsiteY5-1006" fmla="*/ 454835 h 724380"/>
              <a:gd name="connsiteX6-1007" fmla="*/ 2571659 w 2811211"/>
              <a:gd name="connsiteY6-1008" fmla="*/ 359328 h 724380"/>
              <a:gd name="connsiteX7-1009" fmla="*/ 1314353 w 2811211"/>
              <a:gd name="connsiteY7-1010" fmla="*/ 701658 h 724380"/>
              <a:gd name="connsiteX8-1011" fmla="*/ 0 w 2811211"/>
              <a:gd name="connsiteY8-1012" fmla="*/ 673507 h 724380"/>
              <a:gd name="connsiteX9-1013" fmla="*/ 30592 w 2811211"/>
              <a:gd name="connsiteY9-1014" fmla="*/ 431572 h 724380"/>
              <a:gd name="connsiteX0-1015" fmla="*/ 30592 w 2811211"/>
              <a:gd name="connsiteY0-1016" fmla="*/ 431572 h 724380"/>
              <a:gd name="connsiteX1-1017" fmla="*/ 1306517 w 2811211"/>
              <a:gd name="connsiteY1-1018" fmla="*/ 459312 h 724380"/>
              <a:gd name="connsiteX2-1019" fmla="*/ 2571659 w 2811211"/>
              <a:gd name="connsiteY2-1020" fmla="*/ 119776 h 724380"/>
              <a:gd name="connsiteX3-1021" fmla="*/ 2571659 w 2811211"/>
              <a:gd name="connsiteY3-1022" fmla="*/ 0 h 724380"/>
              <a:gd name="connsiteX4-1023" fmla="*/ 2811211 w 2811211"/>
              <a:gd name="connsiteY4-1024" fmla="*/ 239552 h 724380"/>
              <a:gd name="connsiteX5-1025" fmla="*/ 2623800 w 2811211"/>
              <a:gd name="connsiteY5-1026" fmla="*/ 492691 h 724380"/>
              <a:gd name="connsiteX6-1027" fmla="*/ 2571659 w 2811211"/>
              <a:gd name="connsiteY6-1028" fmla="*/ 359328 h 724380"/>
              <a:gd name="connsiteX7-1029" fmla="*/ 1314353 w 2811211"/>
              <a:gd name="connsiteY7-1030" fmla="*/ 701658 h 724380"/>
              <a:gd name="connsiteX8-1031" fmla="*/ 0 w 2811211"/>
              <a:gd name="connsiteY8-1032" fmla="*/ 673507 h 724380"/>
              <a:gd name="connsiteX9-1033" fmla="*/ 30592 w 2811211"/>
              <a:gd name="connsiteY9-1034" fmla="*/ 431572 h 724380"/>
              <a:gd name="connsiteX0-1035" fmla="*/ 30592 w 2811211"/>
              <a:gd name="connsiteY0-1036" fmla="*/ 431572 h 724380"/>
              <a:gd name="connsiteX1-1037" fmla="*/ 1306517 w 2811211"/>
              <a:gd name="connsiteY1-1038" fmla="*/ 459312 h 724380"/>
              <a:gd name="connsiteX2-1039" fmla="*/ 2571659 w 2811211"/>
              <a:gd name="connsiteY2-1040" fmla="*/ 119776 h 724380"/>
              <a:gd name="connsiteX3-1041" fmla="*/ 2571659 w 2811211"/>
              <a:gd name="connsiteY3-1042" fmla="*/ 0 h 724380"/>
              <a:gd name="connsiteX4-1043" fmla="*/ 2811211 w 2811211"/>
              <a:gd name="connsiteY4-1044" fmla="*/ 239552 h 724380"/>
              <a:gd name="connsiteX5-1045" fmla="*/ 2590936 w 2811211"/>
              <a:gd name="connsiteY5-1046" fmla="*/ 511967 h 724380"/>
              <a:gd name="connsiteX6-1047" fmla="*/ 2571659 w 2811211"/>
              <a:gd name="connsiteY6-1048" fmla="*/ 359328 h 724380"/>
              <a:gd name="connsiteX7-1049" fmla="*/ 1314353 w 2811211"/>
              <a:gd name="connsiteY7-1050" fmla="*/ 701658 h 724380"/>
              <a:gd name="connsiteX8-1051" fmla="*/ 0 w 2811211"/>
              <a:gd name="connsiteY8-1052" fmla="*/ 673507 h 724380"/>
              <a:gd name="connsiteX9-1053" fmla="*/ 30592 w 2811211"/>
              <a:gd name="connsiteY9-1054" fmla="*/ 431572 h 724380"/>
              <a:gd name="connsiteX0-1055" fmla="*/ 30592 w 2811211"/>
              <a:gd name="connsiteY0-1056" fmla="*/ 431572 h 724380"/>
              <a:gd name="connsiteX1-1057" fmla="*/ 1306517 w 2811211"/>
              <a:gd name="connsiteY1-1058" fmla="*/ 459312 h 724380"/>
              <a:gd name="connsiteX2-1059" fmla="*/ 2571659 w 2811211"/>
              <a:gd name="connsiteY2-1060" fmla="*/ 119776 h 724380"/>
              <a:gd name="connsiteX3-1061" fmla="*/ 2571659 w 2811211"/>
              <a:gd name="connsiteY3-1062" fmla="*/ 0 h 724380"/>
              <a:gd name="connsiteX4-1063" fmla="*/ 2811211 w 2811211"/>
              <a:gd name="connsiteY4-1064" fmla="*/ 239552 h 724380"/>
              <a:gd name="connsiteX5-1065" fmla="*/ 2600400 w 2811211"/>
              <a:gd name="connsiteY5-1066" fmla="*/ 513041 h 724380"/>
              <a:gd name="connsiteX6-1067" fmla="*/ 2571659 w 2811211"/>
              <a:gd name="connsiteY6-1068" fmla="*/ 359328 h 724380"/>
              <a:gd name="connsiteX7-1069" fmla="*/ 1314353 w 2811211"/>
              <a:gd name="connsiteY7-1070" fmla="*/ 701658 h 724380"/>
              <a:gd name="connsiteX8-1071" fmla="*/ 0 w 2811211"/>
              <a:gd name="connsiteY8-1072" fmla="*/ 673507 h 724380"/>
              <a:gd name="connsiteX9-1073" fmla="*/ 30592 w 2811211"/>
              <a:gd name="connsiteY9-1074" fmla="*/ 431572 h 724380"/>
              <a:gd name="connsiteX0-1075" fmla="*/ 30592 w 2832646"/>
              <a:gd name="connsiteY0-1076" fmla="*/ 431572 h 724380"/>
              <a:gd name="connsiteX1-1077" fmla="*/ 1306517 w 2832646"/>
              <a:gd name="connsiteY1-1078" fmla="*/ 459312 h 724380"/>
              <a:gd name="connsiteX2-1079" fmla="*/ 2571659 w 2832646"/>
              <a:gd name="connsiteY2-1080" fmla="*/ 119776 h 724380"/>
              <a:gd name="connsiteX3-1081" fmla="*/ 2571659 w 2832646"/>
              <a:gd name="connsiteY3-1082" fmla="*/ 0 h 724380"/>
              <a:gd name="connsiteX4-1083" fmla="*/ 2832646 w 2832646"/>
              <a:gd name="connsiteY4-1084" fmla="*/ 219617 h 724380"/>
              <a:gd name="connsiteX5-1085" fmla="*/ 2600400 w 2832646"/>
              <a:gd name="connsiteY5-1086" fmla="*/ 513041 h 724380"/>
              <a:gd name="connsiteX6-1087" fmla="*/ 2571659 w 2832646"/>
              <a:gd name="connsiteY6-1088" fmla="*/ 359328 h 724380"/>
              <a:gd name="connsiteX7-1089" fmla="*/ 1314353 w 2832646"/>
              <a:gd name="connsiteY7-1090" fmla="*/ 701658 h 724380"/>
              <a:gd name="connsiteX8-1091" fmla="*/ 0 w 2832646"/>
              <a:gd name="connsiteY8-1092" fmla="*/ 673507 h 724380"/>
              <a:gd name="connsiteX9-1093" fmla="*/ 30592 w 2832646"/>
              <a:gd name="connsiteY9-1094" fmla="*/ 431572 h 724380"/>
              <a:gd name="connsiteX0-1095" fmla="*/ 30592 w 2832646"/>
              <a:gd name="connsiteY0-1096" fmla="*/ 431572 h 724380"/>
              <a:gd name="connsiteX1-1097" fmla="*/ 1306517 w 2832646"/>
              <a:gd name="connsiteY1-1098" fmla="*/ 459312 h 724380"/>
              <a:gd name="connsiteX2-1099" fmla="*/ 2557608 w 2832646"/>
              <a:gd name="connsiteY2-1100" fmla="*/ 130962 h 724380"/>
              <a:gd name="connsiteX3-1101" fmla="*/ 2571659 w 2832646"/>
              <a:gd name="connsiteY3-1102" fmla="*/ 0 h 724380"/>
              <a:gd name="connsiteX4-1103" fmla="*/ 2832646 w 2832646"/>
              <a:gd name="connsiteY4-1104" fmla="*/ 219617 h 724380"/>
              <a:gd name="connsiteX5-1105" fmla="*/ 2600400 w 2832646"/>
              <a:gd name="connsiteY5-1106" fmla="*/ 513041 h 724380"/>
              <a:gd name="connsiteX6-1107" fmla="*/ 2571659 w 2832646"/>
              <a:gd name="connsiteY6-1108" fmla="*/ 359328 h 724380"/>
              <a:gd name="connsiteX7-1109" fmla="*/ 1314353 w 2832646"/>
              <a:gd name="connsiteY7-1110" fmla="*/ 701658 h 724380"/>
              <a:gd name="connsiteX8-1111" fmla="*/ 0 w 2832646"/>
              <a:gd name="connsiteY8-1112" fmla="*/ 673507 h 724380"/>
              <a:gd name="connsiteX9-1113" fmla="*/ 30592 w 2832646"/>
              <a:gd name="connsiteY9-1114" fmla="*/ 431572 h 724380"/>
              <a:gd name="connsiteX0-1115" fmla="*/ 30592 w 2832646"/>
              <a:gd name="connsiteY0-1116" fmla="*/ 422534 h 715342"/>
              <a:gd name="connsiteX1-1117" fmla="*/ 1306517 w 2832646"/>
              <a:gd name="connsiteY1-1118" fmla="*/ 450274 h 715342"/>
              <a:gd name="connsiteX2-1119" fmla="*/ 2557608 w 2832646"/>
              <a:gd name="connsiteY2-1120" fmla="*/ 121924 h 715342"/>
              <a:gd name="connsiteX3-1121" fmla="*/ 2538679 w 2832646"/>
              <a:gd name="connsiteY3-1122" fmla="*/ 0 h 715342"/>
              <a:gd name="connsiteX4-1123" fmla="*/ 2832646 w 2832646"/>
              <a:gd name="connsiteY4-1124" fmla="*/ 210579 h 715342"/>
              <a:gd name="connsiteX5-1125" fmla="*/ 2600400 w 2832646"/>
              <a:gd name="connsiteY5-1126" fmla="*/ 504003 h 715342"/>
              <a:gd name="connsiteX6-1127" fmla="*/ 2571659 w 2832646"/>
              <a:gd name="connsiteY6-1128" fmla="*/ 350290 h 715342"/>
              <a:gd name="connsiteX7-1129" fmla="*/ 1314353 w 2832646"/>
              <a:gd name="connsiteY7-1130" fmla="*/ 692620 h 715342"/>
              <a:gd name="connsiteX8-1131" fmla="*/ 0 w 2832646"/>
              <a:gd name="connsiteY8-1132" fmla="*/ 664469 h 715342"/>
              <a:gd name="connsiteX9-1133" fmla="*/ 30592 w 2832646"/>
              <a:gd name="connsiteY9-1134" fmla="*/ 422534 h 715342"/>
              <a:gd name="connsiteX0-1135" fmla="*/ 30592 w 2832646"/>
              <a:gd name="connsiteY0-1136" fmla="*/ 422534 h 719204"/>
              <a:gd name="connsiteX1-1137" fmla="*/ 1306517 w 2832646"/>
              <a:gd name="connsiteY1-1138" fmla="*/ 450274 h 719204"/>
              <a:gd name="connsiteX2-1139" fmla="*/ 2557608 w 2832646"/>
              <a:gd name="connsiteY2-1140" fmla="*/ 121924 h 719204"/>
              <a:gd name="connsiteX3-1141" fmla="*/ 2538679 w 2832646"/>
              <a:gd name="connsiteY3-1142" fmla="*/ 0 h 719204"/>
              <a:gd name="connsiteX4-1143" fmla="*/ 2832646 w 2832646"/>
              <a:gd name="connsiteY4-1144" fmla="*/ 210579 h 719204"/>
              <a:gd name="connsiteX5-1145" fmla="*/ 2600400 w 2832646"/>
              <a:gd name="connsiteY5-1146" fmla="*/ 504003 h 719204"/>
              <a:gd name="connsiteX6-1147" fmla="*/ 2581481 w 2832646"/>
              <a:gd name="connsiteY6-1148" fmla="*/ 348209 h 719204"/>
              <a:gd name="connsiteX7-1149" fmla="*/ 1314353 w 2832646"/>
              <a:gd name="connsiteY7-1150" fmla="*/ 692620 h 719204"/>
              <a:gd name="connsiteX8-1151" fmla="*/ 0 w 2832646"/>
              <a:gd name="connsiteY8-1152" fmla="*/ 664469 h 719204"/>
              <a:gd name="connsiteX9-1153" fmla="*/ 30592 w 2832646"/>
              <a:gd name="connsiteY9-1154" fmla="*/ 422534 h 719204"/>
              <a:gd name="connsiteX0-1155" fmla="*/ 30592 w 2852086"/>
              <a:gd name="connsiteY0-1156" fmla="*/ 422534 h 719204"/>
              <a:gd name="connsiteX1-1157" fmla="*/ 1306517 w 2852086"/>
              <a:gd name="connsiteY1-1158" fmla="*/ 450274 h 719204"/>
              <a:gd name="connsiteX2-1159" fmla="*/ 2557608 w 2852086"/>
              <a:gd name="connsiteY2-1160" fmla="*/ 121924 h 719204"/>
              <a:gd name="connsiteX3-1161" fmla="*/ 2538679 w 2852086"/>
              <a:gd name="connsiteY3-1162" fmla="*/ 0 h 719204"/>
              <a:gd name="connsiteX4-1163" fmla="*/ 2852086 w 2852086"/>
              <a:gd name="connsiteY4-1164" fmla="*/ 174441 h 719204"/>
              <a:gd name="connsiteX5-1165" fmla="*/ 2600400 w 2852086"/>
              <a:gd name="connsiteY5-1166" fmla="*/ 504003 h 719204"/>
              <a:gd name="connsiteX6-1167" fmla="*/ 2581481 w 2852086"/>
              <a:gd name="connsiteY6-1168" fmla="*/ 348209 h 719204"/>
              <a:gd name="connsiteX7-1169" fmla="*/ 1314353 w 2852086"/>
              <a:gd name="connsiteY7-1170" fmla="*/ 692620 h 719204"/>
              <a:gd name="connsiteX8-1171" fmla="*/ 0 w 2852086"/>
              <a:gd name="connsiteY8-1172" fmla="*/ 664469 h 719204"/>
              <a:gd name="connsiteX9-1173" fmla="*/ 30592 w 2852086"/>
              <a:gd name="connsiteY9-1174" fmla="*/ 422534 h 719204"/>
              <a:gd name="connsiteX0-1175" fmla="*/ 30592 w 2852086"/>
              <a:gd name="connsiteY0-1176" fmla="*/ 422534 h 716571"/>
              <a:gd name="connsiteX1-1177" fmla="*/ 1306517 w 2852086"/>
              <a:gd name="connsiteY1-1178" fmla="*/ 450274 h 716571"/>
              <a:gd name="connsiteX2-1179" fmla="*/ 2557608 w 2852086"/>
              <a:gd name="connsiteY2-1180" fmla="*/ 121924 h 716571"/>
              <a:gd name="connsiteX3-1181" fmla="*/ 2538679 w 2852086"/>
              <a:gd name="connsiteY3-1182" fmla="*/ 0 h 716571"/>
              <a:gd name="connsiteX4-1183" fmla="*/ 2852086 w 2852086"/>
              <a:gd name="connsiteY4-1184" fmla="*/ 174441 h 716571"/>
              <a:gd name="connsiteX5-1185" fmla="*/ 2600400 w 2852086"/>
              <a:gd name="connsiteY5-1186" fmla="*/ 504003 h 716571"/>
              <a:gd name="connsiteX6-1187" fmla="*/ 2558255 w 2852086"/>
              <a:gd name="connsiteY6-1188" fmla="*/ 383917 h 716571"/>
              <a:gd name="connsiteX7-1189" fmla="*/ 1314353 w 2852086"/>
              <a:gd name="connsiteY7-1190" fmla="*/ 692620 h 716571"/>
              <a:gd name="connsiteX8-1191" fmla="*/ 0 w 2852086"/>
              <a:gd name="connsiteY8-1192" fmla="*/ 664469 h 716571"/>
              <a:gd name="connsiteX9-1193" fmla="*/ 30592 w 2852086"/>
              <a:gd name="connsiteY9-1194" fmla="*/ 422534 h 716571"/>
              <a:gd name="connsiteX0-1195" fmla="*/ 30592 w 2852086"/>
              <a:gd name="connsiteY0-1196" fmla="*/ 422534 h 717578"/>
              <a:gd name="connsiteX1-1197" fmla="*/ 1306517 w 2852086"/>
              <a:gd name="connsiteY1-1198" fmla="*/ 450274 h 717578"/>
              <a:gd name="connsiteX2-1199" fmla="*/ 2557608 w 2852086"/>
              <a:gd name="connsiteY2-1200" fmla="*/ 121924 h 717578"/>
              <a:gd name="connsiteX3-1201" fmla="*/ 2538679 w 2852086"/>
              <a:gd name="connsiteY3-1202" fmla="*/ 0 h 717578"/>
              <a:gd name="connsiteX4-1203" fmla="*/ 2852086 w 2852086"/>
              <a:gd name="connsiteY4-1204" fmla="*/ 174441 h 717578"/>
              <a:gd name="connsiteX5-1205" fmla="*/ 2600400 w 2852086"/>
              <a:gd name="connsiteY5-1206" fmla="*/ 504003 h 717578"/>
              <a:gd name="connsiteX6-1207" fmla="*/ 2564598 w 2852086"/>
              <a:gd name="connsiteY6-1208" fmla="*/ 370259 h 717578"/>
              <a:gd name="connsiteX7-1209" fmla="*/ 1314353 w 2852086"/>
              <a:gd name="connsiteY7-1210" fmla="*/ 692620 h 717578"/>
              <a:gd name="connsiteX8-1211" fmla="*/ 0 w 2852086"/>
              <a:gd name="connsiteY8-1212" fmla="*/ 664469 h 717578"/>
              <a:gd name="connsiteX9-1213" fmla="*/ 30592 w 2852086"/>
              <a:gd name="connsiteY9-1214" fmla="*/ 422534 h 717578"/>
              <a:gd name="connsiteX0-1215" fmla="*/ 30592 w 2852086"/>
              <a:gd name="connsiteY0-1216" fmla="*/ 422534 h 717578"/>
              <a:gd name="connsiteX1-1217" fmla="*/ 1306517 w 2852086"/>
              <a:gd name="connsiteY1-1218" fmla="*/ 450274 h 717578"/>
              <a:gd name="connsiteX2-1219" fmla="*/ 2557608 w 2852086"/>
              <a:gd name="connsiteY2-1220" fmla="*/ 121924 h 717578"/>
              <a:gd name="connsiteX3-1221" fmla="*/ 2538679 w 2852086"/>
              <a:gd name="connsiteY3-1222" fmla="*/ 0 h 717578"/>
              <a:gd name="connsiteX4-1223" fmla="*/ 2852086 w 2852086"/>
              <a:gd name="connsiteY4-1224" fmla="*/ 174441 h 717578"/>
              <a:gd name="connsiteX5-1225" fmla="*/ 2600400 w 2852086"/>
              <a:gd name="connsiteY5-1226" fmla="*/ 504003 h 717578"/>
              <a:gd name="connsiteX6-1227" fmla="*/ 2564598 w 2852086"/>
              <a:gd name="connsiteY6-1228" fmla="*/ 370259 h 717578"/>
              <a:gd name="connsiteX7-1229" fmla="*/ 1314353 w 2852086"/>
              <a:gd name="connsiteY7-1230" fmla="*/ 692620 h 717578"/>
              <a:gd name="connsiteX8-1231" fmla="*/ 0 w 2852086"/>
              <a:gd name="connsiteY8-1232" fmla="*/ 664469 h 717578"/>
              <a:gd name="connsiteX9-1233" fmla="*/ 30592 w 2852086"/>
              <a:gd name="connsiteY9-1234" fmla="*/ 422534 h 717578"/>
              <a:gd name="connsiteX0-1235" fmla="*/ 30592 w 2852086"/>
              <a:gd name="connsiteY0-1236" fmla="*/ 422534 h 717578"/>
              <a:gd name="connsiteX1-1237" fmla="*/ 1306517 w 2852086"/>
              <a:gd name="connsiteY1-1238" fmla="*/ 450274 h 717578"/>
              <a:gd name="connsiteX2-1239" fmla="*/ 2517065 w 2852086"/>
              <a:gd name="connsiteY2-1240" fmla="*/ 141287 h 717578"/>
              <a:gd name="connsiteX3-1241" fmla="*/ 2538679 w 2852086"/>
              <a:gd name="connsiteY3-1242" fmla="*/ 0 h 717578"/>
              <a:gd name="connsiteX4-1243" fmla="*/ 2852086 w 2852086"/>
              <a:gd name="connsiteY4-1244" fmla="*/ 174441 h 717578"/>
              <a:gd name="connsiteX5-1245" fmla="*/ 2600400 w 2852086"/>
              <a:gd name="connsiteY5-1246" fmla="*/ 504003 h 717578"/>
              <a:gd name="connsiteX6-1247" fmla="*/ 2564598 w 2852086"/>
              <a:gd name="connsiteY6-1248" fmla="*/ 370259 h 717578"/>
              <a:gd name="connsiteX7-1249" fmla="*/ 1314353 w 2852086"/>
              <a:gd name="connsiteY7-1250" fmla="*/ 692620 h 717578"/>
              <a:gd name="connsiteX8-1251" fmla="*/ 0 w 2852086"/>
              <a:gd name="connsiteY8-1252" fmla="*/ 664469 h 717578"/>
              <a:gd name="connsiteX9-1253" fmla="*/ 30592 w 2852086"/>
              <a:gd name="connsiteY9-1254" fmla="*/ 422534 h 717578"/>
              <a:gd name="connsiteX0-1255" fmla="*/ 30592 w 2852086"/>
              <a:gd name="connsiteY0-1256" fmla="*/ 413710 h 708754"/>
              <a:gd name="connsiteX1-1257" fmla="*/ 1306517 w 2852086"/>
              <a:gd name="connsiteY1-1258" fmla="*/ 441450 h 708754"/>
              <a:gd name="connsiteX2-1259" fmla="*/ 2517065 w 2852086"/>
              <a:gd name="connsiteY2-1260" fmla="*/ 132463 h 708754"/>
              <a:gd name="connsiteX3-1261" fmla="*/ 2489746 w 2852086"/>
              <a:gd name="connsiteY3-1262" fmla="*/ 0 h 708754"/>
              <a:gd name="connsiteX4-1263" fmla="*/ 2852086 w 2852086"/>
              <a:gd name="connsiteY4-1264" fmla="*/ 165617 h 708754"/>
              <a:gd name="connsiteX5-1265" fmla="*/ 2600400 w 2852086"/>
              <a:gd name="connsiteY5-1266" fmla="*/ 495179 h 708754"/>
              <a:gd name="connsiteX6-1267" fmla="*/ 2564598 w 2852086"/>
              <a:gd name="connsiteY6-1268" fmla="*/ 361435 h 708754"/>
              <a:gd name="connsiteX7-1269" fmla="*/ 1314353 w 2852086"/>
              <a:gd name="connsiteY7-1270" fmla="*/ 683796 h 708754"/>
              <a:gd name="connsiteX8-1271" fmla="*/ 0 w 2852086"/>
              <a:gd name="connsiteY8-1272" fmla="*/ 655645 h 708754"/>
              <a:gd name="connsiteX9-1273" fmla="*/ 30592 w 2852086"/>
              <a:gd name="connsiteY9-1274" fmla="*/ 413710 h 708754"/>
              <a:gd name="connsiteX0-1275" fmla="*/ 30592 w 2852086"/>
              <a:gd name="connsiteY0-1276" fmla="*/ 413710 h 708754"/>
              <a:gd name="connsiteX1-1277" fmla="*/ 1306517 w 2852086"/>
              <a:gd name="connsiteY1-1278" fmla="*/ 441450 h 708754"/>
              <a:gd name="connsiteX2-1279" fmla="*/ 2517065 w 2852086"/>
              <a:gd name="connsiteY2-1280" fmla="*/ 132463 h 708754"/>
              <a:gd name="connsiteX3-1281" fmla="*/ 2489746 w 2852086"/>
              <a:gd name="connsiteY3-1282" fmla="*/ 0 h 708754"/>
              <a:gd name="connsiteX4-1283" fmla="*/ 2852086 w 2852086"/>
              <a:gd name="connsiteY4-1284" fmla="*/ 165617 h 708754"/>
              <a:gd name="connsiteX5-1285" fmla="*/ 2600400 w 2852086"/>
              <a:gd name="connsiteY5-1286" fmla="*/ 495179 h 708754"/>
              <a:gd name="connsiteX6-1287" fmla="*/ 2564598 w 2852086"/>
              <a:gd name="connsiteY6-1288" fmla="*/ 361435 h 708754"/>
              <a:gd name="connsiteX7-1289" fmla="*/ 1314353 w 2852086"/>
              <a:gd name="connsiteY7-1290" fmla="*/ 683796 h 708754"/>
              <a:gd name="connsiteX8-1291" fmla="*/ 0 w 2852086"/>
              <a:gd name="connsiteY8-1292" fmla="*/ 655645 h 708754"/>
              <a:gd name="connsiteX9-1293" fmla="*/ 30592 w 2852086"/>
              <a:gd name="connsiteY9-1294" fmla="*/ 413710 h 708754"/>
              <a:gd name="connsiteX0-1295" fmla="*/ 30592 w 2852086"/>
              <a:gd name="connsiteY0-1296" fmla="*/ 413710 h 708754"/>
              <a:gd name="connsiteX1-1297" fmla="*/ 1306517 w 2852086"/>
              <a:gd name="connsiteY1-1298" fmla="*/ 441450 h 708754"/>
              <a:gd name="connsiteX2-1299" fmla="*/ 2517065 w 2852086"/>
              <a:gd name="connsiteY2-1300" fmla="*/ 132463 h 708754"/>
              <a:gd name="connsiteX3-1301" fmla="*/ 2489746 w 2852086"/>
              <a:gd name="connsiteY3-1302" fmla="*/ 0 h 708754"/>
              <a:gd name="connsiteX4-1303" fmla="*/ 2852086 w 2852086"/>
              <a:gd name="connsiteY4-1304" fmla="*/ 165617 h 708754"/>
              <a:gd name="connsiteX5-1305" fmla="*/ 2600400 w 2852086"/>
              <a:gd name="connsiteY5-1306" fmla="*/ 495179 h 708754"/>
              <a:gd name="connsiteX6-1307" fmla="*/ 2564598 w 2852086"/>
              <a:gd name="connsiteY6-1308" fmla="*/ 361435 h 708754"/>
              <a:gd name="connsiteX7-1309" fmla="*/ 1314353 w 2852086"/>
              <a:gd name="connsiteY7-1310" fmla="*/ 683796 h 708754"/>
              <a:gd name="connsiteX8-1311" fmla="*/ 0 w 2852086"/>
              <a:gd name="connsiteY8-1312" fmla="*/ 655645 h 708754"/>
              <a:gd name="connsiteX9-1313" fmla="*/ 30592 w 2852086"/>
              <a:gd name="connsiteY9-1314" fmla="*/ 413710 h 708754"/>
              <a:gd name="connsiteX0-1315" fmla="*/ 30592 w 2852086"/>
              <a:gd name="connsiteY0-1316" fmla="*/ 413710 h 708754"/>
              <a:gd name="connsiteX1-1317" fmla="*/ 1306517 w 2852086"/>
              <a:gd name="connsiteY1-1318" fmla="*/ 441450 h 708754"/>
              <a:gd name="connsiteX2-1319" fmla="*/ 2517065 w 2852086"/>
              <a:gd name="connsiteY2-1320" fmla="*/ 132463 h 708754"/>
              <a:gd name="connsiteX3-1321" fmla="*/ 2489746 w 2852086"/>
              <a:gd name="connsiteY3-1322" fmla="*/ 0 h 708754"/>
              <a:gd name="connsiteX4-1323" fmla="*/ 2852086 w 2852086"/>
              <a:gd name="connsiteY4-1324" fmla="*/ 165617 h 708754"/>
              <a:gd name="connsiteX5-1325" fmla="*/ 2600400 w 2852086"/>
              <a:gd name="connsiteY5-1326" fmla="*/ 495179 h 708754"/>
              <a:gd name="connsiteX6-1327" fmla="*/ 2564598 w 2852086"/>
              <a:gd name="connsiteY6-1328" fmla="*/ 361435 h 708754"/>
              <a:gd name="connsiteX7-1329" fmla="*/ 1314353 w 2852086"/>
              <a:gd name="connsiteY7-1330" fmla="*/ 683796 h 708754"/>
              <a:gd name="connsiteX8-1331" fmla="*/ 0 w 2852086"/>
              <a:gd name="connsiteY8-1332" fmla="*/ 655645 h 708754"/>
              <a:gd name="connsiteX9-1333" fmla="*/ 30592 w 2852086"/>
              <a:gd name="connsiteY9-1334" fmla="*/ 413710 h 7087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53" y="connsiteY9-54"/>
              </a:cxn>
            </a:cxnLst>
            <a:rect l="l" t="t" r="r" b="b"/>
            <a:pathLst>
              <a:path w="2852086" h="708754">
                <a:moveTo>
                  <a:pt x="30592" y="413710"/>
                </a:moveTo>
                <a:cubicBezTo>
                  <a:pt x="216761" y="450846"/>
                  <a:pt x="892105" y="488324"/>
                  <a:pt x="1306517" y="441450"/>
                </a:cubicBezTo>
                <a:cubicBezTo>
                  <a:pt x="1720929" y="394576"/>
                  <a:pt x="2372771" y="198889"/>
                  <a:pt x="2517065" y="132463"/>
                </a:cubicBezTo>
                <a:cubicBezTo>
                  <a:pt x="2465245" y="-84298"/>
                  <a:pt x="2498852" y="44154"/>
                  <a:pt x="2489746" y="0"/>
                </a:cubicBezTo>
                <a:lnTo>
                  <a:pt x="2852086" y="165617"/>
                </a:lnTo>
                <a:lnTo>
                  <a:pt x="2600400" y="495179"/>
                </a:lnTo>
                <a:lnTo>
                  <a:pt x="2564598" y="361435"/>
                </a:lnTo>
                <a:cubicBezTo>
                  <a:pt x="2416101" y="444703"/>
                  <a:pt x="1741786" y="634761"/>
                  <a:pt x="1314353" y="683796"/>
                </a:cubicBezTo>
                <a:cubicBezTo>
                  <a:pt x="886920" y="732831"/>
                  <a:pt x="333941" y="702202"/>
                  <a:pt x="0" y="655645"/>
                </a:cubicBezTo>
                <a:lnTo>
                  <a:pt x="30592" y="413710"/>
                </a:lnTo>
                <a:close/>
              </a:path>
            </a:pathLst>
          </a:custGeom>
          <a:solidFill>
            <a:srgbClr val="005452"/>
          </a:solidFill>
          <a:ln>
            <a:solidFill>
              <a:srgbClr val="005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0" y="2366984"/>
            <a:ext cx="2875238" cy="538906"/>
          </a:xfrm>
          <a:prstGeom prst="rightArrow">
            <a:avLst>
              <a:gd name="adj1" fmla="val 42930"/>
              <a:gd name="adj2" fmla="val 56443"/>
            </a:avLst>
          </a:prstGeom>
          <a:solidFill>
            <a:srgbClr val="008A87"/>
          </a:solidFill>
          <a:ln>
            <a:solidFill>
              <a:srgbClr val="00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56670" y="373455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6D"/>
                </a:solidFill>
              </a:rPr>
              <a:t>3.</a:t>
            </a:r>
            <a:r>
              <a:rPr lang="zh-CN" altLang="zh-CN" dirty="0">
                <a:solidFill>
                  <a:srgbClr val="00706D"/>
                </a:solidFill>
              </a:rPr>
              <a:t>现有技术如固定翼无人机和系留式无人机的方案</a:t>
            </a:r>
            <a:r>
              <a:rPr lang="zh-CN" altLang="en-US" dirty="0">
                <a:solidFill>
                  <a:srgbClr val="00706D"/>
                </a:solidFill>
              </a:rPr>
              <a:t>存在</a:t>
            </a:r>
            <a:r>
              <a:rPr lang="zh-CN" altLang="zh-CN" dirty="0">
                <a:solidFill>
                  <a:srgbClr val="00706D"/>
                </a:solidFill>
              </a:rPr>
              <a:t>局限性</a:t>
            </a:r>
            <a:endParaRPr lang="zh-CN" altLang="en-US" dirty="0">
              <a:solidFill>
                <a:srgbClr val="00706D"/>
              </a:solidFill>
            </a:endParaRPr>
          </a:p>
        </p:txBody>
      </p:sp>
      <p:sp>
        <p:nvSpPr>
          <p:cNvPr id="44" name="右箭头 16"/>
          <p:cNvSpPr/>
          <p:nvPr/>
        </p:nvSpPr>
        <p:spPr>
          <a:xfrm rot="21211396">
            <a:off x="-42189" y="1258840"/>
            <a:ext cx="2852086" cy="734520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-1" fmla="*/ 0 w 3191444"/>
              <a:gd name="connsiteY0-2" fmla="*/ 119776 h 479104"/>
              <a:gd name="connsiteX1-3" fmla="*/ 1607677 w 3191444"/>
              <a:gd name="connsiteY1-4" fmla="*/ 111492 h 479104"/>
              <a:gd name="connsiteX2-5" fmla="*/ 2951892 w 3191444"/>
              <a:gd name="connsiteY2-6" fmla="*/ 119776 h 479104"/>
              <a:gd name="connsiteX3-7" fmla="*/ 2951892 w 3191444"/>
              <a:gd name="connsiteY3-8" fmla="*/ 0 h 479104"/>
              <a:gd name="connsiteX4-9" fmla="*/ 3191444 w 3191444"/>
              <a:gd name="connsiteY4-10" fmla="*/ 239552 h 479104"/>
              <a:gd name="connsiteX5-11" fmla="*/ 2951892 w 3191444"/>
              <a:gd name="connsiteY5-12" fmla="*/ 479104 h 479104"/>
              <a:gd name="connsiteX6-13" fmla="*/ 2951892 w 3191444"/>
              <a:gd name="connsiteY6-14" fmla="*/ 359328 h 479104"/>
              <a:gd name="connsiteX7-15" fmla="*/ 0 w 3191444"/>
              <a:gd name="connsiteY7-16" fmla="*/ 359328 h 479104"/>
              <a:gd name="connsiteX8" fmla="*/ 0 w 3191444"/>
              <a:gd name="connsiteY8" fmla="*/ 119776 h 479104"/>
              <a:gd name="connsiteX0-17" fmla="*/ 0 w 3191444"/>
              <a:gd name="connsiteY0-18" fmla="*/ 119776 h 479104"/>
              <a:gd name="connsiteX1-19" fmla="*/ 1607677 w 3191444"/>
              <a:gd name="connsiteY1-20" fmla="*/ 111492 h 479104"/>
              <a:gd name="connsiteX2-21" fmla="*/ 2951892 w 3191444"/>
              <a:gd name="connsiteY2-22" fmla="*/ 119776 h 479104"/>
              <a:gd name="connsiteX3-23" fmla="*/ 2951892 w 3191444"/>
              <a:gd name="connsiteY3-24" fmla="*/ 0 h 479104"/>
              <a:gd name="connsiteX4-25" fmla="*/ 3191444 w 3191444"/>
              <a:gd name="connsiteY4-26" fmla="*/ 239552 h 479104"/>
              <a:gd name="connsiteX5-27" fmla="*/ 2951892 w 3191444"/>
              <a:gd name="connsiteY5-28" fmla="*/ 479104 h 479104"/>
              <a:gd name="connsiteX6-29" fmla="*/ 2951892 w 3191444"/>
              <a:gd name="connsiteY6-30" fmla="*/ 359328 h 479104"/>
              <a:gd name="connsiteX7-31" fmla="*/ 1571397 w 3191444"/>
              <a:gd name="connsiteY7-32" fmla="*/ 369374 h 479104"/>
              <a:gd name="connsiteX8-33" fmla="*/ 0 w 3191444"/>
              <a:gd name="connsiteY8-34" fmla="*/ 359328 h 479104"/>
              <a:gd name="connsiteX9" fmla="*/ 0 w 3191444"/>
              <a:gd name="connsiteY9" fmla="*/ 119776 h 479104"/>
              <a:gd name="connsiteX0-35" fmla="*/ 0 w 3191444"/>
              <a:gd name="connsiteY0-36" fmla="*/ 119776 h 479104"/>
              <a:gd name="connsiteX1-37" fmla="*/ 1607677 w 3191444"/>
              <a:gd name="connsiteY1-38" fmla="*/ 111492 h 479104"/>
              <a:gd name="connsiteX2-39" fmla="*/ 2951892 w 3191444"/>
              <a:gd name="connsiteY2-40" fmla="*/ 119776 h 479104"/>
              <a:gd name="connsiteX3-41" fmla="*/ 2951892 w 3191444"/>
              <a:gd name="connsiteY3-42" fmla="*/ 0 h 479104"/>
              <a:gd name="connsiteX4-43" fmla="*/ 3191444 w 3191444"/>
              <a:gd name="connsiteY4-44" fmla="*/ 239552 h 479104"/>
              <a:gd name="connsiteX5-45" fmla="*/ 2951892 w 3191444"/>
              <a:gd name="connsiteY5-46" fmla="*/ 479104 h 479104"/>
              <a:gd name="connsiteX6-47" fmla="*/ 2951892 w 3191444"/>
              <a:gd name="connsiteY6-48" fmla="*/ 359328 h 479104"/>
              <a:gd name="connsiteX7-49" fmla="*/ 1571397 w 3191444"/>
              <a:gd name="connsiteY7-50" fmla="*/ 369374 h 479104"/>
              <a:gd name="connsiteX8-51" fmla="*/ 0 w 3191444"/>
              <a:gd name="connsiteY8-52" fmla="*/ 359328 h 479104"/>
              <a:gd name="connsiteX9-53" fmla="*/ 0 w 3191444"/>
              <a:gd name="connsiteY9-54" fmla="*/ 119776 h 479104"/>
              <a:gd name="connsiteX0-55" fmla="*/ 0 w 3191444"/>
              <a:gd name="connsiteY0-56" fmla="*/ 119776 h 479104"/>
              <a:gd name="connsiteX1-57" fmla="*/ 1607677 w 3191444"/>
              <a:gd name="connsiteY1-58" fmla="*/ 111492 h 479104"/>
              <a:gd name="connsiteX2-59" fmla="*/ 2951892 w 3191444"/>
              <a:gd name="connsiteY2-60" fmla="*/ 119776 h 479104"/>
              <a:gd name="connsiteX3-61" fmla="*/ 2951892 w 3191444"/>
              <a:gd name="connsiteY3-62" fmla="*/ 0 h 479104"/>
              <a:gd name="connsiteX4-63" fmla="*/ 3191444 w 3191444"/>
              <a:gd name="connsiteY4-64" fmla="*/ 239552 h 479104"/>
              <a:gd name="connsiteX5-65" fmla="*/ 2951892 w 3191444"/>
              <a:gd name="connsiteY5-66" fmla="*/ 479104 h 479104"/>
              <a:gd name="connsiteX6-67" fmla="*/ 2951892 w 3191444"/>
              <a:gd name="connsiteY6-68" fmla="*/ 359328 h 479104"/>
              <a:gd name="connsiteX7-69" fmla="*/ 1571397 w 3191444"/>
              <a:gd name="connsiteY7-70" fmla="*/ 369374 h 479104"/>
              <a:gd name="connsiteX8-71" fmla="*/ 0 w 3191444"/>
              <a:gd name="connsiteY8-72" fmla="*/ 359328 h 479104"/>
              <a:gd name="connsiteX9-73" fmla="*/ 0 w 3191444"/>
              <a:gd name="connsiteY9-74" fmla="*/ 119776 h 479104"/>
              <a:gd name="connsiteX0-75" fmla="*/ 321448 w 3191444"/>
              <a:gd name="connsiteY0-76" fmla="*/ 3899 h 682762"/>
              <a:gd name="connsiteX1-77" fmla="*/ 1607677 w 3191444"/>
              <a:gd name="connsiteY1-78" fmla="*/ 315150 h 682762"/>
              <a:gd name="connsiteX2-79" fmla="*/ 2951892 w 3191444"/>
              <a:gd name="connsiteY2-80" fmla="*/ 323434 h 682762"/>
              <a:gd name="connsiteX3-81" fmla="*/ 2951892 w 3191444"/>
              <a:gd name="connsiteY3-82" fmla="*/ 203658 h 682762"/>
              <a:gd name="connsiteX4-83" fmla="*/ 3191444 w 3191444"/>
              <a:gd name="connsiteY4-84" fmla="*/ 443210 h 682762"/>
              <a:gd name="connsiteX5-85" fmla="*/ 2951892 w 3191444"/>
              <a:gd name="connsiteY5-86" fmla="*/ 682762 h 682762"/>
              <a:gd name="connsiteX6-87" fmla="*/ 2951892 w 3191444"/>
              <a:gd name="connsiteY6-88" fmla="*/ 562986 h 682762"/>
              <a:gd name="connsiteX7-89" fmla="*/ 1571397 w 3191444"/>
              <a:gd name="connsiteY7-90" fmla="*/ 573032 h 682762"/>
              <a:gd name="connsiteX8-91" fmla="*/ 0 w 3191444"/>
              <a:gd name="connsiteY8-92" fmla="*/ 562986 h 682762"/>
              <a:gd name="connsiteX9-93" fmla="*/ 321448 w 3191444"/>
              <a:gd name="connsiteY9-94" fmla="*/ 3899 h 682762"/>
              <a:gd name="connsiteX0-95" fmla="*/ 321448 w 3191444"/>
              <a:gd name="connsiteY0-96" fmla="*/ 0 h 678863"/>
              <a:gd name="connsiteX1-97" fmla="*/ 1607677 w 3191444"/>
              <a:gd name="connsiteY1-98" fmla="*/ 311251 h 678863"/>
              <a:gd name="connsiteX2-99" fmla="*/ 2951892 w 3191444"/>
              <a:gd name="connsiteY2-100" fmla="*/ 319535 h 678863"/>
              <a:gd name="connsiteX3-101" fmla="*/ 2951892 w 3191444"/>
              <a:gd name="connsiteY3-102" fmla="*/ 199759 h 678863"/>
              <a:gd name="connsiteX4-103" fmla="*/ 3191444 w 3191444"/>
              <a:gd name="connsiteY4-104" fmla="*/ 439311 h 678863"/>
              <a:gd name="connsiteX5-105" fmla="*/ 2951892 w 3191444"/>
              <a:gd name="connsiteY5-106" fmla="*/ 678863 h 678863"/>
              <a:gd name="connsiteX6-107" fmla="*/ 2951892 w 3191444"/>
              <a:gd name="connsiteY6-108" fmla="*/ 559087 h 678863"/>
              <a:gd name="connsiteX7-109" fmla="*/ 1571397 w 3191444"/>
              <a:gd name="connsiteY7-110" fmla="*/ 569133 h 678863"/>
              <a:gd name="connsiteX8-111" fmla="*/ 0 w 3191444"/>
              <a:gd name="connsiteY8-112" fmla="*/ 559087 h 678863"/>
              <a:gd name="connsiteX9-113" fmla="*/ 321448 w 3191444"/>
              <a:gd name="connsiteY9-114" fmla="*/ 0 h 678863"/>
              <a:gd name="connsiteX0-115" fmla="*/ 133178 w 3003174"/>
              <a:gd name="connsiteY0-116" fmla="*/ 0 h 678863"/>
              <a:gd name="connsiteX1-117" fmla="*/ 1419407 w 3003174"/>
              <a:gd name="connsiteY1-118" fmla="*/ 311251 h 678863"/>
              <a:gd name="connsiteX2-119" fmla="*/ 2763622 w 3003174"/>
              <a:gd name="connsiteY2-120" fmla="*/ 319535 h 678863"/>
              <a:gd name="connsiteX3-121" fmla="*/ 2763622 w 3003174"/>
              <a:gd name="connsiteY3-122" fmla="*/ 199759 h 678863"/>
              <a:gd name="connsiteX4-123" fmla="*/ 3003174 w 3003174"/>
              <a:gd name="connsiteY4-124" fmla="*/ 439311 h 678863"/>
              <a:gd name="connsiteX5-125" fmla="*/ 2763622 w 3003174"/>
              <a:gd name="connsiteY5-126" fmla="*/ 678863 h 678863"/>
              <a:gd name="connsiteX6-127" fmla="*/ 2763622 w 3003174"/>
              <a:gd name="connsiteY6-128" fmla="*/ 559087 h 678863"/>
              <a:gd name="connsiteX7-129" fmla="*/ 1383127 w 3003174"/>
              <a:gd name="connsiteY7-130" fmla="*/ 569133 h 678863"/>
              <a:gd name="connsiteX8-131" fmla="*/ 0 w 3003174"/>
              <a:gd name="connsiteY8-132" fmla="*/ 245134 h 678863"/>
              <a:gd name="connsiteX9-133" fmla="*/ 133178 w 3003174"/>
              <a:gd name="connsiteY9-134" fmla="*/ 0 h 678863"/>
              <a:gd name="connsiteX0-135" fmla="*/ 133178 w 3003174"/>
              <a:gd name="connsiteY0-136" fmla="*/ 0 h 678863"/>
              <a:gd name="connsiteX1-137" fmla="*/ 1419407 w 3003174"/>
              <a:gd name="connsiteY1-138" fmla="*/ 311251 h 678863"/>
              <a:gd name="connsiteX2-139" fmla="*/ 2763622 w 3003174"/>
              <a:gd name="connsiteY2-140" fmla="*/ 319535 h 678863"/>
              <a:gd name="connsiteX3-141" fmla="*/ 2763622 w 3003174"/>
              <a:gd name="connsiteY3-142" fmla="*/ 199759 h 678863"/>
              <a:gd name="connsiteX4-143" fmla="*/ 3003174 w 3003174"/>
              <a:gd name="connsiteY4-144" fmla="*/ 439311 h 678863"/>
              <a:gd name="connsiteX5-145" fmla="*/ 2763622 w 3003174"/>
              <a:gd name="connsiteY5-146" fmla="*/ 678863 h 678863"/>
              <a:gd name="connsiteX6-147" fmla="*/ 2763622 w 3003174"/>
              <a:gd name="connsiteY6-148" fmla="*/ 559087 h 678863"/>
              <a:gd name="connsiteX7-149" fmla="*/ 1383127 w 3003174"/>
              <a:gd name="connsiteY7-150" fmla="*/ 569133 h 678863"/>
              <a:gd name="connsiteX8-151" fmla="*/ 0 w 3003174"/>
              <a:gd name="connsiteY8-152" fmla="*/ 245134 h 678863"/>
              <a:gd name="connsiteX9-153" fmla="*/ 133178 w 3003174"/>
              <a:gd name="connsiteY9-154" fmla="*/ 0 h 678863"/>
              <a:gd name="connsiteX0-155" fmla="*/ 101576 w 2971572"/>
              <a:gd name="connsiteY0-156" fmla="*/ 0 h 678863"/>
              <a:gd name="connsiteX1-157" fmla="*/ 1387805 w 2971572"/>
              <a:gd name="connsiteY1-158" fmla="*/ 311251 h 678863"/>
              <a:gd name="connsiteX2-159" fmla="*/ 2732020 w 2971572"/>
              <a:gd name="connsiteY2-160" fmla="*/ 319535 h 678863"/>
              <a:gd name="connsiteX3-161" fmla="*/ 2732020 w 2971572"/>
              <a:gd name="connsiteY3-162" fmla="*/ 199759 h 678863"/>
              <a:gd name="connsiteX4-163" fmla="*/ 2971572 w 2971572"/>
              <a:gd name="connsiteY4-164" fmla="*/ 439311 h 678863"/>
              <a:gd name="connsiteX5-165" fmla="*/ 2732020 w 2971572"/>
              <a:gd name="connsiteY5-166" fmla="*/ 678863 h 678863"/>
              <a:gd name="connsiteX6-167" fmla="*/ 2732020 w 2971572"/>
              <a:gd name="connsiteY6-168" fmla="*/ 559087 h 678863"/>
              <a:gd name="connsiteX7-169" fmla="*/ 1351525 w 2971572"/>
              <a:gd name="connsiteY7-170" fmla="*/ 569133 h 678863"/>
              <a:gd name="connsiteX8-171" fmla="*/ 0 w 2971572"/>
              <a:gd name="connsiteY8-172" fmla="*/ 218958 h 678863"/>
              <a:gd name="connsiteX9-173" fmla="*/ 101576 w 2971572"/>
              <a:gd name="connsiteY9-174" fmla="*/ 0 h 678863"/>
              <a:gd name="connsiteX0-175" fmla="*/ 101576 w 2971572"/>
              <a:gd name="connsiteY0-176" fmla="*/ 0 h 678863"/>
              <a:gd name="connsiteX1-177" fmla="*/ 1387805 w 2971572"/>
              <a:gd name="connsiteY1-178" fmla="*/ 311251 h 678863"/>
              <a:gd name="connsiteX2-179" fmla="*/ 2732020 w 2971572"/>
              <a:gd name="connsiteY2-180" fmla="*/ 319535 h 678863"/>
              <a:gd name="connsiteX3-181" fmla="*/ 2732020 w 2971572"/>
              <a:gd name="connsiteY3-182" fmla="*/ 199759 h 678863"/>
              <a:gd name="connsiteX4-183" fmla="*/ 2971572 w 2971572"/>
              <a:gd name="connsiteY4-184" fmla="*/ 439311 h 678863"/>
              <a:gd name="connsiteX5-185" fmla="*/ 2732020 w 2971572"/>
              <a:gd name="connsiteY5-186" fmla="*/ 678863 h 678863"/>
              <a:gd name="connsiteX6-187" fmla="*/ 2732020 w 2971572"/>
              <a:gd name="connsiteY6-188" fmla="*/ 559087 h 678863"/>
              <a:gd name="connsiteX7-189" fmla="*/ 1351525 w 2971572"/>
              <a:gd name="connsiteY7-190" fmla="*/ 569133 h 678863"/>
              <a:gd name="connsiteX8-191" fmla="*/ 0 w 2971572"/>
              <a:gd name="connsiteY8-192" fmla="*/ 218958 h 678863"/>
              <a:gd name="connsiteX9-193" fmla="*/ 101576 w 2971572"/>
              <a:gd name="connsiteY9-194" fmla="*/ 0 h 678863"/>
              <a:gd name="connsiteX0-195" fmla="*/ 101576 w 2971572"/>
              <a:gd name="connsiteY0-196" fmla="*/ 0 h 688986"/>
              <a:gd name="connsiteX1-197" fmla="*/ 1387805 w 2971572"/>
              <a:gd name="connsiteY1-198" fmla="*/ 311251 h 688986"/>
              <a:gd name="connsiteX2-199" fmla="*/ 2732020 w 2971572"/>
              <a:gd name="connsiteY2-200" fmla="*/ 319535 h 688986"/>
              <a:gd name="connsiteX3-201" fmla="*/ 2732020 w 2971572"/>
              <a:gd name="connsiteY3-202" fmla="*/ 199759 h 688986"/>
              <a:gd name="connsiteX4-203" fmla="*/ 2971572 w 2971572"/>
              <a:gd name="connsiteY4-204" fmla="*/ 439311 h 688986"/>
              <a:gd name="connsiteX5-205" fmla="*/ 2732020 w 2971572"/>
              <a:gd name="connsiteY5-206" fmla="*/ 678863 h 688986"/>
              <a:gd name="connsiteX6-207" fmla="*/ 2732020 w 2971572"/>
              <a:gd name="connsiteY6-208" fmla="*/ 559087 h 688986"/>
              <a:gd name="connsiteX7-209" fmla="*/ 1361345 w 2971572"/>
              <a:gd name="connsiteY7-210" fmla="*/ 678591 h 688986"/>
              <a:gd name="connsiteX8-211" fmla="*/ 0 w 2971572"/>
              <a:gd name="connsiteY8-212" fmla="*/ 218958 h 688986"/>
              <a:gd name="connsiteX9-213" fmla="*/ 101576 w 2971572"/>
              <a:gd name="connsiteY9-214" fmla="*/ 0 h 688986"/>
              <a:gd name="connsiteX0-215" fmla="*/ 101576 w 2971572"/>
              <a:gd name="connsiteY0-216" fmla="*/ 0 h 679865"/>
              <a:gd name="connsiteX1-217" fmla="*/ 1387805 w 2971572"/>
              <a:gd name="connsiteY1-218" fmla="*/ 311251 h 679865"/>
              <a:gd name="connsiteX2-219" fmla="*/ 2732020 w 2971572"/>
              <a:gd name="connsiteY2-220" fmla="*/ 319535 h 679865"/>
              <a:gd name="connsiteX3-221" fmla="*/ 2732020 w 2971572"/>
              <a:gd name="connsiteY3-222" fmla="*/ 199759 h 679865"/>
              <a:gd name="connsiteX4-223" fmla="*/ 2971572 w 2971572"/>
              <a:gd name="connsiteY4-224" fmla="*/ 439311 h 679865"/>
              <a:gd name="connsiteX5-225" fmla="*/ 2732020 w 2971572"/>
              <a:gd name="connsiteY5-226" fmla="*/ 678863 h 679865"/>
              <a:gd name="connsiteX6-227" fmla="*/ 2732020 w 2971572"/>
              <a:gd name="connsiteY6-228" fmla="*/ 559087 h 679865"/>
              <a:gd name="connsiteX7-229" fmla="*/ 1361345 w 2971572"/>
              <a:gd name="connsiteY7-230" fmla="*/ 678591 h 679865"/>
              <a:gd name="connsiteX8-231" fmla="*/ 0 w 2971572"/>
              <a:gd name="connsiteY8-232" fmla="*/ 218958 h 679865"/>
              <a:gd name="connsiteX9-233" fmla="*/ 101576 w 2971572"/>
              <a:gd name="connsiteY9-234" fmla="*/ 0 h 679865"/>
              <a:gd name="connsiteX0-235" fmla="*/ 101576 w 2971572"/>
              <a:gd name="connsiteY0-236" fmla="*/ 0 h 679865"/>
              <a:gd name="connsiteX1-237" fmla="*/ 1393980 w 2971572"/>
              <a:gd name="connsiteY1-238" fmla="*/ 427401 h 679865"/>
              <a:gd name="connsiteX2-239" fmla="*/ 2732020 w 2971572"/>
              <a:gd name="connsiteY2-240" fmla="*/ 319535 h 679865"/>
              <a:gd name="connsiteX3-241" fmla="*/ 2732020 w 2971572"/>
              <a:gd name="connsiteY3-242" fmla="*/ 199759 h 679865"/>
              <a:gd name="connsiteX4-243" fmla="*/ 2971572 w 2971572"/>
              <a:gd name="connsiteY4-244" fmla="*/ 439311 h 679865"/>
              <a:gd name="connsiteX5-245" fmla="*/ 2732020 w 2971572"/>
              <a:gd name="connsiteY5-246" fmla="*/ 678863 h 679865"/>
              <a:gd name="connsiteX6-247" fmla="*/ 2732020 w 2971572"/>
              <a:gd name="connsiteY6-248" fmla="*/ 559087 h 679865"/>
              <a:gd name="connsiteX7-249" fmla="*/ 1361345 w 2971572"/>
              <a:gd name="connsiteY7-250" fmla="*/ 678591 h 679865"/>
              <a:gd name="connsiteX8-251" fmla="*/ 0 w 2971572"/>
              <a:gd name="connsiteY8-252" fmla="*/ 218958 h 679865"/>
              <a:gd name="connsiteX9-253" fmla="*/ 101576 w 2971572"/>
              <a:gd name="connsiteY9-254" fmla="*/ 0 h 679865"/>
              <a:gd name="connsiteX0-255" fmla="*/ 101576 w 2971572"/>
              <a:gd name="connsiteY0-256" fmla="*/ 0 h 679865"/>
              <a:gd name="connsiteX1-257" fmla="*/ 1393980 w 2971572"/>
              <a:gd name="connsiteY1-258" fmla="*/ 427401 h 679865"/>
              <a:gd name="connsiteX2-259" fmla="*/ 2732020 w 2971572"/>
              <a:gd name="connsiteY2-260" fmla="*/ 319535 h 679865"/>
              <a:gd name="connsiteX3-261" fmla="*/ 2732020 w 2971572"/>
              <a:gd name="connsiteY3-262" fmla="*/ 199759 h 679865"/>
              <a:gd name="connsiteX4-263" fmla="*/ 2971572 w 2971572"/>
              <a:gd name="connsiteY4-264" fmla="*/ 439311 h 679865"/>
              <a:gd name="connsiteX5-265" fmla="*/ 2732020 w 2971572"/>
              <a:gd name="connsiteY5-266" fmla="*/ 678863 h 679865"/>
              <a:gd name="connsiteX6-267" fmla="*/ 2732020 w 2971572"/>
              <a:gd name="connsiteY6-268" fmla="*/ 559087 h 679865"/>
              <a:gd name="connsiteX7-269" fmla="*/ 1361345 w 2971572"/>
              <a:gd name="connsiteY7-270" fmla="*/ 678591 h 679865"/>
              <a:gd name="connsiteX8-271" fmla="*/ 0 w 2971572"/>
              <a:gd name="connsiteY8-272" fmla="*/ 218958 h 679865"/>
              <a:gd name="connsiteX9-273" fmla="*/ 101576 w 2971572"/>
              <a:gd name="connsiteY9-274" fmla="*/ 0 h 679865"/>
              <a:gd name="connsiteX0-275" fmla="*/ 101576 w 2971572"/>
              <a:gd name="connsiteY0-276" fmla="*/ 0 h 679865"/>
              <a:gd name="connsiteX1-277" fmla="*/ 1429821 w 2971572"/>
              <a:gd name="connsiteY1-278" fmla="*/ 377505 h 679865"/>
              <a:gd name="connsiteX2-279" fmla="*/ 2732020 w 2971572"/>
              <a:gd name="connsiteY2-280" fmla="*/ 319535 h 679865"/>
              <a:gd name="connsiteX3-281" fmla="*/ 2732020 w 2971572"/>
              <a:gd name="connsiteY3-282" fmla="*/ 199759 h 679865"/>
              <a:gd name="connsiteX4-283" fmla="*/ 2971572 w 2971572"/>
              <a:gd name="connsiteY4-284" fmla="*/ 439311 h 679865"/>
              <a:gd name="connsiteX5-285" fmla="*/ 2732020 w 2971572"/>
              <a:gd name="connsiteY5-286" fmla="*/ 678863 h 679865"/>
              <a:gd name="connsiteX6-287" fmla="*/ 2732020 w 2971572"/>
              <a:gd name="connsiteY6-288" fmla="*/ 559087 h 679865"/>
              <a:gd name="connsiteX7-289" fmla="*/ 1361345 w 2971572"/>
              <a:gd name="connsiteY7-290" fmla="*/ 678591 h 679865"/>
              <a:gd name="connsiteX8-291" fmla="*/ 0 w 2971572"/>
              <a:gd name="connsiteY8-292" fmla="*/ 218958 h 679865"/>
              <a:gd name="connsiteX9-293" fmla="*/ 101576 w 2971572"/>
              <a:gd name="connsiteY9-294" fmla="*/ 0 h 679865"/>
              <a:gd name="connsiteX0-295" fmla="*/ 101576 w 2971572"/>
              <a:gd name="connsiteY0-296" fmla="*/ 0 h 678863"/>
              <a:gd name="connsiteX1-297" fmla="*/ 1429821 w 2971572"/>
              <a:gd name="connsiteY1-298" fmla="*/ 377505 h 678863"/>
              <a:gd name="connsiteX2-299" fmla="*/ 2732020 w 2971572"/>
              <a:gd name="connsiteY2-300" fmla="*/ 319535 h 678863"/>
              <a:gd name="connsiteX3-301" fmla="*/ 2732020 w 2971572"/>
              <a:gd name="connsiteY3-302" fmla="*/ 199759 h 678863"/>
              <a:gd name="connsiteX4-303" fmla="*/ 2971572 w 2971572"/>
              <a:gd name="connsiteY4-304" fmla="*/ 439311 h 678863"/>
              <a:gd name="connsiteX5-305" fmla="*/ 2732020 w 2971572"/>
              <a:gd name="connsiteY5-306" fmla="*/ 678863 h 678863"/>
              <a:gd name="connsiteX6-307" fmla="*/ 2732020 w 2971572"/>
              <a:gd name="connsiteY6-308" fmla="*/ 559087 h 678863"/>
              <a:gd name="connsiteX7-309" fmla="*/ 1381346 w 2971572"/>
              <a:gd name="connsiteY7-310" fmla="*/ 594042 h 678863"/>
              <a:gd name="connsiteX8-311" fmla="*/ 0 w 2971572"/>
              <a:gd name="connsiteY8-312" fmla="*/ 218958 h 678863"/>
              <a:gd name="connsiteX9-313" fmla="*/ 101576 w 2971572"/>
              <a:gd name="connsiteY9-314" fmla="*/ 0 h 678863"/>
              <a:gd name="connsiteX0-315" fmla="*/ 101576 w 2971572"/>
              <a:gd name="connsiteY0-316" fmla="*/ 0 h 678863"/>
              <a:gd name="connsiteX1-317" fmla="*/ 1429821 w 2971572"/>
              <a:gd name="connsiteY1-318" fmla="*/ 377505 h 678863"/>
              <a:gd name="connsiteX2-319" fmla="*/ 2732020 w 2971572"/>
              <a:gd name="connsiteY2-320" fmla="*/ 319535 h 678863"/>
              <a:gd name="connsiteX3-321" fmla="*/ 2732020 w 2971572"/>
              <a:gd name="connsiteY3-322" fmla="*/ 199759 h 678863"/>
              <a:gd name="connsiteX4-323" fmla="*/ 2971572 w 2971572"/>
              <a:gd name="connsiteY4-324" fmla="*/ 439311 h 678863"/>
              <a:gd name="connsiteX5-325" fmla="*/ 2732020 w 2971572"/>
              <a:gd name="connsiteY5-326" fmla="*/ 678863 h 678863"/>
              <a:gd name="connsiteX6-327" fmla="*/ 2732020 w 2971572"/>
              <a:gd name="connsiteY6-328" fmla="*/ 559087 h 678863"/>
              <a:gd name="connsiteX7-329" fmla="*/ 1383800 w 2971572"/>
              <a:gd name="connsiteY7-330" fmla="*/ 621407 h 678863"/>
              <a:gd name="connsiteX8-331" fmla="*/ 0 w 2971572"/>
              <a:gd name="connsiteY8-332" fmla="*/ 218958 h 678863"/>
              <a:gd name="connsiteX9-333" fmla="*/ 101576 w 2971572"/>
              <a:gd name="connsiteY9-334" fmla="*/ 0 h 678863"/>
              <a:gd name="connsiteX0-335" fmla="*/ 101576 w 2971572"/>
              <a:gd name="connsiteY0-336" fmla="*/ 0 h 678863"/>
              <a:gd name="connsiteX1-337" fmla="*/ 1429821 w 2971572"/>
              <a:gd name="connsiteY1-338" fmla="*/ 377505 h 678863"/>
              <a:gd name="connsiteX2-339" fmla="*/ 2732020 w 2971572"/>
              <a:gd name="connsiteY2-340" fmla="*/ 319535 h 678863"/>
              <a:gd name="connsiteX3-341" fmla="*/ 2732020 w 2971572"/>
              <a:gd name="connsiteY3-342" fmla="*/ 199759 h 678863"/>
              <a:gd name="connsiteX4-343" fmla="*/ 2971572 w 2971572"/>
              <a:gd name="connsiteY4-344" fmla="*/ 439311 h 678863"/>
              <a:gd name="connsiteX5-345" fmla="*/ 2732020 w 2971572"/>
              <a:gd name="connsiteY5-346" fmla="*/ 678863 h 678863"/>
              <a:gd name="connsiteX6-347" fmla="*/ 2732020 w 2971572"/>
              <a:gd name="connsiteY6-348" fmla="*/ 559087 h 678863"/>
              <a:gd name="connsiteX7-349" fmla="*/ 1383800 w 2971572"/>
              <a:gd name="connsiteY7-350" fmla="*/ 621407 h 678863"/>
              <a:gd name="connsiteX8-351" fmla="*/ 0 w 2971572"/>
              <a:gd name="connsiteY8-352" fmla="*/ 218958 h 678863"/>
              <a:gd name="connsiteX9-353" fmla="*/ 101576 w 2971572"/>
              <a:gd name="connsiteY9-354" fmla="*/ 0 h 678863"/>
              <a:gd name="connsiteX0-355" fmla="*/ 101576 w 2971572"/>
              <a:gd name="connsiteY0-356" fmla="*/ 0 h 678863"/>
              <a:gd name="connsiteX1-357" fmla="*/ 1429821 w 2971572"/>
              <a:gd name="connsiteY1-358" fmla="*/ 377505 h 678863"/>
              <a:gd name="connsiteX2-359" fmla="*/ 2732020 w 2971572"/>
              <a:gd name="connsiteY2-360" fmla="*/ 319535 h 678863"/>
              <a:gd name="connsiteX3-361" fmla="*/ 2732020 w 2971572"/>
              <a:gd name="connsiteY3-362" fmla="*/ 199759 h 678863"/>
              <a:gd name="connsiteX4-363" fmla="*/ 2971572 w 2971572"/>
              <a:gd name="connsiteY4-364" fmla="*/ 439311 h 678863"/>
              <a:gd name="connsiteX5-365" fmla="*/ 2732020 w 2971572"/>
              <a:gd name="connsiteY5-366" fmla="*/ 678863 h 678863"/>
              <a:gd name="connsiteX6-367" fmla="*/ 2732020 w 2971572"/>
              <a:gd name="connsiteY6-368" fmla="*/ 559087 h 678863"/>
              <a:gd name="connsiteX7-369" fmla="*/ 1383800 w 2971572"/>
              <a:gd name="connsiteY7-370" fmla="*/ 621407 h 678863"/>
              <a:gd name="connsiteX8-371" fmla="*/ 0 w 2971572"/>
              <a:gd name="connsiteY8-372" fmla="*/ 218958 h 678863"/>
              <a:gd name="connsiteX9-373" fmla="*/ 101576 w 2971572"/>
              <a:gd name="connsiteY9-374" fmla="*/ 0 h 678863"/>
              <a:gd name="connsiteX0-375" fmla="*/ 101576 w 2971572"/>
              <a:gd name="connsiteY0-376" fmla="*/ 0 h 678863"/>
              <a:gd name="connsiteX1-377" fmla="*/ 1429821 w 2971572"/>
              <a:gd name="connsiteY1-378" fmla="*/ 377505 h 678863"/>
              <a:gd name="connsiteX2-379" fmla="*/ 2732020 w 2971572"/>
              <a:gd name="connsiteY2-380" fmla="*/ 319535 h 678863"/>
              <a:gd name="connsiteX3-381" fmla="*/ 2732020 w 2971572"/>
              <a:gd name="connsiteY3-382" fmla="*/ 199759 h 678863"/>
              <a:gd name="connsiteX4-383" fmla="*/ 2971572 w 2971572"/>
              <a:gd name="connsiteY4-384" fmla="*/ 439311 h 678863"/>
              <a:gd name="connsiteX5-385" fmla="*/ 2732020 w 2971572"/>
              <a:gd name="connsiteY5-386" fmla="*/ 678863 h 678863"/>
              <a:gd name="connsiteX6-387" fmla="*/ 2732020 w 2971572"/>
              <a:gd name="connsiteY6-388" fmla="*/ 559087 h 678863"/>
              <a:gd name="connsiteX7-389" fmla="*/ 1383800 w 2971572"/>
              <a:gd name="connsiteY7-390" fmla="*/ 621407 h 678863"/>
              <a:gd name="connsiteX8-391" fmla="*/ 0 w 2971572"/>
              <a:gd name="connsiteY8-392" fmla="*/ 218958 h 678863"/>
              <a:gd name="connsiteX9-393" fmla="*/ 101576 w 2971572"/>
              <a:gd name="connsiteY9-394" fmla="*/ 0 h 678863"/>
              <a:gd name="connsiteX0-395" fmla="*/ 101576 w 2971572"/>
              <a:gd name="connsiteY0-396" fmla="*/ 0 h 678863"/>
              <a:gd name="connsiteX1-397" fmla="*/ 1429821 w 2971572"/>
              <a:gd name="connsiteY1-398" fmla="*/ 377505 h 678863"/>
              <a:gd name="connsiteX2-399" fmla="*/ 2732020 w 2971572"/>
              <a:gd name="connsiteY2-400" fmla="*/ 319535 h 678863"/>
              <a:gd name="connsiteX3-401" fmla="*/ 2732020 w 2971572"/>
              <a:gd name="connsiteY3-402" fmla="*/ 199759 h 678863"/>
              <a:gd name="connsiteX4-403" fmla="*/ 2971572 w 2971572"/>
              <a:gd name="connsiteY4-404" fmla="*/ 439311 h 678863"/>
              <a:gd name="connsiteX5-405" fmla="*/ 2732020 w 2971572"/>
              <a:gd name="connsiteY5-406" fmla="*/ 678863 h 678863"/>
              <a:gd name="connsiteX6-407" fmla="*/ 2732020 w 2971572"/>
              <a:gd name="connsiteY6-408" fmla="*/ 559087 h 678863"/>
              <a:gd name="connsiteX7-409" fmla="*/ 1383800 w 2971572"/>
              <a:gd name="connsiteY7-410" fmla="*/ 621407 h 678863"/>
              <a:gd name="connsiteX8-411" fmla="*/ 0 w 2971572"/>
              <a:gd name="connsiteY8-412" fmla="*/ 218958 h 678863"/>
              <a:gd name="connsiteX9-413" fmla="*/ 101576 w 2971572"/>
              <a:gd name="connsiteY9-414" fmla="*/ 0 h 678863"/>
              <a:gd name="connsiteX0-415" fmla="*/ 101576 w 2971572"/>
              <a:gd name="connsiteY0-416" fmla="*/ 0 h 678863"/>
              <a:gd name="connsiteX1-417" fmla="*/ 1429821 w 2971572"/>
              <a:gd name="connsiteY1-418" fmla="*/ 377505 h 678863"/>
              <a:gd name="connsiteX2-419" fmla="*/ 2732020 w 2971572"/>
              <a:gd name="connsiteY2-420" fmla="*/ 319535 h 678863"/>
              <a:gd name="connsiteX3-421" fmla="*/ 2732020 w 2971572"/>
              <a:gd name="connsiteY3-422" fmla="*/ 199759 h 678863"/>
              <a:gd name="connsiteX4-423" fmla="*/ 2971572 w 2971572"/>
              <a:gd name="connsiteY4-424" fmla="*/ 439311 h 678863"/>
              <a:gd name="connsiteX5-425" fmla="*/ 2732020 w 2971572"/>
              <a:gd name="connsiteY5-426" fmla="*/ 678863 h 678863"/>
              <a:gd name="connsiteX6-427" fmla="*/ 2732020 w 2971572"/>
              <a:gd name="connsiteY6-428" fmla="*/ 559087 h 678863"/>
              <a:gd name="connsiteX7-429" fmla="*/ 1383800 w 2971572"/>
              <a:gd name="connsiteY7-430" fmla="*/ 621407 h 678863"/>
              <a:gd name="connsiteX8-431" fmla="*/ 0 w 2971572"/>
              <a:gd name="connsiteY8-432" fmla="*/ 218958 h 678863"/>
              <a:gd name="connsiteX9-433" fmla="*/ 101576 w 2971572"/>
              <a:gd name="connsiteY9-434" fmla="*/ 0 h 678863"/>
              <a:gd name="connsiteX0-435" fmla="*/ 118010 w 2988006"/>
              <a:gd name="connsiteY0-436" fmla="*/ 0 h 678863"/>
              <a:gd name="connsiteX1-437" fmla="*/ 1446255 w 2988006"/>
              <a:gd name="connsiteY1-438" fmla="*/ 377505 h 678863"/>
              <a:gd name="connsiteX2-439" fmla="*/ 2748454 w 2988006"/>
              <a:gd name="connsiteY2-440" fmla="*/ 319535 h 678863"/>
              <a:gd name="connsiteX3-441" fmla="*/ 2748454 w 2988006"/>
              <a:gd name="connsiteY3-442" fmla="*/ 199759 h 678863"/>
              <a:gd name="connsiteX4-443" fmla="*/ 2988006 w 2988006"/>
              <a:gd name="connsiteY4-444" fmla="*/ 439311 h 678863"/>
              <a:gd name="connsiteX5-445" fmla="*/ 2748454 w 2988006"/>
              <a:gd name="connsiteY5-446" fmla="*/ 678863 h 678863"/>
              <a:gd name="connsiteX6-447" fmla="*/ 2748454 w 2988006"/>
              <a:gd name="connsiteY6-448" fmla="*/ 559087 h 678863"/>
              <a:gd name="connsiteX7-449" fmla="*/ 1400234 w 2988006"/>
              <a:gd name="connsiteY7-450" fmla="*/ 621407 h 678863"/>
              <a:gd name="connsiteX8-451" fmla="*/ 0 w 2988006"/>
              <a:gd name="connsiteY8-452" fmla="*/ 201335 h 678863"/>
              <a:gd name="connsiteX9-453" fmla="*/ 118010 w 2988006"/>
              <a:gd name="connsiteY9-454" fmla="*/ 0 h 678863"/>
              <a:gd name="connsiteX0-455" fmla="*/ 0 w 2869996"/>
              <a:gd name="connsiteY0-456" fmla="*/ 0 h 901661"/>
              <a:gd name="connsiteX1-457" fmla="*/ 1328245 w 2869996"/>
              <a:gd name="connsiteY1-458" fmla="*/ 377505 h 901661"/>
              <a:gd name="connsiteX2-459" fmla="*/ 2630444 w 2869996"/>
              <a:gd name="connsiteY2-460" fmla="*/ 319535 h 901661"/>
              <a:gd name="connsiteX3-461" fmla="*/ 2630444 w 2869996"/>
              <a:gd name="connsiteY3-462" fmla="*/ 199759 h 901661"/>
              <a:gd name="connsiteX4-463" fmla="*/ 2869996 w 2869996"/>
              <a:gd name="connsiteY4-464" fmla="*/ 439311 h 901661"/>
              <a:gd name="connsiteX5-465" fmla="*/ 2630444 w 2869996"/>
              <a:gd name="connsiteY5-466" fmla="*/ 678863 h 901661"/>
              <a:gd name="connsiteX6-467" fmla="*/ 2630444 w 2869996"/>
              <a:gd name="connsiteY6-468" fmla="*/ 559087 h 901661"/>
              <a:gd name="connsiteX7-469" fmla="*/ 1282224 w 2869996"/>
              <a:gd name="connsiteY7-470" fmla="*/ 621407 h 901661"/>
              <a:gd name="connsiteX8-471" fmla="*/ 58785 w 2869996"/>
              <a:gd name="connsiteY8-472" fmla="*/ 873266 h 901661"/>
              <a:gd name="connsiteX9-473" fmla="*/ 0 w 2869996"/>
              <a:gd name="connsiteY9-474" fmla="*/ 0 h 901661"/>
              <a:gd name="connsiteX0-475" fmla="*/ 0 w 2869996"/>
              <a:gd name="connsiteY0-476" fmla="*/ 0 h 939906"/>
              <a:gd name="connsiteX1-477" fmla="*/ 1328245 w 2869996"/>
              <a:gd name="connsiteY1-478" fmla="*/ 377505 h 939906"/>
              <a:gd name="connsiteX2-479" fmla="*/ 2630444 w 2869996"/>
              <a:gd name="connsiteY2-480" fmla="*/ 319535 h 939906"/>
              <a:gd name="connsiteX3-481" fmla="*/ 2630444 w 2869996"/>
              <a:gd name="connsiteY3-482" fmla="*/ 199759 h 939906"/>
              <a:gd name="connsiteX4-483" fmla="*/ 2869996 w 2869996"/>
              <a:gd name="connsiteY4-484" fmla="*/ 439311 h 939906"/>
              <a:gd name="connsiteX5-485" fmla="*/ 2630444 w 2869996"/>
              <a:gd name="connsiteY5-486" fmla="*/ 678863 h 939906"/>
              <a:gd name="connsiteX6-487" fmla="*/ 2630444 w 2869996"/>
              <a:gd name="connsiteY6-488" fmla="*/ 559087 h 939906"/>
              <a:gd name="connsiteX7-489" fmla="*/ 1346435 w 2869996"/>
              <a:gd name="connsiteY7-490" fmla="*/ 866433 h 939906"/>
              <a:gd name="connsiteX8-491" fmla="*/ 58785 w 2869996"/>
              <a:gd name="connsiteY8-492" fmla="*/ 873266 h 939906"/>
              <a:gd name="connsiteX9-493" fmla="*/ 0 w 2869996"/>
              <a:gd name="connsiteY9-494" fmla="*/ 0 h 939906"/>
              <a:gd name="connsiteX0-495" fmla="*/ 0 w 2869996"/>
              <a:gd name="connsiteY0-496" fmla="*/ 0 h 932470"/>
              <a:gd name="connsiteX1-497" fmla="*/ 1328245 w 2869996"/>
              <a:gd name="connsiteY1-498" fmla="*/ 377505 h 932470"/>
              <a:gd name="connsiteX2-499" fmla="*/ 2630444 w 2869996"/>
              <a:gd name="connsiteY2-500" fmla="*/ 319535 h 932470"/>
              <a:gd name="connsiteX3-501" fmla="*/ 2630444 w 2869996"/>
              <a:gd name="connsiteY3-502" fmla="*/ 199759 h 932470"/>
              <a:gd name="connsiteX4-503" fmla="*/ 2869996 w 2869996"/>
              <a:gd name="connsiteY4-504" fmla="*/ 439311 h 932470"/>
              <a:gd name="connsiteX5-505" fmla="*/ 2630444 w 2869996"/>
              <a:gd name="connsiteY5-506" fmla="*/ 678863 h 932470"/>
              <a:gd name="connsiteX6-507" fmla="*/ 2630444 w 2869996"/>
              <a:gd name="connsiteY6-508" fmla="*/ 559087 h 932470"/>
              <a:gd name="connsiteX7-509" fmla="*/ 1346435 w 2869996"/>
              <a:gd name="connsiteY7-510" fmla="*/ 866433 h 932470"/>
              <a:gd name="connsiteX8-511" fmla="*/ 58785 w 2869996"/>
              <a:gd name="connsiteY8-512" fmla="*/ 873266 h 932470"/>
              <a:gd name="connsiteX9-513" fmla="*/ 0 w 2869996"/>
              <a:gd name="connsiteY9-514" fmla="*/ 0 h 932470"/>
              <a:gd name="connsiteX0-515" fmla="*/ 0 w 2869996"/>
              <a:gd name="connsiteY0-516" fmla="*/ 0 h 903112"/>
              <a:gd name="connsiteX1-517" fmla="*/ 1328245 w 2869996"/>
              <a:gd name="connsiteY1-518" fmla="*/ 377505 h 903112"/>
              <a:gd name="connsiteX2-519" fmla="*/ 2630444 w 2869996"/>
              <a:gd name="connsiteY2-520" fmla="*/ 319535 h 903112"/>
              <a:gd name="connsiteX3-521" fmla="*/ 2630444 w 2869996"/>
              <a:gd name="connsiteY3-522" fmla="*/ 199759 h 903112"/>
              <a:gd name="connsiteX4-523" fmla="*/ 2869996 w 2869996"/>
              <a:gd name="connsiteY4-524" fmla="*/ 439311 h 903112"/>
              <a:gd name="connsiteX5-525" fmla="*/ 2630444 w 2869996"/>
              <a:gd name="connsiteY5-526" fmla="*/ 678863 h 903112"/>
              <a:gd name="connsiteX6-527" fmla="*/ 2630444 w 2869996"/>
              <a:gd name="connsiteY6-528" fmla="*/ 559087 h 903112"/>
              <a:gd name="connsiteX7-529" fmla="*/ 1346435 w 2869996"/>
              <a:gd name="connsiteY7-530" fmla="*/ 866433 h 903112"/>
              <a:gd name="connsiteX8-531" fmla="*/ 58785 w 2869996"/>
              <a:gd name="connsiteY8-532" fmla="*/ 873266 h 903112"/>
              <a:gd name="connsiteX9-533" fmla="*/ 0 w 2869996"/>
              <a:gd name="connsiteY9-534" fmla="*/ 0 h 903112"/>
              <a:gd name="connsiteX0-535" fmla="*/ 30592 w 2811211"/>
              <a:gd name="connsiteY0-536" fmla="*/ 431572 h 703353"/>
              <a:gd name="connsiteX1-537" fmla="*/ 1269460 w 2811211"/>
              <a:gd name="connsiteY1-538" fmla="*/ 177746 h 703353"/>
              <a:gd name="connsiteX2-539" fmla="*/ 2571659 w 2811211"/>
              <a:gd name="connsiteY2-540" fmla="*/ 119776 h 703353"/>
              <a:gd name="connsiteX3-541" fmla="*/ 2571659 w 2811211"/>
              <a:gd name="connsiteY3-542" fmla="*/ 0 h 703353"/>
              <a:gd name="connsiteX4-543" fmla="*/ 2811211 w 2811211"/>
              <a:gd name="connsiteY4-544" fmla="*/ 239552 h 703353"/>
              <a:gd name="connsiteX5-545" fmla="*/ 2571659 w 2811211"/>
              <a:gd name="connsiteY5-546" fmla="*/ 479104 h 703353"/>
              <a:gd name="connsiteX6-547" fmla="*/ 2571659 w 2811211"/>
              <a:gd name="connsiteY6-548" fmla="*/ 359328 h 703353"/>
              <a:gd name="connsiteX7-549" fmla="*/ 1287650 w 2811211"/>
              <a:gd name="connsiteY7-550" fmla="*/ 666674 h 703353"/>
              <a:gd name="connsiteX8-551" fmla="*/ 0 w 2811211"/>
              <a:gd name="connsiteY8-552" fmla="*/ 673507 h 703353"/>
              <a:gd name="connsiteX9-553" fmla="*/ 30592 w 2811211"/>
              <a:gd name="connsiteY9-554" fmla="*/ 431572 h 703353"/>
              <a:gd name="connsiteX0-555" fmla="*/ 30592 w 2811211"/>
              <a:gd name="connsiteY0-556" fmla="*/ 431572 h 703353"/>
              <a:gd name="connsiteX1-557" fmla="*/ 1270521 w 2811211"/>
              <a:gd name="connsiteY1-558" fmla="*/ 438610 h 703353"/>
              <a:gd name="connsiteX2-559" fmla="*/ 2571659 w 2811211"/>
              <a:gd name="connsiteY2-560" fmla="*/ 119776 h 703353"/>
              <a:gd name="connsiteX3-561" fmla="*/ 2571659 w 2811211"/>
              <a:gd name="connsiteY3-562" fmla="*/ 0 h 703353"/>
              <a:gd name="connsiteX4-563" fmla="*/ 2811211 w 2811211"/>
              <a:gd name="connsiteY4-564" fmla="*/ 239552 h 703353"/>
              <a:gd name="connsiteX5-565" fmla="*/ 2571659 w 2811211"/>
              <a:gd name="connsiteY5-566" fmla="*/ 479104 h 703353"/>
              <a:gd name="connsiteX6-567" fmla="*/ 2571659 w 2811211"/>
              <a:gd name="connsiteY6-568" fmla="*/ 359328 h 703353"/>
              <a:gd name="connsiteX7-569" fmla="*/ 1287650 w 2811211"/>
              <a:gd name="connsiteY7-570" fmla="*/ 666674 h 703353"/>
              <a:gd name="connsiteX8-571" fmla="*/ 0 w 2811211"/>
              <a:gd name="connsiteY8-572" fmla="*/ 673507 h 703353"/>
              <a:gd name="connsiteX9-573" fmla="*/ 30592 w 2811211"/>
              <a:gd name="connsiteY9-574" fmla="*/ 431572 h 703353"/>
              <a:gd name="connsiteX0-575" fmla="*/ 30592 w 2811211"/>
              <a:gd name="connsiteY0-576" fmla="*/ 431572 h 703353"/>
              <a:gd name="connsiteX1-577" fmla="*/ 1270521 w 2811211"/>
              <a:gd name="connsiteY1-578" fmla="*/ 438610 h 703353"/>
              <a:gd name="connsiteX2-579" fmla="*/ 2571659 w 2811211"/>
              <a:gd name="connsiteY2-580" fmla="*/ 119776 h 703353"/>
              <a:gd name="connsiteX3-581" fmla="*/ 2571659 w 2811211"/>
              <a:gd name="connsiteY3-582" fmla="*/ 0 h 703353"/>
              <a:gd name="connsiteX4-583" fmla="*/ 2811211 w 2811211"/>
              <a:gd name="connsiteY4-584" fmla="*/ 239552 h 703353"/>
              <a:gd name="connsiteX5-585" fmla="*/ 2571659 w 2811211"/>
              <a:gd name="connsiteY5-586" fmla="*/ 479104 h 703353"/>
              <a:gd name="connsiteX6-587" fmla="*/ 2571659 w 2811211"/>
              <a:gd name="connsiteY6-588" fmla="*/ 359328 h 703353"/>
              <a:gd name="connsiteX7-589" fmla="*/ 1287650 w 2811211"/>
              <a:gd name="connsiteY7-590" fmla="*/ 666674 h 703353"/>
              <a:gd name="connsiteX8-591" fmla="*/ 0 w 2811211"/>
              <a:gd name="connsiteY8-592" fmla="*/ 673507 h 703353"/>
              <a:gd name="connsiteX9-593" fmla="*/ 30592 w 2811211"/>
              <a:gd name="connsiteY9-594" fmla="*/ 431572 h 703353"/>
              <a:gd name="connsiteX0-595" fmla="*/ 30592 w 2811211"/>
              <a:gd name="connsiteY0-596" fmla="*/ 431572 h 713813"/>
              <a:gd name="connsiteX1-597" fmla="*/ 1270521 w 2811211"/>
              <a:gd name="connsiteY1-598" fmla="*/ 438610 h 713813"/>
              <a:gd name="connsiteX2-599" fmla="*/ 2571659 w 2811211"/>
              <a:gd name="connsiteY2-600" fmla="*/ 119776 h 713813"/>
              <a:gd name="connsiteX3-601" fmla="*/ 2571659 w 2811211"/>
              <a:gd name="connsiteY3-602" fmla="*/ 0 h 713813"/>
              <a:gd name="connsiteX4-603" fmla="*/ 2811211 w 2811211"/>
              <a:gd name="connsiteY4-604" fmla="*/ 239552 h 713813"/>
              <a:gd name="connsiteX5-605" fmla="*/ 2571659 w 2811211"/>
              <a:gd name="connsiteY5-606" fmla="*/ 479104 h 713813"/>
              <a:gd name="connsiteX6-607" fmla="*/ 2571659 w 2811211"/>
              <a:gd name="connsiteY6-608" fmla="*/ 359328 h 713813"/>
              <a:gd name="connsiteX7-609" fmla="*/ 1287650 w 2811211"/>
              <a:gd name="connsiteY7-610" fmla="*/ 666674 h 713813"/>
              <a:gd name="connsiteX8-611" fmla="*/ 0 w 2811211"/>
              <a:gd name="connsiteY8-612" fmla="*/ 673507 h 713813"/>
              <a:gd name="connsiteX9-613" fmla="*/ 30592 w 2811211"/>
              <a:gd name="connsiteY9-614" fmla="*/ 431572 h 713813"/>
              <a:gd name="connsiteX0-615" fmla="*/ 30592 w 2811211"/>
              <a:gd name="connsiteY0-616" fmla="*/ 431572 h 714280"/>
              <a:gd name="connsiteX1-617" fmla="*/ 1270521 w 2811211"/>
              <a:gd name="connsiteY1-618" fmla="*/ 438610 h 714280"/>
              <a:gd name="connsiteX2-619" fmla="*/ 2571659 w 2811211"/>
              <a:gd name="connsiteY2-620" fmla="*/ 119776 h 714280"/>
              <a:gd name="connsiteX3-621" fmla="*/ 2571659 w 2811211"/>
              <a:gd name="connsiteY3-622" fmla="*/ 0 h 714280"/>
              <a:gd name="connsiteX4-623" fmla="*/ 2811211 w 2811211"/>
              <a:gd name="connsiteY4-624" fmla="*/ 239552 h 714280"/>
              <a:gd name="connsiteX5-625" fmla="*/ 2571659 w 2811211"/>
              <a:gd name="connsiteY5-626" fmla="*/ 479104 h 714280"/>
              <a:gd name="connsiteX6-627" fmla="*/ 2571659 w 2811211"/>
              <a:gd name="connsiteY6-628" fmla="*/ 359328 h 714280"/>
              <a:gd name="connsiteX7-629" fmla="*/ 1364223 w 2811211"/>
              <a:gd name="connsiteY7-630" fmla="*/ 667698 h 714280"/>
              <a:gd name="connsiteX8-631" fmla="*/ 0 w 2811211"/>
              <a:gd name="connsiteY8-632" fmla="*/ 673507 h 714280"/>
              <a:gd name="connsiteX9-633" fmla="*/ 30592 w 2811211"/>
              <a:gd name="connsiteY9-634" fmla="*/ 431572 h 714280"/>
              <a:gd name="connsiteX0-635" fmla="*/ 30592 w 2811211"/>
              <a:gd name="connsiteY0-636" fmla="*/ 431572 h 714280"/>
              <a:gd name="connsiteX1-637" fmla="*/ 1270521 w 2811211"/>
              <a:gd name="connsiteY1-638" fmla="*/ 438610 h 714280"/>
              <a:gd name="connsiteX2-639" fmla="*/ 2571659 w 2811211"/>
              <a:gd name="connsiteY2-640" fmla="*/ 119776 h 714280"/>
              <a:gd name="connsiteX3-641" fmla="*/ 2571659 w 2811211"/>
              <a:gd name="connsiteY3-642" fmla="*/ 0 h 714280"/>
              <a:gd name="connsiteX4-643" fmla="*/ 2811211 w 2811211"/>
              <a:gd name="connsiteY4-644" fmla="*/ 239552 h 714280"/>
              <a:gd name="connsiteX5-645" fmla="*/ 2571659 w 2811211"/>
              <a:gd name="connsiteY5-646" fmla="*/ 479104 h 714280"/>
              <a:gd name="connsiteX6-647" fmla="*/ 2571659 w 2811211"/>
              <a:gd name="connsiteY6-648" fmla="*/ 359328 h 714280"/>
              <a:gd name="connsiteX7-649" fmla="*/ 1364223 w 2811211"/>
              <a:gd name="connsiteY7-650" fmla="*/ 667698 h 714280"/>
              <a:gd name="connsiteX8-651" fmla="*/ 0 w 2811211"/>
              <a:gd name="connsiteY8-652" fmla="*/ 673507 h 714280"/>
              <a:gd name="connsiteX9-653" fmla="*/ 30592 w 2811211"/>
              <a:gd name="connsiteY9-654" fmla="*/ 431572 h 714280"/>
              <a:gd name="connsiteX0-655" fmla="*/ 30592 w 2811211"/>
              <a:gd name="connsiteY0-656" fmla="*/ 431572 h 714280"/>
              <a:gd name="connsiteX1-657" fmla="*/ 1270521 w 2811211"/>
              <a:gd name="connsiteY1-658" fmla="*/ 438610 h 714280"/>
              <a:gd name="connsiteX2-659" fmla="*/ 2571659 w 2811211"/>
              <a:gd name="connsiteY2-660" fmla="*/ 119776 h 714280"/>
              <a:gd name="connsiteX3-661" fmla="*/ 2571659 w 2811211"/>
              <a:gd name="connsiteY3-662" fmla="*/ 0 h 714280"/>
              <a:gd name="connsiteX4-663" fmla="*/ 2811211 w 2811211"/>
              <a:gd name="connsiteY4-664" fmla="*/ 239552 h 714280"/>
              <a:gd name="connsiteX5-665" fmla="*/ 2571659 w 2811211"/>
              <a:gd name="connsiteY5-666" fmla="*/ 479104 h 714280"/>
              <a:gd name="connsiteX6-667" fmla="*/ 2571659 w 2811211"/>
              <a:gd name="connsiteY6-668" fmla="*/ 359328 h 714280"/>
              <a:gd name="connsiteX7-669" fmla="*/ 1364223 w 2811211"/>
              <a:gd name="connsiteY7-670" fmla="*/ 667698 h 714280"/>
              <a:gd name="connsiteX8-671" fmla="*/ 0 w 2811211"/>
              <a:gd name="connsiteY8-672" fmla="*/ 673507 h 714280"/>
              <a:gd name="connsiteX9-673" fmla="*/ 30592 w 2811211"/>
              <a:gd name="connsiteY9-674" fmla="*/ 431572 h 714280"/>
              <a:gd name="connsiteX0-675" fmla="*/ 30592 w 2811211"/>
              <a:gd name="connsiteY0-676" fmla="*/ 431572 h 714280"/>
              <a:gd name="connsiteX1-677" fmla="*/ 1270521 w 2811211"/>
              <a:gd name="connsiteY1-678" fmla="*/ 438610 h 714280"/>
              <a:gd name="connsiteX2-679" fmla="*/ 2571659 w 2811211"/>
              <a:gd name="connsiteY2-680" fmla="*/ 119776 h 714280"/>
              <a:gd name="connsiteX3-681" fmla="*/ 2571659 w 2811211"/>
              <a:gd name="connsiteY3-682" fmla="*/ 0 h 714280"/>
              <a:gd name="connsiteX4-683" fmla="*/ 2811211 w 2811211"/>
              <a:gd name="connsiteY4-684" fmla="*/ 239552 h 714280"/>
              <a:gd name="connsiteX5-685" fmla="*/ 2571659 w 2811211"/>
              <a:gd name="connsiteY5-686" fmla="*/ 479104 h 714280"/>
              <a:gd name="connsiteX6-687" fmla="*/ 2571659 w 2811211"/>
              <a:gd name="connsiteY6-688" fmla="*/ 359328 h 714280"/>
              <a:gd name="connsiteX7-689" fmla="*/ 1364223 w 2811211"/>
              <a:gd name="connsiteY7-690" fmla="*/ 667698 h 714280"/>
              <a:gd name="connsiteX8-691" fmla="*/ 0 w 2811211"/>
              <a:gd name="connsiteY8-692" fmla="*/ 673507 h 714280"/>
              <a:gd name="connsiteX9-693" fmla="*/ 30592 w 2811211"/>
              <a:gd name="connsiteY9-694" fmla="*/ 431572 h 714280"/>
              <a:gd name="connsiteX0-695" fmla="*/ 30592 w 2811211"/>
              <a:gd name="connsiteY0-696" fmla="*/ 431572 h 714280"/>
              <a:gd name="connsiteX1-697" fmla="*/ 1270521 w 2811211"/>
              <a:gd name="connsiteY1-698" fmla="*/ 438610 h 714280"/>
              <a:gd name="connsiteX2-699" fmla="*/ 2571659 w 2811211"/>
              <a:gd name="connsiteY2-700" fmla="*/ 119776 h 714280"/>
              <a:gd name="connsiteX3-701" fmla="*/ 2571659 w 2811211"/>
              <a:gd name="connsiteY3-702" fmla="*/ 0 h 714280"/>
              <a:gd name="connsiteX4-703" fmla="*/ 2811211 w 2811211"/>
              <a:gd name="connsiteY4-704" fmla="*/ 239552 h 714280"/>
              <a:gd name="connsiteX5-705" fmla="*/ 2571659 w 2811211"/>
              <a:gd name="connsiteY5-706" fmla="*/ 479104 h 714280"/>
              <a:gd name="connsiteX6-707" fmla="*/ 2571659 w 2811211"/>
              <a:gd name="connsiteY6-708" fmla="*/ 359328 h 714280"/>
              <a:gd name="connsiteX7-709" fmla="*/ 1364223 w 2811211"/>
              <a:gd name="connsiteY7-710" fmla="*/ 667698 h 714280"/>
              <a:gd name="connsiteX8-711" fmla="*/ 0 w 2811211"/>
              <a:gd name="connsiteY8-712" fmla="*/ 673507 h 714280"/>
              <a:gd name="connsiteX9-713" fmla="*/ 30592 w 2811211"/>
              <a:gd name="connsiteY9-714" fmla="*/ 431572 h 714280"/>
              <a:gd name="connsiteX0-715" fmla="*/ 30592 w 2811211"/>
              <a:gd name="connsiteY0-716" fmla="*/ 431572 h 713628"/>
              <a:gd name="connsiteX1-717" fmla="*/ 1270521 w 2811211"/>
              <a:gd name="connsiteY1-718" fmla="*/ 438610 h 713628"/>
              <a:gd name="connsiteX2-719" fmla="*/ 2571659 w 2811211"/>
              <a:gd name="connsiteY2-720" fmla="*/ 119776 h 713628"/>
              <a:gd name="connsiteX3-721" fmla="*/ 2571659 w 2811211"/>
              <a:gd name="connsiteY3-722" fmla="*/ 0 h 713628"/>
              <a:gd name="connsiteX4-723" fmla="*/ 2811211 w 2811211"/>
              <a:gd name="connsiteY4-724" fmla="*/ 239552 h 713628"/>
              <a:gd name="connsiteX5-725" fmla="*/ 2571659 w 2811211"/>
              <a:gd name="connsiteY5-726" fmla="*/ 479104 h 713628"/>
              <a:gd name="connsiteX6-727" fmla="*/ 2571659 w 2811211"/>
              <a:gd name="connsiteY6-728" fmla="*/ 359328 h 713628"/>
              <a:gd name="connsiteX7-729" fmla="*/ 1351604 w 2811211"/>
              <a:gd name="connsiteY7-730" fmla="*/ 666265 h 713628"/>
              <a:gd name="connsiteX8-731" fmla="*/ 0 w 2811211"/>
              <a:gd name="connsiteY8-732" fmla="*/ 673507 h 713628"/>
              <a:gd name="connsiteX9-733" fmla="*/ 30592 w 2811211"/>
              <a:gd name="connsiteY9-734" fmla="*/ 431572 h 713628"/>
              <a:gd name="connsiteX0-735" fmla="*/ 30592 w 2811211"/>
              <a:gd name="connsiteY0-736" fmla="*/ 431572 h 705803"/>
              <a:gd name="connsiteX1-737" fmla="*/ 1270521 w 2811211"/>
              <a:gd name="connsiteY1-738" fmla="*/ 438610 h 705803"/>
              <a:gd name="connsiteX2-739" fmla="*/ 2571659 w 2811211"/>
              <a:gd name="connsiteY2-740" fmla="*/ 119776 h 705803"/>
              <a:gd name="connsiteX3-741" fmla="*/ 2571659 w 2811211"/>
              <a:gd name="connsiteY3-742" fmla="*/ 0 h 705803"/>
              <a:gd name="connsiteX4-743" fmla="*/ 2811211 w 2811211"/>
              <a:gd name="connsiteY4-744" fmla="*/ 239552 h 705803"/>
              <a:gd name="connsiteX5-745" fmla="*/ 2571659 w 2811211"/>
              <a:gd name="connsiteY5-746" fmla="*/ 479104 h 705803"/>
              <a:gd name="connsiteX6-747" fmla="*/ 2571659 w 2811211"/>
              <a:gd name="connsiteY6-748" fmla="*/ 359328 h 705803"/>
              <a:gd name="connsiteX7-749" fmla="*/ 1351604 w 2811211"/>
              <a:gd name="connsiteY7-750" fmla="*/ 666265 h 705803"/>
              <a:gd name="connsiteX8-751" fmla="*/ 0 w 2811211"/>
              <a:gd name="connsiteY8-752" fmla="*/ 673507 h 705803"/>
              <a:gd name="connsiteX9-753" fmla="*/ 30592 w 2811211"/>
              <a:gd name="connsiteY9-754" fmla="*/ 431572 h 705803"/>
              <a:gd name="connsiteX0-755" fmla="*/ 30592 w 2811211"/>
              <a:gd name="connsiteY0-756" fmla="*/ 431572 h 700703"/>
              <a:gd name="connsiteX1-757" fmla="*/ 1270521 w 2811211"/>
              <a:gd name="connsiteY1-758" fmla="*/ 438610 h 700703"/>
              <a:gd name="connsiteX2-759" fmla="*/ 2571659 w 2811211"/>
              <a:gd name="connsiteY2-760" fmla="*/ 119776 h 700703"/>
              <a:gd name="connsiteX3-761" fmla="*/ 2571659 w 2811211"/>
              <a:gd name="connsiteY3-762" fmla="*/ 0 h 700703"/>
              <a:gd name="connsiteX4-763" fmla="*/ 2811211 w 2811211"/>
              <a:gd name="connsiteY4-764" fmla="*/ 239552 h 700703"/>
              <a:gd name="connsiteX5-765" fmla="*/ 2571659 w 2811211"/>
              <a:gd name="connsiteY5-766" fmla="*/ 479104 h 700703"/>
              <a:gd name="connsiteX6-767" fmla="*/ 2571659 w 2811211"/>
              <a:gd name="connsiteY6-768" fmla="*/ 359328 h 700703"/>
              <a:gd name="connsiteX7-769" fmla="*/ 1351604 w 2811211"/>
              <a:gd name="connsiteY7-770" fmla="*/ 666265 h 700703"/>
              <a:gd name="connsiteX8-771" fmla="*/ 0 w 2811211"/>
              <a:gd name="connsiteY8-772" fmla="*/ 673507 h 700703"/>
              <a:gd name="connsiteX9-773" fmla="*/ 30592 w 2811211"/>
              <a:gd name="connsiteY9-774" fmla="*/ 431572 h 700703"/>
              <a:gd name="connsiteX0-775" fmla="*/ 30592 w 2811211"/>
              <a:gd name="connsiteY0-776" fmla="*/ 431572 h 708569"/>
              <a:gd name="connsiteX1-777" fmla="*/ 1270521 w 2811211"/>
              <a:gd name="connsiteY1-778" fmla="*/ 438610 h 708569"/>
              <a:gd name="connsiteX2-779" fmla="*/ 2571659 w 2811211"/>
              <a:gd name="connsiteY2-780" fmla="*/ 119776 h 708569"/>
              <a:gd name="connsiteX3-781" fmla="*/ 2571659 w 2811211"/>
              <a:gd name="connsiteY3-782" fmla="*/ 0 h 708569"/>
              <a:gd name="connsiteX4-783" fmla="*/ 2811211 w 2811211"/>
              <a:gd name="connsiteY4-784" fmla="*/ 239552 h 708569"/>
              <a:gd name="connsiteX5-785" fmla="*/ 2571659 w 2811211"/>
              <a:gd name="connsiteY5-786" fmla="*/ 479104 h 708569"/>
              <a:gd name="connsiteX6-787" fmla="*/ 2571659 w 2811211"/>
              <a:gd name="connsiteY6-788" fmla="*/ 359328 h 708569"/>
              <a:gd name="connsiteX7-789" fmla="*/ 1279335 w 2811211"/>
              <a:gd name="connsiteY7-790" fmla="*/ 683624 h 708569"/>
              <a:gd name="connsiteX8-791" fmla="*/ 0 w 2811211"/>
              <a:gd name="connsiteY8-792" fmla="*/ 673507 h 708569"/>
              <a:gd name="connsiteX9-793" fmla="*/ 30592 w 2811211"/>
              <a:gd name="connsiteY9-794" fmla="*/ 431572 h 708569"/>
              <a:gd name="connsiteX0-795" fmla="*/ 30592 w 2811211"/>
              <a:gd name="connsiteY0-796" fmla="*/ 431572 h 703817"/>
              <a:gd name="connsiteX1-797" fmla="*/ 1270521 w 2811211"/>
              <a:gd name="connsiteY1-798" fmla="*/ 438610 h 703817"/>
              <a:gd name="connsiteX2-799" fmla="*/ 2571659 w 2811211"/>
              <a:gd name="connsiteY2-800" fmla="*/ 119776 h 703817"/>
              <a:gd name="connsiteX3-801" fmla="*/ 2571659 w 2811211"/>
              <a:gd name="connsiteY3-802" fmla="*/ 0 h 703817"/>
              <a:gd name="connsiteX4-803" fmla="*/ 2811211 w 2811211"/>
              <a:gd name="connsiteY4-804" fmla="*/ 239552 h 703817"/>
              <a:gd name="connsiteX5-805" fmla="*/ 2571659 w 2811211"/>
              <a:gd name="connsiteY5-806" fmla="*/ 479104 h 703817"/>
              <a:gd name="connsiteX6-807" fmla="*/ 2571659 w 2811211"/>
              <a:gd name="connsiteY6-808" fmla="*/ 359328 h 703817"/>
              <a:gd name="connsiteX7-809" fmla="*/ 1306005 w 2811211"/>
              <a:gd name="connsiteY7-810" fmla="*/ 673870 h 703817"/>
              <a:gd name="connsiteX8-811" fmla="*/ 0 w 2811211"/>
              <a:gd name="connsiteY8-812" fmla="*/ 673507 h 703817"/>
              <a:gd name="connsiteX9-813" fmla="*/ 30592 w 2811211"/>
              <a:gd name="connsiteY9-814" fmla="*/ 431572 h 703817"/>
              <a:gd name="connsiteX0-815" fmla="*/ 30592 w 2811211"/>
              <a:gd name="connsiteY0-816" fmla="*/ 431572 h 703817"/>
              <a:gd name="connsiteX1-817" fmla="*/ 1270521 w 2811211"/>
              <a:gd name="connsiteY1-818" fmla="*/ 438610 h 703817"/>
              <a:gd name="connsiteX2-819" fmla="*/ 2571659 w 2811211"/>
              <a:gd name="connsiteY2-820" fmla="*/ 119776 h 703817"/>
              <a:gd name="connsiteX3-821" fmla="*/ 2571659 w 2811211"/>
              <a:gd name="connsiteY3-822" fmla="*/ 0 h 703817"/>
              <a:gd name="connsiteX4-823" fmla="*/ 2811211 w 2811211"/>
              <a:gd name="connsiteY4-824" fmla="*/ 239552 h 703817"/>
              <a:gd name="connsiteX5-825" fmla="*/ 2571659 w 2811211"/>
              <a:gd name="connsiteY5-826" fmla="*/ 479104 h 703817"/>
              <a:gd name="connsiteX6-827" fmla="*/ 2571659 w 2811211"/>
              <a:gd name="connsiteY6-828" fmla="*/ 359328 h 703817"/>
              <a:gd name="connsiteX7-829" fmla="*/ 1306005 w 2811211"/>
              <a:gd name="connsiteY7-830" fmla="*/ 673870 h 703817"/>
              <a:gd name="connsiteX8-831" fmla="*/ 0 w 2811211"/>
              <a:gd name="connsiteY8-832" fmla="*/ 673507 h 703817"/>
              <a:gd name="connsiteX9-833" fmla="*/ 30592 w 2811211"/>
              <a:gd name="connsiteY9-834" fmla="*/ 431572 h 703817"/>
              <a:gd name="connsiteX0-835" fmla="*/ 30592 w 2811211"/>
              <a:gd name="connsiteY0-836" fmla="*/ 431572 h 697555"/>
              <a:gd name="connsiteX1-837" fmla="*/ 1270521 w 2811211"/>
              <a:gd name="connsiteY1-838" fmla="*/ 438610 h 697555"/>
              <a:gd name="connsiteX2-839" fmla="*/ 2571659 w 2811211"/>
              <a:gd name="connsiteY2-840" fmla="*/ 119776 h 697555"/>
              <a:gd name="connsiteX3-841" fmla="*/ 2571659 w 2811211"/>
              <a:gd name="connsiteY3-842" fmla="*/ 0 h 697555"/>
              <a:gd name="connsiteX4-843" fmla="*/ 2811211 w 2811211"/>
              <a:gd name="connsiteY4-844" fmla="*/ 239552 h 697555"/>
              <a:gd name="connsiteX5-845" fmla="*/ 2571659 w 2811211"/>
              <a:gd name="connsiteY5-846" fmla="*/ 479104 h 697555"/>
              <a:gd name="connsiteX6-847" fmla="*/ 2571659 w 2811211"/>
              <a:gd name="connsiteY6-848" fmla="*/ 359328 h 697555"/>
              <a:gd name="connsiteX7-849" fmla="*/ 1327082 w 2811211"/>
              <a:gd name="connsiteY7-850" fmla="*/ 657090 h 697555"/>
              <a:gd name="connsiteX8-851" fmla="*/ 0 w 2811211"/>
              <a:gd name="connsiteY8-852" fmla="*/ 673507 h 697555"/>
              <a:gd name="connsiteX9-853" fmla="*/ 30592 w 2811211"/>
              <a:gd name="connsiteY9-854" fmla="*/ 431572 h 697555"/>
              <a:gd name="connsiteX0-855" fmla="*/ 30592 w 2811211"/>
              <a:gd name="connsiteY0-856" fmla="*/ 431572 h 697555"/>
              <a:gd name="connsiteX1-857" fmla="*/ 1309095 w 2811211"/>
              <a:gd name="connsiteY1-858" fmla="*/ 436599 h 697555"/>
              <a:gd name="connsiteX2-859" fmla="*/ 2571659 w 2811211"/>
              <a:gd name="connsiteY2-860" fmla="*/ 119776 h 697555"/>
              <a:gd name="connsiteX3-861" fmla="*/ 2571659 w 2811211"/>
              <a:gd name="connsiteY3-862" fmla="*/ 0 h 697555"/>
              <a:gd name="connsiteX4-863" fmla="*/ 2811211 w 2811211"/>
              <a:gd name="connsiteY4-864" fmla="*/ 239552 h 697555"/>
              <a:gd name="connsiteX5-865" fmla="*/ 2571659 w 2811211"/>
              <a:gd name="connsiteY5-866" fmla="*/ 479104 h 697555"/>
              <a:gd name="connsiteX6-867" fmla="*/ 2571659 w 2811211"/>
              <a:gd name="connsiteY6-868" fmla="*/ 359328 h 697555"/>
              <a:gd name="connsiteX7-869" fmla="*/ 1327082 w 2811211"/>
              <a:gd name="connsiteY7-870" fmla="*/ 657090 h 697555"/>
              <a:gd name="connsiteX8-871" fmla="*/ 0 w 2811211"/>
              <a:gd name="connsiteY8-872" fmla="*/ 673507 h 697555"/>
              <a:gd name="connsiteX9-873" fmla="*/ 30592 w 2811211"/>
              <a:gd name="connsiteY9-874" fmla="*/ 431572 h 697555"/>
              <a:gd name="connsiteX0-875" fmla="*/ 30592 w 2811211"/>
              <a:gd name="connsiteY0-876" fmla="*/ 431572 h 695445"/>
              <a:gd name="connsiteX1-877" fmla="*/ 1309095 w 2811211"/>
              <a:gd name="connsiteY1-878" fmla="*/ 436599 h 695445"/>
              <a:gd name="connsiteX2-879" fmla="*/ 2571659 w 2811211"/>
              <a:gd name="connsiteY2-880" fmla="*/ 119776 h 695445"/>
              <a:gd name="connsiteX3-881" fmla="*/ 2571659 w 2811211"/>
              <a:gd name="connsiteY3-882" fmla="*/ 0 h 695445"/>
              <a:gd name="connsiteX4-883" fmla="*/ 2811211 w 2811211"/>
              <a:gd name="connsiteY4-884" fmla="*/ 239552 h 695445"/>
              <a:gd name="connsiteX5-885" fmla="*/ 2571659 w 2811211"/>
              <a:gd name="connsiteY5-886" fmla="*/ 479104 h 695445"/>
              <a:gd name="connsiteX6-887" fmla="*/ 2571659 w 2811211"/>
              <a:gd name="connsiteY6-888" fmla="*/ 359328 h 695445"/>
              <a:gd name="connsiteX7-889" fmla="*/ 1327082 w 2811211"/>
              <a:gd name="connsiteY7-890" fmla="*/ 657090 h 695445"/>
              <a:gd name="connsiteX8-891" fmla="*/ 0 w 2811211"/>
              <a:gd name="connsiteY8-892" fmla="*/ 673507 h 695445"/>
              <a:gd name="connsiteX9-893" fmla="*/ 30592 w 2811211"/>
              <a:gd name="connsiteY9-894" fmla="*/ 431572 h 695445"/>
              <a:gd name="connsiteX0-895" fmla="*/ 30592 w 2811211"/>
              <a:gd name="connsiteY0-896" fmla="*/ 431572 h 714728"/>
              <a:gd name="connsiteX1-897" fmla="*/ 1309095 w 2811211"/>
              <a:gd name="connsiteY1-898" fmla="*/ 436599 h 714728"/>
              <a:gd name="connsiteX2-899" fmla="*/ 2571659 w 2811211"/>
              <a:gd name="connsiteY2-900" fmla="*/ 119776 h 714728"/>
              <a:gd name="connsiteX3-901" fmla="*/ 2571659 w 2811211"/>
              <a:gd name="connsiteY3-902" fmla="*/ 0 h 714728"/>
              <a:gd name="connsiteX4-903" fmla="*/ 2811211 w 2811211"/>
              <a:gd name="connsiteY4-904" fmla="*/ 239552 h 714728"/>
              <a:gd name="connsiteX5-905" fmla="*/ 2571659 w 2811211"/>
              <a:gd name="connsiteY5-906" fmla="*/ 479104 h 714728"/>
              <a:gd name="connsiteX6-907" fmla="*/ 2571659 w 2811211"/>
              <a:gd name="connsiteY6-908" fmla="*/ 359328 h 714728"/>
              <a:gd name="connsiteX7-909" fmla="*/ 1299211 w 2811211"/>
              <a:gd name="connsiteY7-910" fmla="*/ 699939 h 714728"/>
              <a:gd name="connsiteX8-911" fmla="*/ 0 w 2811211"/>
              <a:gd name="connsiteY8-912" fmla="*/ 673507 h 714728"/>
              <a:gd name="connsiteX9-913" fmla="*/ 30592 w 2811211"/>
              <a:gd name="connsiteY9-914" fmla="*/ 431572 h 714728"/>
              <a:gd name="connsiteX0-915" fmla="*/ 30592 w 2811211"/>
              <a:gd name="connsiteY0-916" fmla="*/ 431572 h 714728"/>
              <a:gd name="connsiteX1-917" fmla="*/ 1305657 w 2811211"/>
              <a:gd name="connsiteY1-918" fmla="*/ 466884 h 714728"/>
              <a:gd name="connsiteX2-919" fmla="*/ 2571659 w 2811211"/>
              <a:gd name="connsiteY2-920" fmla="*/ 119776 h 714728"/>
              <a:gd name="connsiteX3-921" fmla="*/ 2571659 w 2811211"/>
              <a:gd name="connsiteY3-922" fmla="*/ 0 h 714728"/>
              <a:gd name="connsiteX4-923" fmla="*/ 2811211 w 2811211"/>
              <a:gd name="connsiteY4-924" fmla="*/ 239552 h 714728"/>
              <a:gd name="connsiteX5-925" fmla="*/ 2571659 w 2811211"/>
              <a:gd name="connsiteY5-926" fmla="*/ 479104 h 714728"/>
              <a:gd name="connsiteX6-927" fmla="*/ 2571659 w 2811211"/>
              <a:gd name="connsiteY6-928" fmla="*/ 359328 h 714728"/>
              <a:gd name="connsiteX7-929" fmla="*/ 1299211 w 2811211"/>
              <a:gd name="connsiteY7-930" fmla="*/ 699939 h 714728"/>
              <a:gd name="connsiteX8-931" fmla="*/ 0 w 2811211"/>
              <a:gd name="connsiteY8-932" fmla="*/ 673507 h 714728"/>
              <a:gd name="connsiteX9-933" fmla="*/ 30592 w 2811211"/>
              <a:gd name="connsiteY9-934" fmla="*/ 431572 h 714728"/>
              <a:gd name="connsiteX0-935" fmla="*/ 30592 w 2811211"/>
              <a:gd name="connsiteY0-936" fmla="*/ 431572 h 723183"/>
              <a:gd name="connsiteX1-937" fmla="*/ 1305657 w 2811211"/>
              <a:gd name="connsiteY1-938" fmla="*/ 466884 h 723183"/>
              <a:gd name="connsiteX2-939" fmla="*/ 2571659 w 2811211"/>
              <a:gd name="connsiteY2-940" fmla="*/ 119776 h 723183"/>
              <a:gd name="connsiteX3-941" fmla="*/ 2571659 w 2811211"/>
              <a:gd name="connsiteY3-942" fmla="*/ 0 h 723183"/>
              <a:gd name="connsiteX4-943" fmla="*/ 2811211 w 2811211"/>
              <a:gd name="connsiteY4-944" fmla="*/ 239552 h 723183"/>
              <a:gd name="connsiteX5-945" fmla="*/ 2571659 w 2811211"/>
              <a:gd name="connsiteY5-946" fmla="*/ 479104 h 723183"/>
              <a:gd name="connsiteX6-947" fmla="*/ 2571659 w 2811211"/>
              <a:gd name="connsiteY6-948" fmla="*/ 359328 h 723183"/>
              <a:gd name="connsiteX7-949" fmla="*/ 1299211 w 2811211"/>
              <a:gd name="connsiteY7-950" fmla="*/ 699939 h 723183"/>
              <a:gd name="connsiteX8-951" fmla="*/ 0 w 2811211"/>
              <a:gd name="connsiteY8-952" fmla="*/ 673507 h 723183"/>
              <a:gd name="connsiteX9-953" fmla="*/ 30592 w 2811211"/>
              <a:gd name="connsiteY9-954" fmla="*/ 431572 h 723183"/>
              <a:gd name="connsiteX0-955" fmla="*/ 30592 w 2811211"/>
              <a:gd name="connsiteY0-956" fmla="*/ 431572 h 724380"/>
              <a:gd name="connsiteX1-957" fmla="*/ 1305657 w 2811211"/>
              <a:gd name="connsiteY1-958" fmla="*/ 466884 h 724380"/>
              <a:gd name="connsiteX2-959" fmla="*/ 2571659 w 2811211"/>
              <a:gd name="connsiteY2-960" fmla="*/ 119776 h 724380"/>
              <a:gd name="connsiteX3-961" fmla="*/ 2571659 w 2811211"/>
              <a:gd name="connsiteY3-962" fmla="*/ 0 h 724380"/>
              <a:gd name="connsiteX4-963" fmla="*/ 2811211 w 2811211"/>
              <a:gd name="connsiteY4-964" fmla="*/ 239552 h 724380"/>
              <a:gd name="connsiteX5-965" fmla="*/ 2571659 w 2811211"/>
              <a:gd name="connsiteY5-966" fmla="*/ 479104 h 724380"/>
              <a:gd name="connsiteX6-967" fmla="*/ 2571659 w 2811211"/>
              <a:gd name="connsiteY6-968" fmla="*/ 359328 h 724380"/>
              <a:gd name="connsiteX7-969" fmla="*/ 1314353 w 2811211"/>
              <a:gd name="connsiteY7-970" fmla="*/ 701658 h 724380"/>
              <a:gd name="connsiteX8-971" fmla="*/ 0 w 2811211"/>
              <a:gd name="connsiteY8-972" fmla="*/ 673507 h 724380"/>
              <a:gd name="connsiteX9-973" fmla="*/ 30592 w 2811211"/>
              <a:gd name="connsiteY9-974" fmla="*/ 431572 h 724380"/>
              <a:gd name="connsiteX0-975" fmla="*/ 30592 w 2811211"/>
              <a:gd name="connsiteY0-976" fmla="*/ 431572 h 724380"/>
              <a:gd name="connsiteX1-977" fmla="*/ 1306517 w 2811211"/>
              <a:gd name="connsiteY1-978" fmla="*/ 459312 h 724380"/>
              <a:gd name="connsiteX2-979" fmla="*/ 2571659 w 2811211"/>
              <a:gd name="connsiteY2-980" fmla="*/ 119776 h 724380"/>
              <a:gd name="connsiteX3-981" fmla="*/ 2571659 w 2811211"/>
              <a:gd name="connsiteY3-982" fmla="*/ 0 h 724380"/>
              <a:gd name="connsiteX4-983" fmla="*/ 2811211 w 2811211"/>
              <a:gd name="connsiteY4-984" fmla="*/ 239552 h 724380"/>
              <a:gd name="connsiteX5-985" fmla="*/ 2571659 w 2811211"/>
              <a:gd name="connsiteY5-986" fmla="*/ 479104 h 724380"/>
              <a:gd name="connsiteX6-987" fmla="*/ 2571659 w 2811211"/>
              <a:gd name="connsiteY6-988" fmla="*/ 359328 h 724380"/>
              <a:gd name="connsiteX7-989" fmla="*/ 1314353 w 2811211"/>
              <a:gd name="connsiteY7-990" fmla="*/ 701658 h 724380"/>
              <a:gd name="connsiteX8-991" fmla="*/ 0 w 2811211"/>
              <a:gd name="connsiteY8-992" fmla="*/ 673507 h 724380"/>
              <a:gd name="connsiteX9-993" fmla="*/ 30592 w 2811211"/>
              <a:gd name="connsiteY9-994" fmla="*/ 431572 h 724380"/>
              <a:gd name="connsiteX0-995" fmla="*/ 30592 w 2811211"/>
              <a:gd name="connsiteY0-996" fmla="*/ 431572 h 724380"/>
              <a:gd name="connsiteX1-997" fmla="*/ 1306517 w 2811211"/>
              <a:gd name="connsiteY1-998" fmla="*/ 459312 h 724380"/>
              <a:gd name="connsiteX2-999" fmla="*/ 2571659 w 2811211"/>
              <a:gd name="connsiteY2-1000" fmla="*/ 119776 h 724380"/>
              <a:gd name="connsiteX3-1001" fmla="*/ 2571659 w 2811211"/>
              <a:gd name="connsiteY3-1002" fmla="*/ 0 h 724380"/>
              <a:gd name="connsiteX4-1003" fmla="*/ 2811211 w 2811211"/>
              <a:gd name="connsiteY4-1004" fmla="*/ 239552 h 724380"/>
              <a:gd name="connsiteX5-1005" fmla="*/ 2628097 w 2811211"/>
              <a:gd name="connsiteY5-1006" fmla="*/ 454835 h 724380"/>
              <a:gd name="connsiteX6-1007" fmla="*/ 2571659 w 2811211"/>
              <a:gd name="connsiteY6-1008" fmla="*/ 359328 h 724380"/>
              <a:gd name="connsiteX7-1009" fmla="*/ 1314353 w 2811211"/>
              <a:gd name="connsiteY7-1010" fmla="*/ 701658 h 724380"/>
              <a:gd name="connsiteX8-1011" fmla="*/ 0 w 2811211"/>
              <a:gd name="connsiteY8-1012" fmla="*/ 673507 h 724380"/>
              <a:gd name="connsiteX9-1013" fmla="*/ 30592 w 2811211"/>
              <a:gd name="connsiteY9-1014" fmla="*/ 431572 h 724380"/>
              <a:gd name="connsiteX0-1015" fmla="*/ 30592 w 2811211"/>
              <a:gd name="connsiteY0-1016" fmla="*/ 431572 h 724380"/>
              <a:gd name="connsiteX1-1017" fmla="*/ 1306517 w 2811211"/>
              <a:gd name="connsiteY1-1018" fmla="*/ 459312 h 724380"/>
              <a:gd name="connsiteX2-1019" fmla="*/ 2571659 w 2811211"/>
              <a:gd name="connsiteY2-1020" fmla="*/ 119776 h 724380"/>
              <a:gd name="connsiteX3-1021" fmla="*/ 2571659 w 2811211"/>
              <a:gd name="connsiteY3-1022" fmla="*/ 0 h 724380"/>
              <a:gd name="connsiteX4-1023" fmla="*/ 2811211 w 2811211"/>
              <a:gd name="connsiteY4-1024" fmla="*/ 239552 h 724380"/>
              <a:gd name="connsiteX5-1025" fmla="*/ 2623800 w 2811211"/>
              <a:gd name="connsiteY5-1026" fmla="*/ 492691 h 724380"/>
              <a:gd name="connsiteX6-1027" fmla="*/ 2571659 w 2811211"/>
              <a:gd name="connsiteY6-1028" fmla="*/ 359328 h 724380"/>
              <a:gd name="connsiteX7-1029" fmla="*/ 1314353 w 2811211"/>
              <a:gd name="connsiteY7-1030" fmla="*/ 701658 h 724380"/>
              <a:gd name="connsiteX8-1031" fmla="*/ 0 w 2811211"/>
              <a:gd name="connsiteY8-1032" fmla="*/ 673507 h 724380"/>
              <a:gd name="connsiteX9-1033" fmla="*/ 30592 w 2811211"/>
              <a:gd name="connsiteY9-1034" fmla="*/ 431572 h 724380"/>
              <a:gd name="connsiteX0-1035" fmla="*/ 30592 w 2811211"/>
              <a:gd name="connsiteY0-1036" fmla="*/ 431572 h 724380"/>
              <a:gd name="connsiteX1-1037" fmla="*/ 1306517 w 2811211"/>
              <a:gd name="connsiteY1-1038" fmla="*/ 459312 h 724380"/>
              <a:gd name="connsiteX2-1039" fmla="*/ 2571659 w 2811211"/>
              <a:gd name="connsiteY2-1040" fmla="*/ 119776 h 724380"/>
              <a:gd name="connsiteX3-1041" fmla="*/ 2571659 w 2811211"/>
              <a:gd name="connsiteY3-1042" fmla="*/ 0 h 724380"/>
              <a:gd name="connsiteX4-1043" fmla="*/ 2811211 w 2811211"/>
              <a:gd name="connsiteY4-1044" fmla="*/ 239552 h 724380"/>
              <a:gd name="connsiteX5-1045" fmla="*/ 2590936 w 2811211"/>
              <a:gd name="connsiteY5-1046" fmla="*/ 511967 h 724380"/>
              <a:gd name="connsiteX6-1047" fmla="*/ 2571659 w 2811211"/>
              <a:gd name="connsiteY6-1048" fmla="*/ 359328 h 724380"/>
              <a:gd name="connsiteX7-1049" fmla="*/ 1314353 w 2811211"/>
              <a:gd name="connsiteY7-1050" fmla="*/ 701658 h 724380"/>
              <a:gd name="connsiteX8-1051" fmla="*/ 0 w 2811211"/>
              <a:gd name="connsiteY8-1052" fmla="*/ 673507 h 724380"/>
              <a:gd name="connsiteX9-1053" fmla="*/ 30592 w 2811211"/>
              <a:gd name="connsiteY9-1054" fmla="*/ 431572 h 724380"/>
              <a:gd name="connsiteX0-1055" fmla="*/ 30592 w 2811211"/>
              <a:gd name="connsiteY0-1056" fmla="*/ 431572 h 724380"/>
              <a:gd name="connsiteX1-1057" fmla="*/ 1306517 w 2811211"/>
              <a:gd name="connsiteY1-1058" fmla="*/ 459312 h 724380"/>
              <a:gd name="connsiteX2-1059" fmla="*/ 2571659 w 2811211"/>
              <a:gd name="connsiteY2-1060" fmla="*/ 119776 h 724380"/>
              <a:gd name="connsiteX3-1061" fmla="*/ 2571659 w 2811211"/>
              <a:gd name="connsiteY3-1062" fmla="*/ 0 h 724380"/>
              <a:gd name="connsiteX4-1063" fmla="*/ 2811211 w 2811211"/>
              <a:gd name="connsiteY4-1064" fmla="*/ 239552 h 724380"/>
              <a:gd name="connsiteX5-1065" fmla="*/ 2600400 w 2811211"/>
              <a:gd name="connsiteY5-1066" fmla="*/ 513041 h 724380"/>
              <a:gd name="connsiteX6-1067" fmla="*/ 2571659 w 2811211"/>
              <a:gd name="connsiteY6-1068" fmla="*/ 359328 h 724380"/>
              <a:gd name="connsiteX7-1069" fmla="*/ 1314353 w 2811211"/>
              <a:gd name="connsiteY7-1070" fmla="*/ 701658 h 724380"/>
              <a:gd name="connsiteX8-1071" fmla="*/ 0 w 2811211"/>
              <a:gd name="connsiteY8-1072" fmla="*/ 673507 h 724380"/>
              <a:gd name="connsiteX9-1073" fmla="*/ 30592 w 2811211"/>
              <a:gd name="connsiteY9-1074" fmla="*/ 431572 h 724380"/>
              <a:gd name="connsiteX0-1075" fmla="*/ 30592 w 2832646"/>
              <a:gd name="connsiteY0-1076" fmla="*/ 431572 h 724380"/>
              <a:gd name="connsiteX1-1077" fmla="*/ 1306517 w 2832646"/>
              <a:gd name="connsiteY1-1078" fmla="*/ 459312 h 724380"/>
              <a:gd name="connsiteX2-1079" fmla="*/ 2571659 w 2832646"/>
              <a:gd name="connsiteY2-1080" fmla="*/ 119776 h 724380"/>
              <a:gd name="connsiteX3-1081" fmla="*/ 2571659 w 2832646"/>
              <a:gd name="connsiteY3-1082" fmla="*/ 0 h 724380"/>
              <a:gd name="connsiteX4-1083" fmla="*/ 2832646 w 2832646"/>
              <a:gd name="connsiteY4-1084" fmla="*/ 219617 h 724380"/>
              <a:gd name="connsiteX5-1085" fmla="*/ 2600400 w 2832646"/>
              <a:gd name="connsiteY5-1086" fmla="*/ 513041 h 724380"/>
              <a:gd name="connsiteX6-1087" fmla="*/ 2571659 w 2832646"/>
              <a:gd name="connsiteY6-1088" fmla="*/ 359328 h 724380"/>
              <a:gd name="connsiteX7-1089" fmla="*/ 1314353 w 2832646"/>
              <a:gd name="connsiteY7-1090" fmla="*/ 701658 h 724380"/>
              <a:gd name="connsiteX8-1091" fmla="*/ 0 w 2832646"/>
              <a:gd name="connsiteY8-1092" fmla="*/ 673507 h 724380"/>
              <a:gd name="connsiteX9-1093" fmla="*/ 30592 w 2832646"/>
              <a:gd name="connsiteY9-1094" fmla="*/ 431572 h 724380"/>
              <a:gd name="connsiteX0-1095" fmla="*/ 30592 w 2832646"/>
              <a:gd name="connsiteY0-1096" fmla="*/ 431572 h 724380"/>
              <a:gd name="connsiteX1-1097" fmla="*/ 1306517 w 2832646"/>
              <a:gd name="connsiteY1-1098" fmla="*/ 459312 h 724380"/>
              <a:gd name="connsiteX2-1099" fmla="*/ 2557608 w 2832646"/>
              <a:gd name="connsiteY2-1100" fmla="*/ 130962 h 724380"/>
              <a:gd name="connsiteX3-1101" fmla="*/ 2571659 w 2832646"/>
              <a:gd name="connsiteY3-1102" fmla="*/ 0 h 724380"/>
              <a:gd name="connsiteX4-1103" fmla="*/ 2832646 w 2832646"/>
              <a:gd name="connsiteY4-1104" fmla="*/ 219617 h 724380"/>
              <a:gd name="connsiteX5-1105" fmla="*/ 2600400 w 2832646"/>
              <a:gd name="connsiteY5-1106" fmla="*/ 513041 h 724380"/>
              <a:gd name="connsiteX6-1107" fmla="*/ 2571659 w 2832646"/>
              <a:gd name="connsiteY6-1108" fmla="*/ 359328 h 724380"/>
              <a:gd name="connsiteX7-1109" fmla="*/ 1314353 w 2832646"/>
              <a:gd name="connsiteY7-1110" fmla="*/ 701658 h 724380"/>
              <a:gd name="connsiteX8-1111" fmla="*/ 0 w 2832646"/>
              <a:gd name="connsiteY8-1112" fmla="*/ 673507 h 724380"/>
              <a:gd name="connsiteX9-1113" fmla="*/ 30592 w 2832646"/>
              <a:gd name="connsiteY9-1114" fmla="*/ 431572 h 724380"/>
              <a:gd name="connsiteX0-1115" fmla="*/ 30592 w 2832646"/>
              <a:gd name="connsiteY0-1116" fmla="*/ 422534 h 715342"/>
              <a:gd name="connsiteX1-1117" fmla="*/ 1306517 w 2832646"/>
              <a:gd name="connsiteY1-1118" fmla="*/ 450274 h 715342"/>
              <a:gd name="connsiteX2-1119" fmla="*/ 2557608 w 2832646"/>
              <a:gd name="connsiteY2-1120" fmla="*/ 121924 h 715342"/>
              <a:gd name="connsiteX3-1121" fmla="*/ 2538679 w 2832646"/>
              <a:gd name="connsiteY3-1122" fmla="*/ 0 h 715342"/>
              <a:gd name="connsiteX4-1123" fmla="*/ 2832646 w 2832646"/>
              <a:gd name="connsiteY4-1124" fmla="*/ 210579 h 715342"/>
              <a:gd name="connsiteX5-1125" fmla="*/ 2600400 w 2832646"/>
              <a:gd name="connsiteY5-1126" fmla="*/ 504003 h 715342"/>
              <a:gd name="connsiteX6-1127" fmla="*/ 2571659 w 2832646"/>
              <a:gd name="connsiteY6-1128" fmla="*/ 350290 h 715342"/>
              <a:gd name="connsiteX7-1129" fmla="*/ 1314353 w 2832646"/>
              <a:gd name="connsiteY7-1130" fmla="*/ 692620 h 715342"/>
              <a:gd name="connsiteX8-1131" fmla="*/ 0 w 2832646"/>
              <a:gd name="connsiteY8-1132" fmla="*/ 664469 h 715342"/>
              <a:gd name="connsiteX9-1133" fmla="*/ 30592 w 2832646"/>
              <a:gd name="connsiteY9-1134" fmla="*/ 422534 h 715342"/>
              <a:gd name="connsiteX0-1135" fmla="*/ 30592 w 2832646"/>
              <a:gd name="connsiteY0-1136" fmla="*/ 422534 h 719204"/>
              <a:gd name="connsiteX1-1137" fmla="*/ 1306517 w 2832646"/>
              <a:gd name="connsiteY1-1138" fmla="*/ 450274 h 719204"/>
              <a:gd name="connsiteX2-1139" fmla="*/ 2557608 w 2832646"/>
              <a:gd name="connsiteY2-1140" fmla="*/ 121924 h 719204"/>
              <a:gd name="connsiteX3-1141" fmla="*/ 2538679 w 2832646"/>
              <a:gd name="connsiteY3-1142" fmla="*/ 0 h 719204"/>
              <a:gd name="connsiteX4-1143" fmla="*/ 2832646 w 2832646"/>
              <a:gd name="connsiteY4-1144" fmla="*/ 210579 h 719204"/>
              <a:gd name="connsiteX5-1145" fmla="*/ 2600400 w 2832646"/>
              <a:gd name="connsiteY5-1146" fmla="*/ 504003 h 719204"/>
              <a:gd name="connsiteX6-1147" fmla="*/ 2581481 w 2832646"/>
              <a:gd name="connsiteY6-1148" fmla="*/ 348209 h 719204"/>
              <a:gd name="connsiteX7-1149" fmla="*/ 1314353 w 2832646"/>
              <a:gd name="connsiteY7-1150" fmla="*/ 692620 h 719204"/>
              <a:gd name="connsiteX8-1151" fmla="*/ 0 w 2832646"/>
              <a:gd name="connsiteY8-1152" fmla="*/ 664469 h 719204"/>
              <a:gd name="connsiteX9-1153" fmla="*/ 30592 w 2832646"/>
              <a:gd name="connsiteY9-1154" fmla="*/ 422534 h 719204"/>
              <a:gd name="connsiteX0-1155" fmla="*/ 30592 w 2852086"/>
              <a:gd name="connsiteY0-1156" fmla="*/ 422534 h 719204"/>
              <a:gd name="connsiteX1-1157" fmla="*/ 1306517 w 2852086"/>
              <a:gd name="connsiteY1-1158" fmla="*/ 450274 h 719204"/>
              <a:gd name="connsiteX2-1159" fmla="*/ 2557608 w 2852086"/>
              <a:gd name="connsiteY2-1160" fmla="*/ 121924 h 719204"/>
              <a:gd name="connsiteX3-1161" fmla="*/ 2538679 w 2852086"/>
              <a:gd name="connsiteY3-1162" fmla="*/ 0 h 719204"/>
              <a:gd name="connsiteX4-1163" fmla="*/ 2852086 w 2852086"/>
              <a:gd name="connsiteY4-1164" fmla="*/ 174441 h 719204"/>
              <a:gd name="connsiteX5-1165" fmla="*/ 2600400 w 2852086"/>
              <a:gd name="connsiteY5-1166" fmla="*/ 504003 h 719204"/>
              <a:gd name="connsiteX6-1167" fmla="*/ 2581481 w 2852086"/>
              <a:gd name="connsiteY6-1168" fmla="*/ 348209 h 719204"/>
              <a:gd name="connsiteX7-1169" fmla="*/ 1314353 w 2852086"/>
              <a:gd name="connsiteY7-1170" fmla="*/ 692620 h 719204"/>
              <a:gd name="connsiteX8-1171" fmla="*/ 0 w 2852086"/>
              <a:gd name="connsiteY8-1172" fmla="*/ 664469 h 719204"/>
              <a:gd name="connsiteX9-1173" fmla="*/ 30592 w 2852086"/>
              <a:gd name="connsiteY9-1174" fmla="*/ 422534 h 719204"/>
              <a:gd name="connsiteX0-1175" fmla="*/ 30592 w 2852086"/>
              <a:gd name="connsiteY0-1176" fmla="*/ 422534 h 716571"/>
              <a:gd name="connsiteX1-1177" fmla="*/ 1306517 w 2852086"/>
              <a:gd name="connsiteY1-1178" fmla="*/ 450274 h 716571"/>
              <a:gd name="connsiteX2-1179" fmla="*/ 2557608 w 2852086"/>
              <a:gd name="connsiteY2-1180" fmla="*/ 121924 h 716571"/>
              <a:gd name="connsiteX3-1181" fmla="*/ 2538679 w 2852086"/>
              <a:gd name="connsiteY3-1182" fmla="*/ 0 h 716571"/>
              <a:gd name="connsiteX4-1183" fmla="*/ 2852086 w 2852086"/>
              <a:gd name="connsiteY4-1184" fmla="*/ 174441 h 716571"/>
              <a:gd name="connsiteX5-1185" fmla="*/ 2600400 w 2852086"/>
              <a:gd name="connsiteY5-1186" fmla="*/ 504003 h 716571"/>
              <a:gd name="connsiteX6-1187" fmla="*/ 2558255 w 2852086"/>
              <a:gd name="connsiteY6-1188" fmla="*/ 383917 h 716571"/>
              <a:gd name="connsiteX7-1189" fmla="*/ 1314353 w 2852086"/>
              <a:gd name="connsiteY7-1190" fmla="*/ 692620 h 716571"/>
              <a:gd name="connsiteX8-1191" fmla="*/ 0 w 2852086"/>
              <a:gd name="connsiteY8-1192" fmla="*/ 664469 h 716571"/>
              <a:gd name="connsiteX9-1193" fmla="*/ 30592 w 2852086"/>
              <a:gd name="connsiteY9-1194" fmla="*/ 422534 h 716571"/>
              <a:gd name="connsiteX0-1195" fmla="*/ 30592 w 2852086"/>
              <a:gd name="connsiteY0-1196" fmla="*/ 422534 h 717578"/>
              <a:gd name="connsiteX1-1197" fmla="*/ 1306517 w 2852086"/>
              <a:gd name="connsiteY1-1198" fmla="*/ 450274 h 717578"/>
              <a:gd name="connsiteX2-1199" fmla="*/ 2557608 w 2852086"/>
              <a:gd name="connsiteY2-1200" fmla="*/ 121924 h 717578"/>
              <a:gd name="connsiteX3-1201" fmla="*/ 2538679 w 2852086"/>
              <a:gd name="connsiteY3-1202" fmla="*/ 0 h 717578"/>
              <a:gd name="connsiteX4-1203" fmla="*/ 2852086 w 2852086"/>
              <a:gd name="connsiteY4-1204" fmla="*/ 174441 h 717578"/>
              <a:gd name="connsiteX5-1205" fmla="*/ 2600400 w 2852086"/>
              <a:gd name="connsiteY5-1206" fmla="*/ 504003 h 717578"/>
              <a:gd name="connsiteX6-1207" fmla="*/ 2564598 w 2852086"/>
              <a:gd name="connsiteY6-1208" fmla="*/ 370259 h 717578"/>
              <a:gd name="connsiteX7-1209" fmla="*/ 1314353 w 2852086"/>
              <a:gd name="connsiteY7-1210" fmla="*/ 692620 h 717578"/>
              <a:gd name="connsiteX8-1211" fmla="*/ 0 w 2852086"/>
              <a:gd name="connsiteY8-1212" fmla="*/ 664469 h 717578"/>
              <a:gd name="connsiteX9-1213" fmla="*/ 30592 w 2852086"/>
              <a:gd name="connsiteY9-1214" fmla="*/ 422534 h 717578"/>
              <a:gd name="connsiteX0-1215" fmla="*/ 30592 w 2852086"/>
              <a:gd name="connsiteY0-1216" fmla="*/ 422534 h 717578"/>
              <a:gd name="connsiteX1-1217" fmla="*/ 1306517 w 2852086"/>
              <a:gd name="connsiteY1-1218" fmla="*/ 450274 h 717578"/>
              <a:gd name="connsiteX2-1219" fmla="*/ 2557608 w 2852086"/>
              <a:gd name="connsiteY2-1220" fmla="*/ 121924 h 717578"/>
              <a:gd name="connsiteX3-1221" fmla="*/ 2538679 w 2852086"/>
              <a:gd name="connsiteY3-1222" fmla="*/ 0 h 717578"/>
              <a:gd name="connsiteX4-1223" fmla="*/ 2852086 w 2852086"/>
              <a:gd name="connsiteY4-1224" fmla="*/ 174441 h 717578"/>
              <a:gd name="connsiteX5-1225" fmla="*/ 2600400 w 2852086"/>
              <a:gd name="connsiteY5-1226" fmla="*/ 504003 h 717578"/>
              <a:gd name="connsiteX6-1227" fmla="*/ 2564598 w 2852086"/>
              <a:gd name="connsiteY6-1228" fmla="*/ 370259 h 717578"/>
              <a:gd name="connsiteX7-1229" fmla="*/ 1314353 w 2852086"/>
              <a:gd name="connsiteY7-1230" fmla="*/ 692620 h 717578"/>
              <a:gd name="connsiteX8-1231" fmla="*/ 0 w 2852086"/>
              <a:gd name="connsiteY8-1232" fmla="*/ 664469 h 717578"/>
              <a:gd name="connsiteX9-1233" fmla="*/ 30592 w 2852086"/>
              <a:gd name="connsiteY9-1234" fmla="*/ 422534 h 717578"/>
              <a:gd name="connsiteX0-1235" fmla="*/ 30592 w 2852086"/>
              <a:gd name="connsiteY0-1236" fmla="*/ 422534 h 717578"/>
              <a:gd name="connsiteX1-1237" fmla="*/ 1306517 w 2852086"/>
              <a:gd name="connsiteY1-1238" fmla="*/ 450274 h 717578"/>
              <a:gd name="connsiteX2-1239" fmla="*/ 2517065 w 2852086"/>
              <a:gd name="connsiteY2-1240" fmla="*/ 141287 h 717578"/>
              <a:gd name="connsiteX3-1241" fmla="*/ 2538679 w 2852086"/>
              <a:gd name="connsiteY3-1242" fmla="*/ 0 h 717578"/>
              <a:gd name="connsiteX4-1243" fmla="*/ 2852086 w 2852086"/>
              <a:gd name="connsiteY4-1244" fmla="*/ 174441 h 717578"/>
              <a:gd name="connsiteX5-1245" fmla="*/ 2600400 w 2852086"/>
              <a:gd name="connsiteY5-1246" fmla="*/ 504003 h 717578"/>
              <a:gd name="connsiteX6-1247" fmla="*/ 2564598 w 2852086"/>
              <a:gd name="connsiteY6-1248" fmla="*/ 370259 h 717578"/>
              <a:gd name="connsiteX7-1249" fmla="*/ 1314353 w 2852086"/>
              <a:gd name="connsiteY7-1250" fmla="*/ 692620 h 717578"/>
              <a:gd name="connsiteX8-1251" fmla="*/ 0 w 2852086"/>
              <a:gd name="connsiteY8-1252" fmla="*/ 664469 h 717578"/>
              <a:gd name="connsiteX9-1253" fmla="*/ 30592 w 2852086"/>
              <a:gd name="connsiteY9-1254" fmla="*/ 422534 h 717578"/>
              <a:gd name="connsiteX0-1255" fmla="*/ 30592 w 2852086"/>
              <a:gd name="connsiteY0-1256" fmla="*/ 413710 h 708754"/>
              <a:gd name="connsiteX1-1257" fmla="*/ 1306517 w 2852086"/>
              <a:gd name="connsiteY1-1258" fmla="*/ 441450 h 708754"/>
              <a:gd name="connsiteX2-1259" fmla="*/ 2517065 w 2852086"/>
              <a:gd name="connsiteY2-1260" fmla="*/ 132463 h 708754"/>
              <a:gd name="connsiteX3-1261" fmla="*/ 2489746 w 2852086"/>
              <a:gd name="connsiteY3-1262" fmla="*/ 0 h 708754"/>
              <a:gd name="connsiteX4-1263" fmla="*/ 2852086 w 2852086"/>
              <a:gd name="connsiteY4-1264" fmla="*/ 165617 h 708754"/>
              <a:gd name="connsiteX5-1265" fmla="*/ 2600400 w 2852086"/>
              <a:gd name="connsiteY5-1266" fmla="*/ 495179 h 708754"/>
              <a:gd name="connsiteX6-1267" fmla="*/ 2564598 w 2852086"/>
              <a:gd name="connsiteY6-1268" fmla="*/ 361435 h 708754"/>
              <a:gd name="connsiteX7-1269" fmla="*/ 1314353 w 2852086"/>
              <a:gd name="connsiteY7-1270" fmla="*/ 683796 h 708754"/>
              <a:gd name="connsiteX8-1271" fmla="*/ 0 w 2852086"/>
              <a:gd name="connsiteY8-1272" fmla="*/ 655645 h 708754"/>
              <a:gd name="connsiteX9-1273" fmla="*/ 30592 w 2852086"/>
              <a:gd name="connsiteY9-1274" fmla="*/ 413710 h 708754"/>
              <a:gd name="connsiteX0-1275" fmla="*/ 30592 w 2852086"/>
              <a:gd name="connsiteY0-1276" fmla="*/ 413710 h 708754"/>
              <a:gd name="connsiteX1-1277" fmla="*/ 1306517 w 2852086"/>
              <a:gd name="connsiteY1-1278" fmla="*/ 441450 h 708754"/>
              <a:gd name="connsiteX2-1279" fmla="*/ 2517065 w 2852086"/>
              <a:gd name="connsiteY2-1280" fmla="*/ 132463 h 708754"/>
              <a:gd name="connsiteX3-1281" fmla="*/ 2489746 w 2852086"/>
              <a:gd name="connsiteY3-1282" fmla="*/ 0 h 708754"/>
              <a:gd name="connsiteX4-1283" fmla="*/ 2852086 w 2852086"/>
              <a:gd name="connsiteY4-1284" fmla="*/ 165617 h 708754"/>
              <a:gd name="connsiteX5-1285" fmla="*/ 2600400 w 2852086"/>
              <a:gd name="connsiteY5-1286" fmla="*/ 495179 h 708754"/>
              <a:gd name="connsiteX6-1287" fmla="*/ 2564598 w 2852086"/>
              <a:gd name="connsiteY6-1288" fmla="*/ 361435 h 708754"/>
              <a:gd name="connsiteX7-1289" fmla="*/ 1314353 w 2852086"/>
              <a:gd name="connsiteY7-1290" fmla="*/ 683796 h 708754"/>
              <a:gd name="connsiteX8-1291" fmla="*/ 0 w 2852086"/>
              <a:gd name="connsiteY8-1292" fmla="*/ 655645 h 708754"/>
              <a:gd name="connsiteX9-1293" fmla="*/ 30592 w 2852086"/>
              <a:gd name="connsiteY9-1294" fmla="*/ 413710 h 708754"/>
              <a:gd name="connsiteX0-1295" fmla="*/ 30592 w 2852086"/>
              <a:gd name="connsiteY0-1296" fmla="*/ 413710 h 708754"/>
              <a:gd name="connsiteX1-1297" fmla="*/ 1306517 w 2852086"/>
              <a:gd name="connsiteY1-1298" fmla="*/ 441450 h 708754"/>
              <a:gd name="connsiteX2-1299" fmla="*/ 2517065 w 2852086"/>
              <a:gd name="connsiteY2-1300" fmla="*/ 132463 h 708754"/>
              <a:gd name="connsiteX3-1301" fmla="*/ 2489746 w 2852086"/>
              <a:gd name="connsiteY3-1302" fmla="*/ 0 h 708754"/>
              <a:gd name="connsiteX4-1303" fmla="*/ 2852086 w 2852086"/>
              <a:gd name="connsiteY4-1304" fmla="*/ 165617 h 708754"/>
              <a:gd name="connsiteX5-1305" fmla="*/ 2600400 w 2852086"/>
              <a:gd name="connsiteY5-1306" fmla="*/ 495179 h 708754"/>
              <a:gd name="connsiteX6-1307" fmla="*/ 2564598 w 2852086"/>
              <a:gd name="connsiteY6-1308" fmla="*/ 361435 h 708754"/>
              <a:gd name="connsiteX7-1309" fmla="*/ 1314353 w 2852086"/>
              <a:gd name="connsiteY7-1310" fmla="*/ 683796 h 708754"/>
              <a:gd name="connsiteX8-1311" fmla="*/ 0 w 2852086"/>
              <a:gd name="connsiteY8-1312" fmla="*/ 655645 h 708754"/>
              <a:gd name="connsiteX9-1313" fmla="*/ 30592 w 2852086"/>
              <a:gd name="connsiteY9-1314" fmla="*/ 413710 h 708754"/>
              <a:gd name="connsiteX0-1315" fmla="*/ 30592 w 2852086"/>
              <a:gd name="connsiteY0-1316" fmla="*/ 413710 h 708754"/>
              <a:gd name="connsiteX1-1317" fmla="*/ 1306517 w 2852086"/>
              <a:gd name="connsiteY1-1318" fmla="*/ 441450 h 708754"/>
              <a:gd name="connsiteX2-1319" fmla="*/ 2517065 w 2852086"/>
              <a:gd name="connsiteY2-1320" fmla="*/ 132463 h 708754"/>
              <a:gd name="connsiteX3-1321" fmla="*/ 2489746 w 2852086"/>
              <a:gd name="connsiteY3-1322" fmla="*/ 0 h 708754"/>
              <a:gd name="connsiteX4-1323" fmla="*/ 2852086 w 2852086"/>
              <a:gd name="connsiteY4-1324" fmla="*/ 165617 h 708754"/>
              <a:gd name="connsiteX5-1325" fmla="*/ 2600400 w 2852086"/>
              <a:gd name="connsiteY5-1326" fmla="*/ 495179 h 708754"/>
              <a:gd name="connsiteX6-1327" fmla="*/ 2564598 w 2852086"/>
              <a:gd name="connsiteY6-1328" fmla="*/ 361435 h 708754"/>
              <a:gd name="connsiteX7-1329" fmla="*/ 1314353 w 2852086"/>
              <a:gd name="connsiteY7-1330" fmla="*/ 683796 h 708754"/>
              <a:gd name="connsiteX8-1331" fmla="*/ 0 w 2852086"/>
              <a:gd name="connsiteY8-1332" fmla="*/ 655645 h 708754"/>
              <a:gd name="connsiteX9-1333" fmla="*/ 30592 w 2852086"/>
              <a:gd name="connsiteY9-1334" fmla="*/ 413710 h 7087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53" y="connsiteY9-54"/>
              </a:cxn>
            </a:cxnLst>
            <a:rect l="l" t="t" r="r" b="b"/>
            <a:pathLst>
              <a:path w="2852086" h="708754">
                <a:moveTo>
                  <a:pt x="30592" y="413710"/>
                </a:moveTo>
                <a:cubicBezTo>
                  <a:pt x="216761" y="450846"/>
                  <a:pt x="892105" y="488324"/>
                  <a:pt x="1306517" y="441450"/>
                </a:cubicBezTo>
                <a:cubicBezTo>
                  <a:pt x="1720929" y="394576"/>
                  <a:pt x="2372771" y="198889"/>
                  <a:pt x="2517065" y="132463"/>
                </a:cubicBezTo>
                <a:cubicBezTo>
                  <a:pt x="2465245" y="-84298"/>
                  <a:pt x="2498852" y="44154"/>
                  <a:pt x="2489746" y="0"/>
                </a:cubicBezTo>
                <a:lnTo>
                  <a:pt x="2852086" y="165617"/>
                </a:lnTo>
                <a:lnTo>
                  <a:pt x="2600400" y="495179"/>
                </a:lnTo>
                <a:lnTo>
                  <a:pt x="2564598" y="361435"/>
                </a:lnTo>
                <a:cubicBezTo>
                  <a:pt x="2416101" y="444703"/>
                  <a:pt x="1741786" y="634761"/>
                  <a:pt x="1314353" y="683796"/>
                </a:cubicBezTo>
                <a:cubicBezTo>
                  <a:pt x="886920" y="732831"/>
                  <a:pt x="333941" y="702202"/>
                  <a:pt x="0" y="655645"/>
                </a:cubicBezTo>
                <a:lnTo>
                  <a:pt x="30592" y="413710"/>
                </a:lnTo>
                <a:close/>
              </a:path>
            </a:pathLst>
          </a:cu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  <p:bldP spid="48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确定项目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101173" y="1121390"/>
            <a:ext cx="1588821" cy="2788803"/>
            <a:chOff x="1043124" y="1970470"/>
            <a:chExt cx="1438546" cy="2522609"/>
          </a:xfrm>
        </p:grpSpPr>
        <p:sp>
          <p:nvSpPr>
            <p:cNvPr id="70" name="椭圆 69"/>
            <p:cNvSpPr/>
            <p:nvPr/>
          </p:nvSpPr>
          <p:spPr>
            <a:xfrm>
              <a:off x="1325088" y="1970470"/>
              <a:ext cx="481024" cy="481024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同侧圆角矩形 70"/>
            <p:cNvSpPr/>
            <p:nvPr/>
          </p:nvSpPr>
          <p:spPr>
            <a:xfrm>
              <a:off x="1325088" y="2536134"/>
              <a:ext cx="481024" cy="1057792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圆角矩形 71"/>
            <p:cNvSpPr/>
            <p:nvPr/>
          </p:nvSpPr>
          <p:spPr>
            <a:xfrm rot="1080000">
              <a:off x="1244813" y="3230391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 rot="20580000">
              <a:off x="1662295" y="3229142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 rot="4560000">
              <a:off x="1905324" y="2110484"/>
              <a:ext cx="215793" cy="93689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 rot="6540000">
              <a:off x="1570830" y="2143661"/>
              <a:ext cx="215793" cy="127120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 rot="5400000">
              <a:off x="1392151" y="2187322"/>
              <a:ext cx="202520" cy="85111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flipH="1">
            <a:off x="6497359" y="1124090"/>
            <a:ext cx="1562737" cy="2788803"/>
            <a:chOff x="1066741" y="1970470"/>
            <a:chExt cx="1414929" cy="2522609"/>
          </a:xfrm>
        </p:grpSpPr>
        <p:sp>
          <p:nvSpPr>
            <p:cNvPr id="87" name="椭圆 86"/>
            <p:cNvSpPr/>
            <p:nvPr/>
          </p:nvSpPr>
          <p:spPr>
            <a:xfrm>
              <a:off x="1325088" y="1970470"/>
              <a:ext cx="481024" cy="481024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同侧圆角矩形 87"/>
            <p:cNvSpPr/>
            <p:nvPr/>
          </p:nvSpPr>
          <p:spPr>
            <a:xfrm>
              <a:off x="1325088" y="2536134"/>
              <a:ext cx="481024" cy="1057792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1080000">
              <a:off x="1244813" y="3230391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0580000">
              <a:off x="1662295" y="3229142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4560000">
              <a:off x="1905324" y="2110484"/>
              <a:ext cx="215793" cy="93689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 rot="6540000">
              <a:off x="1594447" y="2168278"/>
              <a:ext cx="215793" cy="127120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 rot="5400000">
              <a:off x="1392151" y="2187322"/>
              <a:ext cx="202520" cy="85111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圆角矩形 84"/>
          <p:cNvSpPr/>
          <p:nvPr/>
        </p:nvSpPr>
        <p:spPr>
          <a:xfrm>
            <a:off x="2692706" y="1740535"/>
            <a:ext cx="3961777" cy="1181834"/>
          </a:xfrm>
          <a:prstGeom prst="roundRect">
            <a:avLst>
              <a:gd name="adj" fmla="val 9166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00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106" y="2108394"/>
            <a:ext cx="317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3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3" grpId="0" build="p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活动进度表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2325" y="749006"/>
          <a:ext cx="7102083" cy="340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24"/>
                <a:gridCol w="1245202"/>
                <a:gridCol w="588343"/>
                <a:gridCol w="588343"/>
                <a:gridCol w="588343"/>
                <a:gridCol w="588343"/>
                <a:gridCol w="588343"/>
                <a:gridCol w="588343"/>
                <a:gridCol w="588343"/>
                <a:gridCol w="628728"/>
                <a:gridCol w="628728"/>
              </a:tblGrid>
              <a:tr h="289824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36000" marB="0" anchorCtr="1"/>
                </a:tc>
                <a:tc rowSpan="2" hMerge="1"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活动时间：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—2023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356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341591">
                <a:tc rowSpan="4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450759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38033" marR="38033" marT="0" marB="0" anchor="ctr"/>
                </a:tc>
              </a:tr>
            </a:tbl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1142325" y="749006"/>
            <a:ext cx="1665664" cy="541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 hidden="1"/>
          <p:cNvGraphicFramePr>
            <a:graphicFrameLocks noGrp="1"/>
          </p:cNvGraphicFramePr>
          <p:nvPr/>
        </p:nvGraphicFramePr>
        <p:xfrm>
          <a:off x="1144704" y="888166"/>
          <a:ext cx="7095104" cy="3427296"/>
        </p:xfrm>
        <a:graphic>
          <a:graphicData uri="http://schemas.openxmlformats.org/drawingml/2006/table">
            <a:tbl>
              <a:tblPr/>
              <a:tblGrid>
                <a:gridCol w="7095104"/>
              </a:tblGrid>
              <a:tr h="34272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144000">
                    <a:lnL w="19050" cmpd="sng">
                      <a:solidFill>
                        <a:srgbClr val="005856"/>
                      </a:solidFill>
                      <a:prstDash val="solid"/>
                    </a:lnL>
                    <a:lnR w="19050" cmpd="sng">
                      <a:solidFill>
                        <a:srgbClr val="005856"/>
                      </a:solidFill>
                      <a:prstDash val="solid"/>
                    </a:lnR>
                    <a:lnT w="19050" cmpd="sng">
                      <a:solidFill>
                        <a:srgbClr val="005856"/>
                      </a:solidFill>
                      <a:prstDash val="solid"/>
                    </a:lnT>
                    <a:lnB w="19050" cmpd="sng">
                      <a:solidFill>
                        <a:srgbClr val="00585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939744" y="4555974"/>
            <a:ext cx="900000" cy="0"/>
          </a:xfrm>
          <a:prstGeom prst="straightConnector1">
            <a:avLst/>
          </a:prstGeom>
          <a:ln w="25400">
            <a:solidFill>
              <a:srgbClr val="00585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18272" y="4555974"/>
            <a:ext cx="900000" cy="0"/>
          </a:xfrm>
          <a:prstGeom prst="straightConnector1">
            <a:avLst/>
          </a:prstGeom>
          <a:ln w="25400">
            <a:solidFill>
              <a:srgbClr val="0058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01904" y="4387370"/>
            <a:ext cx="114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计划进度</a:t>
            </a:r>
            <a:endParaRPr lang="zh-CN" altLang="en-US" b="1" dirty="0">
              <a:solidFill>
                <a:srgbClr val="005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9840" y="4375590"/>
            <a:ext cx="114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54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实际进度</a:t>
            </a:r>
            <a:endParaRPr lang="zh-CN" altLang="en-US" b="1" dirty="0">
              <a:solidFill>
                <a:srgbClr val="005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11960" y="3536307"/>
            <a:ext cx="354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项目优点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项目优点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386476" y="599306"/>
            <a:ext cx="3091405" cy="3788064"/>
            <a:chOff x="2784536" y="527398"/>
            <a:chExt cx="3091405" cy="378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3891717" y="527398"/>
              <a:ext cx="901920" cy="901920"/>
              <a:chOff x="3249184" y="527398"/>
              <a:chExt cx="901920" cy="90192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89696" y="888166"/>
                <a:ext cx="420896" cy="5411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49184" y="527398"/>
                <a:ext cx="901920" cy="5411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3429568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09952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790336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970720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19052225">
              <a:off x="2784536" y="1084025"/>
              <a:ext cx="599616" cy="815847"/>
              <a:chOff x="1625729" y="679798"/>
              <a:chExt cx="901920" cy="122716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66240" y="1040567"/>
                <a:ext cx="420896" cy="8663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25729" y="679798"/>
                <a:ext cx="901920" cy="713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806113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986496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166881" y="776567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47265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椭圆 2"/>
            <p:cNvSpPr/>
            <p:nvPr/>
          </p:nvSpPr>
          <p:spPr>
            <a:xfrm>
              <a:off x="2869541" y="1309062"/>
              <a:ext cx="3006400" cy="30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21941" y="1461462"/>
              <a:ext cx="2673616" cy="267361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0668" y="2271110"/>
              <a:ext cx="1924121" cy="901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00:00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495517" y="817702"/>
            <a:ext cx="2986063" cy="792000"/>
            <a:chOff x="4736029" y="589998"/>
            <a:chExt cx="2986063" cy="792000"/>
          </a:xfrm>
        </p:grpSpPr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 rot="-2700000">
              <a:off x="4736029" y="589998"/>
              <a:ext cx="792000" cy="792000"/>
              <a:chOff x="5952570" y="1729874"/>
              <a:chExt cx="2585503" cy="258550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5952570" y="1729874"/>
                <a:ext cx="2585503" cy="258550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57410" y="2968627"/>
                <a:ext cx="863999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166990" y="2905103"/>
                <a:ext cx="952555" cy="2350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7398016" y="2601731"/>
                <a:ext cx="841793" cy="841790"/>
              </a:xfrm>
              <a:prstGeom prst="ellipse">
                <a:avLst/>
              </a:prstGeom>
              <a:solidFill>
                <a:srgbClr val="006865"/>
              </a:solidFill>
              <a:ln w="412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564643" y="679421"/>
              <a:ext cx="2157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80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优点分析</a:t>
              </a:r>
              <a:endParaRPr lang="zh-CN" altLang="en-US" sz="2800" b="1" dirty="0">
                <a:solidFill>
                  <a:srgbClr val="0080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7866" y="1797977"/>
            <a:ext cx="123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7687" y="2387084"/>
            <a:ext cx="12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机动性强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2790" y="3001836"/>
            <a:ext cx="144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7"/>
          <p:cNvSpPr txBox="1"/>
          <p:nvPr/>
        </p:nvSpPr>
        <p:spPr>
          <a:xfrm>
            <a:off x="5795147" y="3569523"/>
            <a:ext cx="144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造价低廉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-0.21025 9.87654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>
                  <a:solidFill>
                    <a:schemeClr val="bg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68459" y="350785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方案介绍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51520" y="1167645"/>
            <a:ext cx="3240000" cy="3240000"/>
          </a:xfrm>
          <a:prstGeom prst="ellipse">
            <a:avLst/>
          </a:prstGeom>
          <a:noFill/>
          <a:ln>
            <a:solidFill>
              <a:srgbClr val="0054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方案核心</a:t>
            </a:r>
            <a:endParaRPr lang="zh-CN" altLang="en-US" sz="24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>
            <a:fillRect/>
          </a:stretch>
        </p:blipFill>
        <p:spPr>
          <a:xfrm>
            <a:off x="1178195" y="1922045"/>
            <a:ext cx="1386650" cy="1656185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/>
        </p:nvGrpSpPr>
        <p:grpSpPr>
          <a:xfrm>
            <a:off x="3749892" y="267494"/>
            <a:ext cx="4840485" cy="3981411"/>
            <a:chOff x="5954944" y="825210"/>
            <a:chExt cx="1503200" cy="2828844"/>
          </a:xfrm>
        </p:grpSpPr>
        <p:sp>
          <p:nvSpPr>
            <p:cNvPr id="14" name="圆角矩形 26"/>
            <p:cNvSpPr/>
            <p:nvPr/>
          </p:nvSpPr>
          <p:spPr>
            <a:xfrm>
              <a:off x="5954944" y="825210"/>
              <a:ext cx="1503200" cy="2828844"/>
            </a:xfrm>
            <a:prstGeom prst="roundRect">
              <a:avLst>
                <a:gd name="adj" fmla="val 10126"/>
              </a:avLst>
            </a:prstGeom>
            <a:noFill/>
            <a:ln w="50800">
              <a:solidFill>
                <a:srgbClr val="006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08990" y="833091"/>
              <a:ext cx="1390651" cy="28209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l"/>
              <a:r>
                <a:rPr lang="zh-CN" altLang="zh-CN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用户通过无人机与外界取得联系。具体为无人机上搭</a:t>
              </a:r>
              <a:r>
                <a:rPr lang="zh-CN" altLang="en-US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载</a:t>
              </a:r>
              <a:r>
                <a:rPr lang="zh-CN" altLang="zh-CN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基站，接收用户发来的数据之后发送到卫星上，由此来与外界取得联系。无人机机群的控制主要是通过簇头无人机与控制器之间进行通信，将获得的控制信息转发给相应的无人机，从而实现各个无人机与控制器之间的联系；为了扩大无人机的覆盖范围，我们可以在无人机下面设置一些从无人机，从无人机只负责对用户的信息进行接收并转发给主无人机，起到一个</a:t>
              </a:r>
              <a:r>
                <a:rPr lang="en-US" altLang="zh-CN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  <a:r>
                <a:rPr lang="zh-CN" altLang="zh-CN" dirty="0">
                  <a:solidFill>
                    <a:srgbClr val="0068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的作用；当某一个主无人机负载量过大时，将接受到的数据包转发给他附近的其它负载量不是很大的、较为轻松闲置的主无人机，让它们代为处理。</a:t>
              </a:r>
              <a:endParaRPr lang="zh-CN" altLang="zh-CN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89633" y="2715766"/>
              <a:ext cx="1046663" cy="240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p="http://schemas.openxmlformats.org/presentationml/2006/main">
  <p:tag name="KSO_WPP_MARK_KEY" val="49da4cf6-c12f-4358-b2dc-1025448b543a"/>
  <p:tag name="COMMONDATA" val="eyJoZGlkIjoiZTJhYzExOGI4NTJmZjY1OGJjYjM0ZDk4MzEyZjI5N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演示</Application>
  <PresentationFormat>全屏显示(16:9)</PresentationFormat>
  <Paragraphs>389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方正粗倩_GBK</vt:lpstr>
      <vt:lpstr>Arial Narrow</vt:lpstr>
      <vt:lpstr>微软雅黑</vt:lpstr>
      <vt:lpstr>Times New Roman</vt:lpstr>
      <vt:lpstr>Calibri</vt:lpstr>
      <vt:lpstr>Arial Unicode MS</vt:lpstr>
      <vt:lpstr>等线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云在叁☀_(๑ゝ</cp:lastModifiedBy>
  <cp:revision>315</cp:revision>
  <dcterms:created xsi:type="dcterms:W3CDTF">2014-01-27T02:24:00Z</dcterms:created>
  <dcterms:modified xsi:type="dcterms:W3CDTF">2022-10-28T11:20:17Z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F4F6C4EE86E14C66961D18D092D96604</vt:lpwstr>
  </property>
  <property fmtid="{D5CDD505-2E9C-101B-9397-08002B2CF9AE}" pid="3" name="KSOProductBuildVer">
    <vt:lpwstr>2052-11.1.0.12598</vt:lpwstr>
  </property>
</Properties>
</file>