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A8E2-BF2B-4B15-BB1C-D468A2410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F56333-AC4D-4324-8316-1E99C805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E3FF4-ABDC-40EF-8EE0-48E340BD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BD0D9-EFE8-4580-A919-2CA61A19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7762B-801E-42FC-A40C-47E0A11D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E53EA-AC35-44BE-80FB-D4EDDBF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88D4D-94FB-467A-9566-B8E903A82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F3F08-D8FA-4A23-829C-5A6782FA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29040-DA5C-40EF-9E02-5D7E55F9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CD758-9CC8-46CC-832F-4D3CF6D6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6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C893C3-7911-4E0C-ADAB-5C7968137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761E-873B-4349-9C60-550C2E5FD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B7B6C-039C-44D4-B823-DF0C8DD9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BAEB8-D5DA-4A04-8CBD-F79C3097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2F61B-1041-49E4-B4C8-943F2BB5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829D3-FC8C-47F9-935D-EA7660F1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537A8-4281-4569-8BDF-B89FE973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9DDA9-E293-4E45-89C3-C0ADDC09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EEFEB-4B26-4A01-884A-9B2A2ED8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69925-6F7C-402C-97E4-711C045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D17C-7DAF-4ABE-BCEB-5730D13E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70D24-399F-4DA2-87FF-9AB725E9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287C4-8965-4BAA-8C95-1F256A6F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E7038-E3CB-4912-8F20-A21065A2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7D259-2E07-4A4F-8B9F-9060BBD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412E-879A-4D4D-8CAA-7D040BF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5DA2E-66B5-4576-ABBC-ACAB950B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DCB2A-B059-41E7-B3CF-92F55C6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927A4-4855-44EF-A110-684EF9F2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AB69A-E56D-4086-8873-ACBB3938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A8E29-648F-4773-8715-60C1797E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3CA9F-417B-43E1-A714-3C86AF67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96192-8BED-49EA-A6D6-7A56F783A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59FCB-D968-499B-90E1-4EEA24D16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AA9A6-FC84-455D-8EB5-13212E3FE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727894-B9EE-4474-BB19-1D6919FA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03BF6-9BDB-4F5C-871A-A8F75FD2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622C8-81CD-4E7E-B44F-2D43D01F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17E76E-32FA-4C94-A491-1C35985E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1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20237-3C29-4E54-B3C4-A46E99B5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3E4065-1CB1-4911-909F-F7BD2F83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563139-1E92-40C9-BB30-839BFA8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15DDB-8A47-412B-BA53-085A98C2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4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4FB93-222B-4176-922E-C168A9F5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C1643-D7D0-499A-88A4-09D75E85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417FF4-0796-4406-AE01-A0F81BB9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6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14E3F-9B40-4BA2-BF99-F26C8FAE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31953-4B9E-44AD-AF66-9741AD16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08AA6-F322-409A-85D0-33F22FA6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23537-C8FA-4431-AA39-A22CFFDB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0A86C-1320-4835-B250-22DD0D40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6AA5F-6EAE-495D-9C44-8C088BA1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B1D38-38D4-408E-A4B1-ACA19F4F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0C171-5EB6-4D40-AA75-F234D205D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1969A-C070-46DC-A106-9FC2B8F3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20EA4-786A-4E41-9DC6-9EE4C7EC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9DCB1-00A4-4CD1-9D91-8453A8AE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F079C-075E-477A-90BF-6A1A6309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8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8300F7-D530-47E6-90EF-3E0AEC3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ADE84B-E894-4FFF-9EB4-E53A949E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6FA61-0896-4046-9C4B-679BE786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EC6D-DBB9-4D1D-9A2A-F7EA2C8FD99E}" type="datetimeFigureOut">
              <a:rPr lang="zh-CN" altLang="en-US" smtClean="0"/>
              <a:t>2022-12-25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9F891-36E1-4E83-ACE4-F2DFBFBBE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B92B7-B2E4-4326-8F40-94EA1AE2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E668-58DB-4856-AD51-CFA060E24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7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nowman12137/agreemen_project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8F3C-4E8B-4DD4-BE51-657135FE2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7FB8C-D0EA-4034-90DC-56B3A21EA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19B4E-8A89-4611-8B21-AFCE5D7C7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222"/>
            <a:ext cx="12192000" cy="45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DFFAD-CDC4-4F80-9628-37055B6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6FE1B8-477B-4136-A2F5-49386EDC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1" y="211978"/>
            <a:ext cx="9757576" cy="6096364"/>
          </a:xfrm>
        </p:spPr>
      </p:pic>
    </p:spTree>
    <p:extLst>
      <p:ext uri="{BB962C8B-B14F-4D97-AF65-F5344CB8AC3E}">
        <p14:creationId xmlns:p14="http://schemas.microsoft.com/office/powerpoint/2010/main" val="134950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67228-E58B-4E4F-9221-9929FA33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007BD6-62D0-4EFD-9252-F050AA27A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995"/>
            <a:ext cx="10815007" cy="4870263"/>
          </a:xfrm>
        </p:spPr>
      </p:pic>
    </p:spTree>
    <p:extLst>
      <p:ext uri="{BB962C8B-B14F-4D97-AF65-F5344CB8AC3E}">
        <p14:creationId xmlns:p14="http://schemas.microsoft.com/office/powerpoint/2010/main" val="270833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A5105-03FA-4C3A-BB72-F17CB2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72962E4-DA77-492A-9E04-1D8C8D6C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8DFE01-0A6F-43E7-9567-7BEEEBAF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404"/>
            <a:ext cx="7011512" cy="53065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86C99A-52E1-4D88-B941-646B4E9A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371" y="815829"/>
            <a:ext cx="6883629" cy="3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6BD1E-F3DB-496F-BEBE-73D5E3DE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E81F1-A4FA-42C6-B291-969A1473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https://github.com/Snowman12137/agreemen_project.git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AFBCA-A26F-4661-ADA8-F40EA4C52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4199"/>
            <a:ext cx="6602506" cy="36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9C2F2-AB53-48D0-87B9-F14553B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9A4D2-A8D3-44F6-ACAE-79CA8AA5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CD3CA2-5A8A-4598-9C83-7757C0661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8" y="695791"/>
            <a:ext cx="10959344" cy="50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7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D62B0-420B-4F23-9D2B-6DD0752F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17012-72B7-43BF-9653-D04DA8EB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CCEF6-03BD-4721-B9A4-30EED836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69506" cy="59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2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</Words>
  <Application>Microsoft Office PowerPoint</Application>
  <PresentationFormat>宽屏</PresentationFormat>
  <Paragraphs>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feifei</dc:creator>
  <cp:lastModifiedBy>xiao feifei</cp:lastModifiedBy>
  <cp:revision>6</cp:revision>
  <dcterms:created xsi:type="dcterms:W3CDTF">2022-12-25T01:46:30Z</dcterms:created>
  <dcterms:modified xsi:type="dcterms:W3CDTF">2022-12-25T06:36:29Z</dcterms:modified>
</cp:coreProperties>
</file>