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embeddedFontLst>
    <p:embeddedFont>
      <p:font typeface="Amiri" panose="020B0600000101010101" charset="-78"/>
      <p:regular r:id="rId13"/>
      <p:bold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Yeseva One" panose="020B0600000101010101" charset="0"/>
      <p:regular r:id="rId19"/>
      <p:bold r:id="rId20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B84A4-F63C-4FC9-884D-E59B6236A084}" v="2" dt="2024-10-11T10:23:37.412"/>
  </p1510:revLst>
</p1510:revInfo>
</file>

<file path=ppt/tableStyles.xml><?xml version="1.0" encoding="utf-8"?>
<a:tblStyleLst xmlns:a="http://schemas.openxmlformats.org/drawingml/2006/main" def="{5C22544A-7EE6-4342-B048-85BDC9FD1C3A}">
  <a:tblStyle styleId="{33525E5A-A420-45CF-829E-31DF6554D097}" styleName="Style 3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19999"/>
            </a:schemeClr>
          </a:solidFill>
        </a:fill>
      </a:tcStyle>
    </a:band1H>
    <a:band1V>
      <a:tcStyle>
        <a:tcBdr/>
        <a:fill>
          <a:solidFill>
            <a:schemeClr val="accent1">
              <a:alpha val="19999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3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찬 인" userId="37897422c0929bfa" providerId="LiveId" clId="{E0DB84A4-F63C-4FC9-884D-E59B6236A084}"/>
    <pc:docChg chg="undo custSel modSld">
      <pc:chgData name="찬 인" userId="37897422c0929bfa" providerId="LiveId" clId="{E0DB84A4-F63C-4FC9-884D-E59B6236A084}" dt="2024-10-11T10:27:02.353" v="32" actId="2711"/>
      <pc:docMkLst>
        <pc:docMk/>
      </pc:docMkLst>
      <pc:sldChg chg="modSp mod">
        <pc:chgData name="찬 인" userId="37897422c0929bfa" providerId="LiveId" clId="{E0DB84A4-F63C-4FC9-884D-E59B6236A084}" dt="2024-10-11T10:23:37.412" v="17"/>
        <pc:sldMkLst>
          <pc:docMk/>
          <pc:sldMk cId="0" sldId="257"/>
        </pc:sldMkLst>
        <pc:spChg chg="mod">
          <ac:chgData name="찬 인" userId="37897422c0929bfa" providerId="LiveId" clId="{E0DB84A4-F63C-4FC9-884D-E59B6236A084}" dt="2024-10-11T10:23:37.412" v="17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찬 인" userId="37897422c0929bfa" providerId="LiveId" clId="{E0DB84A4-F63C-4FC9-884D-E59B6236A084}" dt="2024-10-11T10:25:54.280" v="24" actId="2711"/>
        <pc:sldMkLst>
          <pc:docMk/>
          <pc:sldMk cId="0" sldId="258"/>
        </pc:sldMkLst>
        <pc:spChg chg="mod">
          <ac:chgData name="찬 인" userId="37897422c0929bfa" providerId="LiveId" clId="{E0DB84A4-F63C-4FC9-884D-E59B6236A084}" dt="2024-10-11T10:25:54.280" v="24" actId="2711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찬 인" userId="37897422c0929bfa" providerId="LiveId" clId="{E0DB84A4-F63C-4FC9-884D-E59B6236A084}" dt="2024-10-11T10:26:16.133" v="27" actId="2711"/>
        <pc:sldMkLst>
          <pc:docMk/>
          <pc:sldMk cId="0" sldId="259"/>
        </pc:sldMkLst>
        <pc:spChg chg="mod">
          <ac:chgData name="찬 인" userId="37897422c0929bfa" providerId="LiveId" clId="{E0DB84A4-F63C-4FC9-884D-E59B6236A084}" dt="2024-10-11T10:26:16.133" v="27" actId="2711"/>
          <ac:spMkLst>
            <pc:docMk/>
            <pc:sldMk cId="0" sldId="259"/>
            <ac:spMk id="6" creationId="{00000000-0000-0000-0000-000000000000}"/>
          </ac:spMkLst>
        </pc:spChg>
        <pc:spChg chg="mod">
          <ac:chgData name="찬 인" userId="37897422c0929bfa" providerId="LiveId" clId="{E0DB84A4-F63C-4FC9-884D-E59B6236A084}" dt="2024-10-11T10:26:16.133" v="27" actId="2711"/>
          <ac:spMkLst>
            <pc:docMk/>
            <pc:sldMk cId="0" sldId="259"/>
            <ac:spMk id="7" creationId="{00000000-0000-0000-0000-000000000000}"/>
          </ac:spMkLst>
        </pc:spChg>
        <pc:spChg chg="mod">
          <ac:chgData name="찬 인" userId="37897422c0929bfa" providerId="LiveId" clId="{E0DB84A4-F63C-4FC9-884D-E59B6236A084}" dt="2024-10-11T10:26:16.133" v="27" actId="2711"/>
          <ac:spMkLst>
            <pc:docMk/>
            <pc:sldMk cId="0" sldId="259"/>
            <ac:spMk id="8" creationId="{00000000-0000-0000-0000-000000000000}"/>
          </ac:spMkLst>
        </pc:spChg>
        <pc:spChg chg="mod">
          <ac:chgData name="찬 인" userId="37897422c0929bfa" providerId="LiveId" clId="{E0DB84A4-F63C-4FC9-884D-E59B6236A084}" dt="2024-10-11T10:26:16.133" v="27" actId="2711"/>
          <ac:spMkLst>
            <pc:docMk/>
            <pc:sldMk cId="0" sldId="259"/>
            <ac:spMk id="9" creationId="{00000000-0000-0000-0000-000000000000}"/>
          </ac:spMkLst>
        </pc:spChg>
      </pc:sldChg>
      <pc:sldChg chg="modSp mod">
        <pc:chgData name="찬 인" userId="37897422c0929bfa" providerId="LiveId" clId="{E0DB84A4-F63C-4FC9-884D-E59B6236A084}" dt="2024-10-11T10:26:24.755" v="28" actId="2711"/>
        <pc:sldMkLst>
          <pc:docMk/>
          <pc:sldMk cId="0" sldId="260"/>
        </pc:sldMkLst>
        <pc:spChg chg="mod">
          <ac:chgData name="찬 인" userId="37897422c0929bfa" providerId="LiveId" clId="{E0DB84A4-F63C-4FC9-884D-E59B6236A084}" dt="2024-10-11T10:26:24.755" v="28" actId="2711"/>
          <ac:spMkLst>
            <pc:docMk/>
            <pc:sldMk cId="0" sldId="260"/>
            <ac:spMk id="5" creationId="{00000000-0000-0000-0000-000000000000}"/>
          </ac:spMkLst>
        </pc:spChg>
      </pc:sldChg>
      <pc:sldChg chg="modSp mod">
        <pc:chgData name="찬 인" userId="37897422c0929bfa" providerId="LiveId" clId="{E0DB84A4-F63C-4FC9-884D-E59B6236A084}" dt="2024-10-11T10:26:39.054" v="29" actId="2711"/>
        <pc:sldMkLst>
          <pc:docMk/>
          <pc:sldMk cId="0" sldId="261"/>
        </pc:sldMkLst>
        <pc:spChg chg="mod">
          <ac:chgData name="찬 인" userId="37897422c0929bfa" providerId="LiveId" clId="{E0DB84A4-F63C-4FC9-884D-E59B6236A084}" dt="2024-10-11T10:26:39.054" v="29" actId="2711"/>
          <ac:spMkLst>
            <pc:docMk/>
            <pc:sldMk cId="0" sldId="261"/>
            <ac:spMk id="3" creationId="{00000000-0000-0000-0000-000000000000}"/>
          </ac:spMkLst>
        </pc:spChg>
        <pc:spChg chg="mod">
          <ac:chgData name="찬 인" userId="37897422c0929bfa" providerId="LiveId" clId="{E0DB84A4-F63C-4FC9-884D-E59B6236A084}" dt="2024-10-11T10:26:39.054" v="29" actId="2711"/>
          <ac:spMkLst>
            <pc:docMk/>
            <pc:sldMk cId="0" sldId="261"/>
            <ac:spMk id="7" creationId="{00000000-0000-0000-0000-000000000000}"/>
          </ac:spMkLst>
        </pc:spChg>
        <pc:spChg chg="mod">
          <ac:chgData name="찬 인" userId="37897422c0929bfa" providerId="LiveId" clId="{E0DB84A4-F63C-4FC9-884D-E59B6236A084}" dt="2024-10-11T10:26:39.054" v="29" actId="2711"/>
          <ac:spMkLst>
            <pc:docMk/>
            <pc:sldMk cId="0" sldId="261"/>
            <ac:spMk id="9" creationId="{00000000-0000-0000-0000-000000000000}"/>
          </ac:spMkLst>
        </pc:spChg>
      </pc:sldChg>
      <pc:sldChg chg="modSp mod">
        <pc:chgData name="찬 인" userId="37897422c0929bfa" providerId="LiveId" clId="{E0DB84A4-F63C-4FC9-884D-E59B6236A084}" dt="2024-10-11T10:26:50.009" v="30" actId="2711"/>
        <pc:sldMkLst>
          <pc:docMk/>
          <pc:sldMk cId="0" sldId="262"/>
        </pc:sldMkLst>
        <pc:spChg chg="mod">
          <ac:chgData name="찬 인" userId="37897422c0929bfa" providerId="LiveId" clId="{E0DB84A4-F63C-4FC9-884D-E59B6236A084}" dt="2024-10-11T10:26:50.009" v="30" actId="2711"/>
          <ac:spMkLst>
            <pc:docMk/>
            <pc:sldMk cId="0" sldId="262"/>
            <ac:spMk id="3" creationId="{00000000-0000-0000-0000-000000000000}"/>
          </ac:spMkLst>
        </pc:spChg>
        <pc:spChg chg="mod">
          <ac:chgData name="찬 인" userId="37897422c0929bfa" providerId="LiveId" clId="{E0DB84A4-F63C-4FC9-884D-E59B6236A084}" dt="2024-10-11T10:26:50.009" v="30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찬 인" userId="37897422c0929bfa" providerId="LiveId" clId="{E0DB84A4-F63C-4FC9-884D-E59B6236A084}" dt="2024-10-11T10:26:50.009" v="30" actId="2711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찬 인" userId="37897422c0929bfa" providerId="LiveId" clId="{E0DB84A4-F63C-4FC9-884D-E59B6236A084}" dt="2024-10-11T10:26:56.456" v="31" actId="2711"/>
        <pc:sldMkLst>
          <pc:docMk/>
          <pc:sldMk cId="0" sldId="263"/>
        </pc:sldMkLst>
        <pc:spChg chg="mod">
          <ac:chgData name="찬 인" userId="37897422c0929bfa" providerId="LiveId" clId="{E0DB84A4-F63C-4FC9-884D-E59B6236A084}" dt="2024-10-11T10:26:56.456" v="31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찬 인" userId="37897422c0929bfa" providerId="LiveId" clId="{E0DB84A4-F63C-4FC9-884D-E59B6236A084}" dt="2024-10-11T10:26:56.456" v="31" actId="2711"/>
          <ac:spMkLst>
            <pc:docMk/>
            <pc:sldMk cId="0" sldId="263"/>
            <ac:spMk id="13" creationId="{00000000-0000-0000-0000-000000000000}"/>
          </ac:spMkLst>
        </pc:spChg>
      </pc:sldChg>
      <pc:sldChg chg="modSp mod">
        <pc:chgData name="찬 인" userId="37897422c0929bfa" providerId="LiveId" clId="{E0DB84A4-F63C-4FC9-884D-E59B6236A084}" dt="2024-10-11T10:27:02.353" v="32" actId="2711"/>
        <pc:sldMkLst>
          <pc:docMk/>
          <pc:sldMk cId="0" sldId="264"/>
        </pc:sldMkLst>
        <pc:spChg chg="mod">
          <ac:chgData name="찬 인" userId="37897422c0929bfa" providerId="LiveId" clId="{E0DB84A4-F63C-4FC9-884D-E59B6236A084}" dt="2024-10-11T10:27:02.353" v="32" actId="2711"/>
          <ac:spMkLst>
            <pc:docMk/>
            <pc:sldMk cId="0" sldId="264"/>
            <ac:spMk id="3" creationId="{00000000-0000-0000-0000-000000000000}"/>
          </ac:spMkLst>
        </pc:spChg>
        <pc:spChg chg="mod">
          <ac:chgData name="찬 인" userId="37897422c0929bfa" providerId="LiveId" clId="{E0DB84A4-F63C-4FC9-884D-E59B6236A084}" dt="2024-10-11T10:27:02.353" v="32" actId="2711"/>
          <ac:spMkLst>
            <pc:docMk/>
            <pc:sldMk cId="0" sldId="264"/>
            <ac:spMk id="4" creationId="{00000000-0000-0000-0000-000000000000}"/>
          </ac:spMkLst>
        </pc:spChg>
        <pc:spChg chg="mod">
          <ac:chgData name="찬 인" userId="37897422c0929bfa" providerId="LiveId" clId="{E0DB84A4-F63C-4FC9-884D-E59B6236A084}" dt="2024-10-11T10:27:02.353" v="32" actId="27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찬 인" userId="37897422c0929bfa" providerId="LiveId" clId="{E0DB84A4-F63C-4FC9-884D-E59B6236A084}" dt="2024-10-11T10:23:36.851" v="15" actId="27636"/>
          <ac:spMkLst>
            <pc:docMk/>
            <pc:sldMk cId="0" sldId="264"/>
            <ac:spMk id="9" creationId="{00000000-0000-0000-0000-000000000000}"/>
          </ac:spMkLst>
        </pc:spChg>
        <pc:spChg chg="mod">
          <ac:chgData name="찬 인" userId="37897422c0929bfa" providerId="LiveId" clId="{E0DB84A4-F63C-4FC9-884D-E59B6236A084}" dt="2024-10-11T10:23:36.849" v="14" actId="27636"/>
          <ac:spMkLst>
            <pc:docMk/>
            <pc:sldMk cId="0" sldId="264"/>
            <ac:spMk id="10" creationId="{00000000-0000-0000-0000-000000000000}"/>
          </ac:spMkLst>
        </pc:spChg>
        <pc:spChg chg="mod">
          <ac:chgData name="찬 인" userId="37897422c0929bfa" providerId="LiveId" clId="{E0DB84A4-F63C-4FC9-884D-E59B6236A084}" dt="2024-10-11T10:23:36.852" v="16" actId="27636"/>
          <ac:spMkLst>
            <pc:docMk/>
            <pc:sldMk cId="0" sldId="264"/>
            <ac:spMk id="11" creationId="{00000000-0000-0000-0000-000000000000}"/>
          </ac:spMkLst>
        </pc:spChg>
        <pc:spChg chg="mod">
          <ac:chgData name="찬 인" userId="37897422c0929bfa" providerId="LiveId" clId="{E0DB84A4-F63C-4FC9-884D-E59B6236A084}" dt="2024-10-11T10:27:02.353" v="32" actId="2711"/>
          <ac:spMkLst>
            <pc:docMk/>
            <pc:sldMk cId="0" sldId="264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3">
            <a:extLst>
              <a:ext uri="{94FE3438-1C09-42D9-A180-BCD8027B7B6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E96E69-737B-4DBF-8F32-3A163B60017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2655137"/>
            <a:ext cx="7663273" cy="1043516"/>
          </a:xfrm>
        </p:spPr>
        <p:txBody>
          <a:bodyPr lIns="0" rtlCol="0">
            <a:noAutofit/>
          </a:bodyPr>
          <a:lstStyle>
            <a:lvl1pPr marL="0" lvl="0" indent="0">
              <a:buNone/>
              <a:defRPr lang="en-US" sz="5400" b="1" dirty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Rectangle 8">
            <a:extLst>
              <a:ext uri="{DC5EC35F-D262-4EBF-914C-7D0E03A6E0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3FB7D4-5ECD-4F3F-8186-7CD02037A2ED}"/>
              </a:ext>
            </a:extLst>
          </p:cNvPr>
          <p:cNvSpPr/>
          <p:nvPr userDrawn="1"/>
        </p:nvSpPr>
        <p:spPr>
          <a:xfrm rot="5400000">
            <a:off x="3081768" y="1389657"/>
            <a:ext cx="42852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9">
            <a:extLst>
              <a:ext uri="{32AD33BE-B6A9-4FC6-B43C-9393B1E7644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DD856B-C39A-4936-808B-A2783476AA88}"/>
              </a:ext>
            </a:extLst>
          </p:cNvPr>
          <p:cNvSpPr/>
          <p:nvPr userDrawn="1"/>
        </p:nvSpPr>
        <p:spPr>
          <a:xfrm>
            <a:off x="0" y="0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11">
            <a:extLst>
              <a:ext uri="{1347E9AA-F2BE-4CA4-ADE6-D3A85AD49F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4822FA-00E0-44F9-BB63-3B6818CB3F71}"/>
              </a:ext>
            </a:extLst>
          </p:cNvPr>
          <p:cNvSpPr/>
          <p:nvPr userDrawn="1"/>
        </p:nvSpPr>
        <p:spPr>
          <a:xfrm>
            <a:off x="6848854" y="4175669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18">
            <a:extLst>
              <a:ext uri="{10739DF4-0E4B-473A-9260-B1FE688F16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00AAC0-E5DE-4DDE-B4B5-8EEDFC162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7" name="제목 6">
            <a:extLst>
              <a:ext uri="{9E6EE34B-F4BD-4B67-8DE4-95FA187047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DCBC53-2259-411B-BB6F-09EBF2A712C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85800" y="1304925"/>
            <a:ext cx="7667625" cy="121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  <a:defRPr lang="en-US" sz="4400" dirty="0"/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8" name="Date Placeholder 3">
            <a:extLst>
              <a:ext uri="{9F6390A7-03B4-4261-A4AF-BED7C516AA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69D0CD5-C111-4F9B-8FAB-36DC1751DB8F}"/>
              </a:ext>
            </a:extLst>
          </p:cNvPr>
          <p:cNvSpPr>
            <a:spLocks noGrp="1"/>
          </p:cNvSpPr>
          <p:nvPr>
            <p:ph type="dt" sz="half" idx="3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5424-2E6F-488C-9FD1-70EB5746FBFD}" type="datetime4">
              <a:t>2024년 10월 11일</a:t>
            </a:fld>
            <a:endParaRPr lang="en-US" dirty="0"/>
          </a:p>
        </p:txBody>
      </p:sp>
      <p:sp>
        <p:nvSpPr>
          <p:cNvPr id="9" name="Footer Placeholder 4">
            <a:extLst>
              <a:ext uri="{463AD18F-8ADE-43A8-B490-5773ED738D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D0F4408-EBD0-4CA9-BD9E-374542548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5">
            <a:extLst>
              <a:ext uri="{8A65AC14-0A3D-4679-B0C5-53DE82207D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1FDB9F-D243-4BDE-9D63-7F7C31F18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66280991-EA02-4D76-963E-D207B1B12E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F55BAF7F-A12E-4D02-85E3-EF6A87507C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E0F2A9-B379-4300-A5A3-DFD7B80A0822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428521" y="0"/>
            <a:ext cx="2925366" cy="5143500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3" name="Rectangle 9">
            <a:extLst>
              <a:ext uri="{5198E2E1-C8C2-4E9C-AB8D-F0FF6A2C02D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DBF1DF-E50D-414F-8AB4-1BB412CFF15C}"/>
              </a:ext>
            </a:extLst>
          </p:cNvPr>
          <p:cNvSpPr/>
          <p:nvPr userDrawn="1"/>
        </p:nvSpPr>
        <p:spPr>
          <a:xfrm>
            <a:off x="0" y="0"/>
            <a:ext cx="42852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Picture Placeholder 18">
            <a:extLst>
              <a:ext uri="{7386632C-C109-4983-A805-35100DF150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A5D295-98EA-46E9-B2F9-BFE075FFC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Text Placeholder 13">
            <a:extLst>
              <a:ext uri="{7B1B15D7-75DC-46A4-BE99-036CF078EC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BE44E3-B72C-4470-A746-03145875E0C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82033" y="2927934"/>
            <a:ext cx="3833686" cy="1138313"/>
          </a:xfrm>
        </p:spPr>
        <p:txBody>
          <a:bodyPr lIns="0" tIns="0" rIns="0" bIns="0" rtlCol="0" anchor="t">
            <a:noAutofit/>
          </a:bodyPr>
          <a:lstStyle>
            <a:lvl1pPr marL="0" lvl="0" indent="0">
              <a:spcBef>
                <a:spcPts val="300"/>
              </a:spcBef>
              <a:spcAft>
                <a:spcPts val="30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6" name="제목 5">
            <a:extLst>
              <a:ext uri="{23C47571-DBB9-471A-B263-F49704284C3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033F43-2F0B-449C-BDC6-1862C147D44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781425" y="2076450"/>
            <a:ext cx="3829050" cy="762000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20000"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7" name="Date Placeholder 3">
            <a:extLst>
              <a:ext uri="{CF00C509-4490-4F1A-9236-72D8BB9E0F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A72DD7-C991-4C7A-B515-44CBDFFAC65D}"/>
              </a:ext>
            </a:extLst>
          </p:cNvPr>
          <p:cNvSpPr>
            <a:spLocks noGrp="1"/>
          </p:cNvSpPr>
          <p:nvPr>
            <p:ph type="dt" sz="half" idx="4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Footer Placeholder 4">
            <a:extLst>
              <a:ext uri="{8A52AE4E-A9DD-4176-AD52-5E637056554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AC3351-C9DD-4AFE-8E4D-89EF73FB5B3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Slide Number Placeholder 5">
            <a:extLst>
              <a:ext uri="{AAFC5E7C-39C6-46B0-8949-4C3ADE99A5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CD601A-3C88-41DF-B259-303F28F26854}"/>
              </a:ext>
            </a:extLst>
          </p:cNvPr>
          <p:cNvSpPr>
            <a:spLocks noGrp="1"/>
          </p:cNvSpPr>
          <p:nvPr>
            <p:ph type="sldNum" sz="quarter" idx="6"/>
          </p:nvPr>
        </p:nvSpPr>
        <p:spPr>
          <a:xfrm>
            <a:off x="684847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634F-0E1C-4098-8736-D5EFA8B44E16}" type="slidenum">
              <a:t>‹#›</a:t>
            </a:fld>
            <a:endParaRPr lang="en-US" dirty="0"/>
          </a:p>
        </p:txBody>
      </p:sp>
    </p:spTree>
    <p:extLst>
      <p:ext uri="{EE2B599E-96A7-45E9-B01D-20DC94D350A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08350508-D00B-4C99-83D3-EEA887352B9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E841B44-0AE6-4391-AF85-6F7902F3D91D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428521" y="0"/>
            <a:ext cx="2925366" cy="5143500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3" name="Rectangle 9">
            <a:extLst>
              <a:ext uri="{D83EF4DC-42EC-47E4-9B64-D8B7D92E7C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CBAAE7-C082-456B-A8AA-7D1A21059549}"/>
              </a:ext>
            </a:extLst>
          </p:cNvPr>
          <p:cNvSpPr/>
          <p:nvPr userDrawn="1"/>
        </p:nvSpPr>
        <p:spPr>
          <a:xfrm>
            <a:off x="0" y="0"/>
            <a:ext cx="42852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Picture Placeholder 18">
            <a:extLst>
              <a:ext uri="{A506C6F1-A605-4936-80BC-16BB0D3AB9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AEE49B-1BF8-4196-8133-5CCD9388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Slide Number Placeholder 5">
            <a:extLst>
              <a:ext uri="{13972CD4-7946-442B-86D4-19632FAF86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C2AD24-DF34-40F4-BF4B-90BAC9497B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28B6-5BA7-4BB9-BE26-A051ECF63A28}" type="slidenum">
              <a:t>‹#›</a:t>
            </a:fld>
            <a:endParaRPr lang="en-US" dirty="0"/>
          </a:p>
        </p:txBody>
      </p:sp>
      <p:sp>
        <p:nvSpPr>
          <p:cNvPr id="6" name="제목 5">
            <a:extLst>
              <a:ext uri="{335C20EE-49DA-49C1-AECE-14253F67FB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68A8D9-A76A-4FCA-B402-4FF87506BC5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781425" y="2190750"/>
            <a:ext cx="3829050" cy="7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7" name="Date Placeholder 3">
            <a:extLst>
              <a:ext uri="{EC2CCEED-9414-429E-8B0C-9A23DECBAC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63A931-4261-4EB0-97C7-31E6A6633B63}"/>
              </a:ext>
            </a:extLst>
          </p:cNvPr>
          <p:cNvSpPr>
            <a:spLocks noGrp="1"/>
          </p:cNvSpPr>
          <p:nvPr>
            <p:ph type="dt" sz="half" idx="4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Footer Placeholder 4">
            <a:extLst>
              <a:ext uri="{6B13E5C4-0482-4B42-9CE4-C406120F436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9FC307-74CF-4AB8-A65A-03CA05AD6E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8EFB2045-D082-463D-96DA-E7DF4B01606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her Polic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42FCB4A8-0554-4BE0-B072-1812FFC08C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4EE7EE-1C76-4983-B897-C36DD75F5B01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428521" y="0"/>
            <a:ext cx="2925366" cy="5143500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3" name="Rectangle 9">
            <a:extLst>
              <a:ext uri="{FFB72DA2-6319-4F80-8844-AF8BA9FFAE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CD9722-1D0F-4A03-9B22-C7BD1E710B73}"/>
              </a:ext>
            </a:extLst>
          </p:cNvPr>
          <p:cNvSpPr/>
          <p:nvPr userDrawn="1"/>
        </p:nvSpPr>
        <p:spPr>
          <a:xfrm>
            <a:off x="0" y="0"/>
            <a:ext cx="42852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Picture Placeholder 18">
            <a:extLst>
              <a:ext uri="{E01875B0-EEDC-4680-85AE-0A5B59B9A6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43BB17-9BDA-47A3-9759-BD254394E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Text Placeholder 14">
            <a:extLst>
              <a:ext uri="{211239E8-F4B8-4110-949D-48F2366C202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72B1D1-3798-4C6D-B0E8-9327E252372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82033" y="1831914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10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6" name="Text Placeholder 13">
            <a:extLst>
              <a:ext uri="{A648B05F-22A9-4B9B-A519-26DBDCDC74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F25A960-CC31-4F53-A780-3323C56BDCD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782033" y="3547066"/>
            <a:ext cx="4533291" cy="712815"/>
          </a:xfrm>
        </p:spPr>
        <p:txBody>
          <a:bodyPr lIns="0" tIns="45720" bIns="0" rtlCol="0" anchor="t">
            <a:noAutofit/>
          </a:bodyPr>
          <a:lstStyle>
            <a:lvl1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7" name="Slide Number Placeholder 5">
            <a:extLst>
              <a:ext uri="{269A0906-3392-42C9-BF72-3F2EF23351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4AE277-27D2-4B86-B919-7D5DCCD6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874E-8270-4E0F-BD75-BEA8C5F935B5}" type="slidenum">
              <a:t>‹#›</a:t>
            </a:fld>
            <a:endParaRPr lang="en-US" dirty="0"/>
          </a:p>
        </p:txBody>
      </p:sp>
      <p:sp>
        <p:nvSpPr>
          <p:cNvPr id="8" name="제목 7">
            <a:extLst>
              <a:ext uri="{202C7A20-983A-4CF3-933F-FA58F01E2A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ED06E5-C708-486F-B29D-A4CD47C6EF14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781425" y="2286000"/>
            <a:ext cx="4533900" cy="1019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E05B3813-1525-454F-BF52-25F35013DA0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329EFB-7C14-46CF-98A9-7E2D6720A12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>
            <a:extLst>
              <a:ext uri="{A55DB8ED-954D-430D-8A93-57C2E406A84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09A1743-8DF0-4DBD-97CE-2C55580740ED}"/>
              </a:ext>
            </a:extLst>
          </p:cNvPr>
          <p:cNvSpPr>
            <a:spLocks noGrp="1"/>
          </p:cNvSpPr>
          <p:nvPr>
            <p:ph type="ftr" sz="quarter" idx="7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8D9DEEE0-95A3-4380-9680-A40381C54F8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place Hara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B1A772C3-E6C5-4FC8-9208-D653A16992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D9081B0-721B-4607-A576-8DF19443E2AE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1547812" y="2997972"/>
            <a:ext cx="1023937" cy="1017983"/>
          </a:xfrm>
          <a:prstGeom prst="ellipse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lvl="0">
              <a:defRPr lang="en-US" sz="16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Add icon</a:t>
            </a:r>
          </a:p>
        </p:txBody>
      </p:sp>
      <p:sp>
        <p:nvSpPr>
          <p:cNvPr id="3" name="Text Placeholder 14">
            <a:extLst>
              <a:ext uri="{28E4F188-EEC7-43DE-9D71-0EDBE34A2E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8429601-124B-4EEB-98E8-6E7CB690B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9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4" name="Text Placeholder 13">
            <a:extLst>
              <a:ext uri="{0EB04CBB-98D6-42BB-A58E-86EC9FDA60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DB7FA6-869E-496B-A371-50CEBF5B28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1065" y="2169972"/>
            <a:ext cx="7834259" cy="822057"/>
          </a:xfrm>
        </p:spPr>
        <p:txBody>
          <a:bodyPr lIns="0" tIns="45720" bIns="0" rtlCol="0" anchor="t">
            <a:noAutofit/>
          </a:bodyPr>
          <a:lstStyle>
            <a:lvl1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5" name="Picture Placeholder 18">
            <a:extLst>
              <a:ext uri="{80099D8B-DB22-42B6-9755-D81FBEEE59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AF4618-05C1-4E51-BEB5-5C4A84EE98DE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6" name="Text Placeholder 13">
            <a:extLst>
              <a:ext uri="{CC6993BA-64F4-49EF-BD66-925A344965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15332A-3039-42C3-B2C9-D7519A189F0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54963" y="4058641"/>
            <a:ext cx="2206075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7" name="Text Placeholder 13">
            <a:extLst>
              <a:ext uri="{B8E5617C-8817-45FE-B365-4722B6E89AF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0EA7B4-4AA7-4E4C-B67D-19001663E343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3459653" y="4058641"/>
            <a:ext cx="2206075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8" name="Text Placeholder 13">
            <a:extLst>
              <a:ext uri="{91C390C8-3EBE-4E4B-8FD8-4BE3DC12A8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8E06C3C-7FF2-4F3A-8A17-B663DF5A0293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5964343" y="4058641"/>
            <a:ext cx="2206075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9" name="Picture Placeholder 3">
            <a:extLst>
              <a:ext uri="{9840C69A-76A6-4EB0-B45E-49ECDB6522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8D0848-5A42-41F9-A5AD-5856212E9816}"/>
              </a:ext>
            </a:extLst>
          </p:cNvPr>
          <p:cNvSpPr>
            <a:spLocks noGrp="1"/>
          </p:cNvSpPr>
          <p:nvPr>
            <p:ph type="pic" idx="7"/>
          </p:nvPr>
        </p:nvSpPr>
        <p:spPr>
          <a:xfrm>
            <a:off x="4050722" y="2997745"/>
            <a:ext cx="1023937" cy="1017983"/>
          </a:xfrm>
          <a:prstGeom prst="ellipse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lvl="0">
              <a:defRPr lang="en-US" sz="16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Add icon</a:t>
            </a:r>
          </a:p>
        </p:txBody>
      </p:sp>
      <p:sp>
        <p:nvSpPr>
          <p:cNvPr id="10" name="Picture Placeholder 3">
            <a:extLst>
              <a:ext uri="{EBEAA002-08B1-4906-B7CF-0A434CA438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36F9677-7C38-4244-B91A-2B5C116011C4}"/>
              </a:ext>
            </a:extLst>
          </p:cNvPr>
          <p:cNvSpPr>
            <a:spLocks noGrp="1"/>
          </p:cNvSpPr>
          <p:nvPr>
            <p:ph type="pic" idx="8"/>
          </p:nvPr>
        </p:nvSpPr>
        <p:spPr>
          <a:xfrm>
            <a:off x="6553632" y="2997972"/>
            <a:ext cx="1023937" cy="1017983"/>
          </a:xfrm>
          <a:prstGeom prst="ellipse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lvl="0">
              <a:defRPr lang="en-US" sz="16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Add icon</a:t>
            </a:r>
          </a:p>
        </p:txBody>
      </p:sp>
      <p:sp>
        <p:nvSpPr>
          <p:cNvPr id="11" name="Rectangle 26">
            <a:extLst>
              <a:ext uri="{24B9B8D4-071A-462B-89CA-B4898A3397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B546C41-2EE1-4EE8-8E17-3CC50B80411B}"/>
              </a:ext>
            </a:extLst>
          </p:cNvPr>
          <p:cNvSpPr/>
          <p:nvPr userDrawn="1"/>
        </p:nvSpPr>
        <p:spPr>
          <a:xfrm>
            <a:off x="0" y="0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87F96506-F26A-45DA-9498-9E48B2B82C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719BD8-0829-4DB5-BEE6-AB9A1672F9CD}"/>
              </a:ext>
            </a:extLst>
          </p:cNvPr>
          <p:cNvSpPr>
            <a:spLocks noGrp="1"/>
          </p:cNvSpPr>
          <p:nvPr>
            <p:ph type="sldNum" sz="quarter" idx="9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5088-BCBB-4C64-B5A6-81B6AA89AD0A}" type="slidenum">
              <a:t>‹#›</a:t>
            </a:fld>
            <a:endParaRPr lang="en-US" dirty="0"/>
          </a:p>
        </p:txBody>
      </p:sp>
      <p:sp>
        <p:nvSpPr>
          <p:cNvPr id="13" name="제목 12">
            <a:extLst>
              <a:ext uri="{582C8BC6-2991-4CBF-AE9F-899E624CA2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C33603-7A1F-4262-A3C5-1868EF2C50D8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476250" y="904875"/>
            <a:ext cx="4371975" cy="83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14" name="Date Placeholder 3">
            <a:extLst>
              <a:ext uri="{AC5A17CC-4841-44D9-B15A-F98A6B873B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020742-F98C-44C9-8753-14CA880FBE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5" name="Footer Placeholder 4">
            <a:extLst>
              <a:ext uri="{52F997C9-5C18-4089-9E55-241E47A664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94D46E-A062-46C1-BD14-2F8F45A76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05925F8F-B83D-44F1-91BC-E8025BB4C5F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ote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696A5D6D-2A56-4C16-851D-44DC60FD73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543BA8-A8D6-4A6F-86E7-3D11A06387B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9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3" name="Text Placeholder 13">
            <a:extLst>
              <a:ext uri="{52AF8A04-A848-4BBA-88A9-DAC439B1EC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28DA2A-DCC2-47FD-910E-1F84CC6D5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69" y="2169976"/>
            <a:ext cx="1856808" cy="2366668"/>
          </a:xfrm>
        </p:spPr>
        <p:txBody>
          <a:bodyPr lIns="0" tIns="45720" bIns="0" rtlCol="0" anchor="t">
            <a:noAutofit/>
          </a:bodyPr>
          <a:lstStyle>
            <a:lvl1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4" name="Picture Placeholder 18">
            <a:extLst>
              <a:ext uri="{4F24CBEA-5D60-440C-ADA8-CC45AB4C19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3FCA43-6BD4-46A1-9350-BAC501E7C4D1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Rectangle 26">
            <a:extLst>
              <a:ext uri="{175A71F6-57C6-4553-9EC3-E1161FF420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CEDA61-E818-49C3-BED0-7F9CF7C815A9}"/>
              </a:ext>
            </a:extLst>
          </p:cNvPr>
          <p:cNvSpPr/>
          <p:nvPr userDrawn="1"/>
        </p:nvSpPr>
        <p:spPr>
          <a:xfrm>
            <a:off x="0" y="0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 Placeholder 13">
            <a:extLst>
              <a:ext uri="{A61EB7F8-DD20-44B1-B9C3-33A6592433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2D2364-1146-44CE-A1F6-75CE6CB11D0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539365" y="3221688"/>
            <a:ext cx="1624887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7" name="Text Placeholder 2">
            <a:extLst>
              <a:ext uri="{FCC52123-F52A-4DF5-9FAF-5B77B8AEA3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078E80-7E8B-4938-ADFA-544E9930F1E1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850060" y="2169972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lIns="0" rIns="0" rtlCol="0" anchor="ctr">
            <a:noAutofit/>
          </a:bodyPr>
          <a:lstStyle>
            <a:lvl1pPr marL="0" lvl="0" indent="0" algn="ctr" rtl="0">
              <a:buNone/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8" name="Text Placeholder 13">
            <a:extLst>
              <a:ext uri="{D7BD4B28-0F22-4D7C-8684-C8A1D8F026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61D35D-B554-403C-A3EE-14DF91DBC2C9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5910577" y="3221688"/>
            <a:ext cx="1624887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9" name="Text Placeholder 2">
            <a:extLst>
              <a:ext uri="{C9FDD180-A8A1-4AE5-A9E4-AD93636CA3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8A8688-98BB-4098-B366-117887E089D1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221277" y="2169972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vert="horz" lIns="0" tIns="45720" rIns="0" bIns="45720" rtlCol="0" anchor="ctr">
            <a:noAutofit/>
          </a:bodyPr>
          <a:lstStyle>
            <a:lvl1pPr lvl="0" algn="ctr"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01.</a:t>
            </a:r>
          </a:p>
        </p:txBody>
      </p:sp>
      <p:sp>
        <p:nvSpPr>
          <p:cNvPr id="10" name="Text Placeholder 13">
            <a:extLst>
              <a:ext uri="{DA9250EA-2F09-40BB-9773-5DB2FE3E82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75BC9E-8259-4072-A056-3B3358605591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4081776" y="4058650"/>
            <a:ext cx="1905000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1" name="Text Placeholder 2">
            <a:extLst>
              <a:ext uri="{71DC7AAF-E225-4587-9D0E-CD3E28B8CF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CA422C-1D4F-441B-971C-F509389B4CE8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4535668" y="3006922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vert="horz" lIns="0" tIns="45720" rIns="0" bIns="45720" rtlCol="0" anchor="ctr">
            <a:noAutofit/>
          </a:bodyPr>
          <a:lstStyle>
            <a:lvl1pPr lvl="0" algn="ctr"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01.</a:t>
            </a:r>
          </a:p>
        </p:txBody>
      </p:sp>
      <p:sp>
        <p:nvSpPr>
          <p:cNvPr id="12" name="Rectangle 27">
            <a:extLst>
              <a:ext uri="{70442BAA-F9BC-4065-AFEB-765B0E4BBE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BC93C3-2710-4BA8-830C-4082D554AA68}"/>
              </a:ext>
            </a:extLst>
          </p:cNvPr>
          <p:cNvSpPr/>
          <p:nvPr userDrawn="1"/>
        </p:nvSpPr>
        <p:spPr>
          <a:xfrm>
            <a:off x="7713734" y="1565808"/>
            <a:ext cx="428521" cy="357769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28">
            <a:extLst>
              <a:ext uri="{2ECF486A-EE42-451E-B9AD-14E1397332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1537CE-57D1-472C-9EB6-104A17A7295D}"/>
              </a:ext>
            </a:extLst>
          </p:cNvPr>
          <p:cNvSpPr/>
          <p:nvPr userDrawn="1"/>
        </p:nvSpPr>
        <p:spPr>
          <a:xfrm>
            <a:off x="7297350" y="478734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Slide Number Placeholder 5">
            <a:extLst>
              <a:ext uri="{0DEB6512-88FB-478D-AC18-01EACE2F01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627DA2-5988-4B25-BAFF-6D6DD383D4E6}"/>
              </a:ext>
            </a:extLst>
          </p:cNvPr>
          <p:cNvSpPr>
            <a:spLocks noGrp="1"/>
          </p:cNvSpPr>
          <p:nvPr>
            <p:ph type="sldNum" sz="quarter" idx="9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FC49-6C4D-4B5B-BEC8-D95BC9B88910}" type="slidenum">
              <a:t>‹#›</a:t>
            </a:fld>
            <a:endParaRPr lang="en-US" dirty="0"/>
          </a:p>
        </p:txBody>
      </p:sp>
      <p:sp>
        <p:nvSpPr>
          <p:cNvPr id="15" name="제목 14">
            <a:extLst>
              <a:ext uri="{D91E423F-A64B-40EE-8D70-EE49C4ABCD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A82EA6-0863-4F7E-9246-3750224897C6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476250" y="904875"/>
            <a:ext cx="3829050" cy="76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16" name="Date Placeholder 3">
            <a:extLst>
              <a:ext uri="{10447D95-FDC8-4881-B2C5-FCCE21BF9CE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2D1A60-359D-4B00-B013-52638B60E20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7" name="Footer Placeholder 4">
            <a:extLst>
              <a:ext uri="{7D319F48-B367-44BB-ADC6-95AEB8F4DF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359223-78A9-47DB-B884-0A69897CD8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A802779C-8FB9-4178-AFF9-F330AAE2F6C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2E5EE464-BCAD-4742-B9A6-836BC54CFC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C39D12-29C4-48B3-B406-483069AF1A1C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1547812" y="1765672"/>
            <a:ext cx="1019175" cy="1017983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lvl="0">
              <a:defRPr lang="en-US" sz="16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Add photo</a:t>
            </a:r>
          </a:p>
        </p:txBody>
      </p:sp>
      <p:sp>
        <p:nvSpPr>
          <p:cNvPr id="3" name="Text Placeholder 14">
            <a:extLst>
              <a:ext uri="{748C654D-1DBB-4FEA-ACCF-B3E07BE752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DAC9B4-2135-412F-B012-68EEAC3D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10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4" name="Picture Placeholder 18">
            <a:extLst>
              <a:ext uri="{E98FD960-1C7B-4C32-8B4F-3B5D577375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63AE9C-8B1B-4693-8B66-38D34D1AC152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Text Placeholder 13">
            <a:extLst>
              <a:ext uri="{87909141-6550-4D0B-A860-8B1CED7295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E48F89-51B4-4160-8E7C-3FC8C46A498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954957" y="3454765"/>
            <a:ext cx="2206075" cy="952500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6" name="Text Placeholder 13">
            <a:extLst>
              <a:ext uri="{C0ABAC52-C8BC-4ED3-86C2-7D0A3F506F5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D1BB454-ADD9-40D9-BC01-72B4727BD4C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459653" y="3454761"/>
            <a:ext cx="2206075" cy="952500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7" name="Text Placeholder 13">
            <a:extLst>
              <a:ext uri="{6AAF6E3D-BF38-4406-BA50-40277C18440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814BFEB-CE85-4A60-8835-4875DAF45BB8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5964345" y="3457575"/>
            <a:ext cx="2206075" cy="952500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8" name="Picture Placeholder 3">
            <a:extLst>
              <a:ext uri="{547736E6-F148-49C6-A7C0-4EC7EBB47E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3DCDE4-CF91-4080-8D70-E9A94D5CF9DA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4050725" y="1765449"/>
            <a:ext cx="1019175" cy="1017983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lvl="0">
              <a:defRPr lang="en-US" sz="16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Add photo</a:t>
            </a:r>
          </a:p>
        </p:txBody>
      </p:sp>
      <p:sp>
        <p:nvSpPr>
          <p:cNvPr id="9" name="Picture Placeholder 3">
            <a:extLst>
              <a:ext uri="{AE545A06-60F3-4903-91BC-602B4399A6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5AA875-0CD5-484D-A3E7-803086AD5011}"/>
              </a:ext>
            </a:extLst>
          </p:cNvPr>
          <p:cNvSpPr>
            <a:spLocks noGrp="1"/>
          </p:cNvSpPr>
          <p:nvPr>
            <p:ph type="pic" idx="7"/>
          </p:nvPr>
        </p:nvSpPr>
        <p:spPr>
          <a:xfrm>
            <a:off x="6553632" y="1765672"/>
            <a:ext cx="1019175" cy="1017983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lang="en-US" sz="16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dirty="0"/>
              <a:t>Add photo</a:t>
            </a:r>
          </a:p>
        </p:txBody>
      </p:sp>
      <p:sp>
        <p:nvSpPr>
          <p:cNvPr id="10" name="Rectangle 26">
            <a:extLst>
              <a:ext uri="{FEAE8499-C392-4E79-A049-B85C7B98C4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EF771C-65C9-4B48-B4C8-A95795159AB7}"/>
              </a:ext>
            </a:extLst>
          </p:cNvPr>
          <p:cNvSpPr/>
          <p:nvPr userDrawn="1"/>
        </p:nvSpPr>
        <p:spPr>
          <a:xfrm>
            <a:off x="0" y="0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Placeholder 13">
            <a:extLst>
              <a:ext uri="{428DAA50-6814-4BCF-BADC-07A080E777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76C95E-9A4C-4100-99CA-93D2E51D0370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952500" y="3123609"/>
            <a:ext cx="2206075" cy="334107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2" name="Text Placeholder 13">
            <a:extLst>
              <a:ext uri="{36A2BF75-5746-4EEA-9CE8-CDAAE6C394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BC8647-DFC2-418E-8F7D-305F1EB15CB4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3457575" y="3123609"/>
            <a:ext cx="2206075" cy="334107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3" name="Text Placeholder 13">
            <a:extLst>
              <a:ext uri="{6DD24CE1-288F-465E-9C5E-F1E497F8C22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37AFE3-414D-4AD6-AE49-FCA2411363C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62650" y="3123609"/>
            <a:ext cx="2206075" cy="334107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4" name="Rectangle 20">
            <a:extLst>
              <a:ext uri="{935D0F54-23A4-404D-AA03-2B19C27FEC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2FADFE4-EB93-4982-89BF-FD52C3F3148E}"/>
              </a:ext>
            </a:extLst>
          </p:cNvPr>
          <p:cNvSpPr/>
          <p:nvPr userDrawn="1"/>
        </p:nvSpPr>
        <p:spPr>
          <a:xfrm rot="5400000">
            <a:off x="5464112" y="2271873"/>
            <a:ext cx="428521" cy="5022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Slide Number Placeholder 5">
            <a:extLst>
              <a:ext uri="{012C860C-10D6-45CB-9304-A5B5CFF02A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23B386-2975-4A25-8FC8-629FCB85E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379E-E921-42D7-85C4-CE0EAF8DEB34}" type="slidenum">
              <a:t>‹#›</a:t>
            </a:fld>
            <a:endParaRPr lang="en-US" dirty="0"/>
          </a:p>
        </p:txBody>
      </p:sp>
      <p:sp>
        <p:nvSpPr>
          <p:cNvPr id="16" name="제목 15">
            <a:extLst>
              <a:ext uri="{47F609FC-CDB9-4B0B-9459-21E1EE9A193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811A65E-6245-487F-AF0B-C68B42ECCFC3}"/>
              </a:ext>
            </a:extLst>
          </p:cNvPr>
          <p:cNvSpPr>
            <a:spLocks noGrp="1"/>
          </p:cNvSpPr>
          <p:nvPr>
            <p:ph type="title" idx="12"/>
          </p:nvPr>
        </p:nvSpPr>
        <p:spPr>
          <a:xfrm>
            <a:off x="476250" y="904875"/>
            <a:ext cx="7229474" cy="83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17" name="Date Placeholder 3">
            <a:extLst>
              <a:ext uri="{D38E5C15-F73A-4331-9F0E-72769A46C5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CA260C-FC11-4D5A-97BC-47356DF584E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8" name="Footer Placeholder 4">
            <a:extLst>
              <a:ext uri="{0D640C91-ECDF-47A1-A0A4-D6E8146F8A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5687F7-0131-49F3-922B-1F9AAA166C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9" name="제목 18">
            <a:extLst>
              <a:ext uri="{9AC3D710-6083-4919-A6C0-96C06D00F1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769265-53F0-401E-9C87-61A2E6B53FE6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954881" y="2809875"/>
            <a:ext cx="2209800" cy="33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algn="ctr">
              <a:lnSpc>
                <a:spcPct val="100000"/>
              </a:lnSpc>
              <a:defRPr lang="en-US" sz="1800" dirty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20" name="제목 19">
            <a:extLst>
              <a:ext uri="{14D9EE7A-9BE5-41AC-A053-5A48C41135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E5190DE-6036-45BE-9134-1F8DEC368732}"/>
              </a:ext>
            </a:extLst>
          </p:cNvPr>
          <p:cNvSpPr>
            <a:spLocks noGrp="1"/>
          </p:cNvSpPr>
          <p:nvPr>
            <p:ph type="title" idx="16"/>
          </p:nvPr>
        </p:nvSpPr>
        <p:spPr>
          <a:xfrm>
            <a:off x="5962650" y="2809875"/>
            <a:ext cx="2209800" cy="333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lvl="0" algn="ctr">
              <a:lnSpc>
                <a:spcPct val="100000"/>
              </a:lnSpc>
              <a:defRPr lang="en-US" sz="7200" dirty="0">
                <a:solidFill>
                  <a:srgbClr val="22AF9F"/>
                </a:solidFill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21" name="제목 20">
            <a:extLst>
              <a:ext uri="{D47C153B-8378-4DF9-A407-316DA9A6AFA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30C251-190A-49C6-8955-6ECF6B385777}"/>
              </a:ext>
            </a:extLst>
          </p:cNvPr>
          <p:cNvSpPr>
            <a:spLocks noGrp="1"/>
          </p:cNvSpPr>
          <p:nvPr>
            <p:ph type="title" idx="17"/>
          </p:nvPr>
        </p:nvSpPr>
        <p:spPr>
          <a:xfrm>
            <a:off x="3458689" y="2809875"/>
            <a:ext cx="2209800" cy="33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algn="ctr">
              <a:lnSpc>
                <a:spcPct val="100000"/>
              </a:lnSpc>
              <a:defRPr lang="en-US" sz="1800" dirty="0">
                <a:solidFill>
                  <a:srgbClr val="22AF9F"/>
                </a:solidFill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</p:spTree>
    <p:extLst>
      <p:ext uri="{D51FD159-B389-4918-A98E-04A2A5CF67E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16F954BC-EA6C-4948-8E17-8D10F2BEA8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9E736C-E366-41DE-ACFC-053E35393CF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223287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9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3" name="Text Placeholder 13">
            <a:extLst>
              <a:ext uri="{AE8B5CFE-0067-44C4-92A3-74E605A848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2F4B6F-C40B-4202-A940-6B4AF4A5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3287" y="2675626"/>
            <a:ext cx="3114170" cy="1942903"/>
          </a:xfrm>
        </p:spPr>
        <p:txBody>
          <a:bodyPr lIns="0" tIns="45720" bIns="0" rtlCol="0" anchor="t">
            <a:noAutofit/>
          </a:bodyPr>
          <a:lstStyle>
            <a:lvl1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4" name="Picture Placeholder 18">
            <a:extLst>
              <a:ext uri="{F3FCFBFD-00E1-47AF-88A4-AB294ED90E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247E2E-3BEA-45BA-96FB-8516ED4B720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Rectangle 19">
            <a:extLst>
              <a:ext uri="{FE8A17C1-C54E-4ECB-BACB-C5A83DE7FA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46927C-F73E-4CF9-8EDF-76D05D65D0C6}"/>
              </a:ext>
            </a:extLst>
          </p:cNvPr>
          <p:cNvSpPr/>
          <p:nvPr userDrawn="1"/>
        </p:nvSpPr>
        <p:spPr>
          <a:xfrm>
            <a:off x="2352453" y="0"/>
            <a:ext cx="42852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13">
            <a:extLst>
              <a:ext uri="{3BF14833-3EBB-41A0-8AFB-A00A5E42FC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27C486-851A-418E-8E52-7E96FAA98780}"/>
              </a:ext>
            </a:extLst>
          </p:cNvPr>
          <p:cNvSpPr/>
          <p:nvPr userDrawn="1"/>
        </p:nvSpPr>
        <p:spPr>
          <a:xfrm>
            <a:off x="7297350" y="478734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16">
            <a:extLst>
              <a:ext uri="{309067B7-EE49-469D-9806-EF9587B95ED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7C58D3-AF58-433B-8E77-724D04C502A2}"/>
              </a:ext>
            </a:extLst>
          </p:cNvPr>
          <p:cNvSpPr/>
          <p:nvPr userDrawn="1"/>
        </p:nvSpPr>
        <p:spPr>
          <a:xfrm>
            <a:off x="7725872" y="3953927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3F617A8D-3C48-4DD7-BFFD-7515DC0D36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45A4C4-4C17-4BE0-AEBB-7F171711B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0DE9-5C08-4F36-9698-57F78C9A6812}" type="slidenum">
              <a:t>‹#›</a:t>
            </a:fld>
            <a:endParaRPr lang="en-US" dirty="0"/>
          </a:p>
        </p:txBody>
      </p:sp>
      <p:sp>
        <p:nvSpPr>
          <p:cNvPr id="9" name="제목 8">
            <a:extLst>
              <a:ext uri="{02C6CC8A-2679-471B-BCD3-620CD6B961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F97053D-C7AB-4CAD-9C21-3D35D8482F3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219450" y="904875"/>
            <a:ext cx="2514600" cy="83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10" name="Date Placeholder 3">
            <a:extLst>
              <a:ext uri="{1B9CDC3F-4DF9-4680-974A-6DCF25B726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210413-BB39-4F5A-8F51-2801181C26FC}"/>
              </a:ext>
            </a:extLst>
          </p:cNvPr>
          <p:cNvSpPr>
            <a:spLocks noGrp="1"/>
          </p:cNvSpPr>
          <p:nvPr>
            <p:ph type="dt" sz="half" idx="5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4">
            <a:extLst>
              <a:ext uri="{CCA5C1DC-0F42-4DDD-8FD0-BDF45EE850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092E43-3891-4D7D-B0CA-1476AB75A193}"/>
              </a:ext>
            </a:extLst>
          </p:cNvPr>
          <p:cNvSpPr>
            <a:spLocks noGrp="1"/>
          </p:cNvSpPr>
          <p:nvPr>
            <p:ph type="ftr" sz="quarter" idx="6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7B8DA1F9-AADB-44EB-B6B1-77867A1BE03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o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241B503C-4920-4097-BF0C-E5E30B59FD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6BBC2A-A466-4D5F-B4A0-7FCBADA1331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100000"/>
              </a:lnSpc>
              <a:buNone/>
              <a:defRPr lang="en-US" sz="3200" b="1" dirty="0">
                <a:solidFill>
                  <a:srgbClr val="22AF9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3" name="Picture Placeholder 18">
            <a:extLst>
              <a:ext uri="{38E36790-48D1-4A3C-B98B-F0634191E9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208330-449D-42EC-8AAC-A5183E6D0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4" name="Rectangle 26">
            <a:extLst>
              <a:ext uri="{C72BB9A1-AEC1-4787-B31F-687AABD834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708DF0B-B440-4D14-8292-590B18CD9680}"/>
              </a:ext>
            </a:extLst>
          </p:cNvPr>
          <p:cNvSpPr/>
          <p:nvPr userDrawn="1"/>
        </p:nvSpPr>
        <p:spPr>
          <a:xfrm>
            <a:off x="0" y="0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Picture Placeholder 2">
            <a:extLst>
              <a:ext uri="{AC7218B1-2F46-4B25-8899-0CFE5B433CA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2F3FF8-FF28-44D3-A572-CFC1AFBA5886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481012" y="1999675"/>
            <a:ext cx="2218226" cy="1298972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6" name="Picture Placeholder 2">
            <a:extLst>
              <a:ext uri="{16B0D55F-B28D-4EC9-9A60-7769738FDC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D551271-8402-42DD-B68A-9B9432FAC92A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80941" y="3543895"/>
            <a:ext cx="2218226" cy="1298972"/>
          </a:xfrm>
        </p:spPr>
        <p:txBody>
          <a:bodyPr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7" name="Picture Placeholder 2">
            <a:extLst>
              <a:ext uri="{F5D21002-53D4-4CCB-A36F-5A12E66BFB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CFC389-7541-43FC-B705-1B86392A6A78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2988189" y="1999675"/>
            <a:ext cx="2218226" cy="1298972"/>
          </a:xfrm>
        </p:spPr>
        <p:txBody>
          <a:bodyPr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8" name="Picture Placeholder 2">
            <a:extLst>
              <a:ext uri="{EBBBAEC5-717B-480A-91FD-590492FCD9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EE53C3-7438-436C-83AD-956B4125C946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2988118" y="3543895"/>
            <a:ext cx="2218226" cy="1298972"/>
          </a:xfrm>
        </p:spPr>
        <p:txBody>
          <a:bodyPr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9" name="Picture Placeholder 2">
            <a:extLst>
              <a:ext uri="{56C26975-5366-4609-91F3-0C2B627E7F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D6B88F7-82CD-4DEB-8B60-CC6FFB5C5552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5495437" y="1999675"/>
            <a:ext cx="2218226" cy="1298972"/>
          </a:xfrm>
        </p:spPr>
        <p:txBody>
          <a:bodyPr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10" name="Picture Placeholder 2">
            <a:extLst>
              <a:ext uri="{1804D8E8-8399-4FB9-A82F-6EB503882E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5A323B-B767-4417-B667-8F9A09DD0506}"/>
              </a:ext>
            </a:extLst>
          </p:cNvPr>
          <p:cNvSpPr>
            <a:spLocks noGrp="1"/>
          </p:cNvSpPr>
          <p:nvPr>
            <p:ph type="pic" idx="7"/>
          </p:nvPr>
        </p:nvSpPr>
        <p:spPr>
          <a:xfrm>
            <a:off x="5495365" y="3543895"/>
            <a:ext cx="2218226" cy="1298972"/>
          </a:xfrm>
        </p:spPr>
        <p:txBody>
          <a:bodyPr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11" name="Rectangle 33">
            <a:extLst>
              <a:ext uri="{809DE1AC-A78C-46A0-B679-79562E4F6D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82FC9B6-DA05-407D-9F86-2AB718988F1E}"/>
              </a:ext>
            </a:extLst>
          </p:cNvPr>
          <p:cNvSpPr/>
          <p:nvPr userDrawn="1"/>
        </p:nvSpPr>
        <p:spPr>
          <a:xfrm>
            <a:off x="7713734" y="1999675"/>
            <a:ext cx="428521" cy="284319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3">
            <a:extLst>
              <a:ext uri="{D3E9B4B4-DA7E-479B-AC16-731AA4B40D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8E7F249-3EFE-4279-923F-CBB2CEDCA0ED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480941" y="1503887"/>
            <a:ext cx="7661314" cy="398684"/>
          </a:xfrm>
        </p:spPr>
        <p:txBody>
          <a:bodyPr lIns="0" tIns="45720" bIns="0" rtlCol="0" anchor="t">
            <a:noAutofit/>
          </a:bodyPr>
          <a:lstStyle>
            <a:lvl1pPr marL="0"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200" b="0" dirty="0">
                <a:solidFill>
                  <a:srgbClr val="212121"/>
                </a:solidFill>
                <a:latin typeface="Amiri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3" name="Slide Number Placeholder 5">
            <a:extLst>
              <a:ext uri="{6F66D955-0132-48BF-924C-6709724D1B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A91E1C-1C14-497E-8ACF-A2B2D522CBBE}"/>
              </a:ext>
            </a:extLst>
          </p:cNvPr>
          <p:cNvSpPr>
            <a:spLocks noGrp="1"/>
          </p:cNvSpPr>
          <p:nvPr>
            <p:ph type="sldNum" sz="quarter" idx="9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4E2-22D0-4B2D-996D-FF1482F31806}" type="slidenum">
              <a:t>‹#›</a:t>
            </a:fld>
            <a:endParaRPr lang="en-US" dirty="0"/>
          </a:p>
        </p:txBody>
      </p:sp>
      <p:sp>
        <p:nvSpPr>
          <p:cNvPr id="14" name="제목 13">
            <a:extLst>
              <a:ext uri="{7FFBE751-541A-4F71-8D54-D98D8D24294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1BA390-26DC-4479-9004-D26846B9A4A8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476250" y="904875"/>
            <a:ext cx="6381750" cy="53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15" name="Date Placeholder 3">
            <a:extLst>
              <a:ext uri="{D1D4BC21-D8FE-480B-B487-C09B269FA3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85F0367-1389-4D43-A8AD-D570B53B8F5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6" name="Footer Placeholder 4">
            <a:extLst>
              <a:ext uri="{1227ED27-BF36-49CF-AD7A-D5F01C8D66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7769B0-8406-4E1E-97BA-B586102F8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D3D40E4C-E832-4772-9996-A85C45B16D9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DE513D32-90B9-4ADA-B83C-9496D1689B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97C7FB-AAB3-4B7C-B8EE-509CBB8F642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10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3" name="Text Placeholder 13">
            <a:extLst>
              <a:ext uri="{1C548E94-F4F9-405E-A514-3A13185E7E2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3953B5-1477-42B4-B2DA-53859E32D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69" y="2663723"/>
            <a:ext cx="3834011" cy="2155087"/>
          </a:xfrm>
        </p:spPr>
        <p:txBody>
          <a:bodyPr lIns="0" tIns="45720" bIns="0" rtlCol="0" anchor="t">
            <a:noAutofit/>
          </a:bodyPr>
          <a:lstStyle>
            <a:lvl1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4" name="Picture Placeholder 18">
            <a:extLst>
              <a:ext uri="{ABEDA089-0C07-4E24-B79B-65BB149D0B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2FEAA2-FDEF-4313-B672-5D14BEDFFC69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Rectangle 10">
            <a:extLst>
              <a:ext uri="{B209B861-3949-4ECA-8E21-C9F400ED30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A32CD8-5AC0-47D3-8949-584E6CDC0F75}"/>
              </a:ext>
            </a:extLst>
          </p:cNvPr>
          <p:cNvSpPr/>
          <p:nvPr userDrawn="1"/>
        </p:nvSpPr>
        <p:spPr>
          <a:xfrm>
            <a:off x="7713734" y="478734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83D929E8-A44D-47F3-83C4-C06DFD4FD7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E34E43-5B87-4E6A-AFC1-1B1604DB07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B160-7D64-44A9-80F9-BB58536DC561}" type="slidenum">
              <a:t>‹#›</a:t>
            </a:fld>
            <a:endParaRPr lang="en-US" dirty="0"/>
          </a:p>
        </p:txBody>
      </p:sp>
      <p:sp>
        <p:nvSpPr>
          <p:cNvPr id="7" name="내용 개체 틀 6">
            <a:extLst>
              <a:ext uri="{70FFDB90-5B45-4FB4-B174-B80C6E3DD4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2F615D-4A50-4E9A-9FC3-9C3381C0F740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98599" y="908770"/>
            <a:ext cx="3333750" cy="385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>
              <a:lnSpc>
                <a:spcPct val="100000"/>
              </a:lnSpc>
              <a:defRPr lang="en-US" sz="1200" dirty="0"/>
            </a:lvl1pPr>
            <a:lvl2pPr lvl="1">
              <a:lnSpc>
                <a:spcPct val="100000"/>
              </a:lnSpc>
              <a:defRPr lang="en-US" sz="1200" dirty="0"/>
            </a:lvl2pPr>
            <a:lvl3pPr lvl="2">
              <a:lnSpc>
                <a:spcPct val="100000"/>
              </a:lnSpc>
              <a:defRPr lang="en-US" sz="1200" dirty="0"/>
            </a:lvl3pPr>
            <a:lvl4pPr lvl="3">
              <a:lnSpc>
                <a:spcPct val="100000"/>
              </a:lnSpc>
              <a:defRPr lang="en-US" sz="1200" dirty="0"/>
            </a:lvl4pPr>
            <a:lvl5pPr lvl="4">
              <a:lnSpc>
                <a:spcPct val="100000"/>
              </a:lnSpc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제목 7">
            <a:extLst>
              <a:ext uri="{4C44484F-EF85-4894-AC2B-B7CFE07C61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2B45EE-17F5-4805-9222-C119428C1EFD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476250" y="904875"/>
            <a:ext cx="3829050" cy="1657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39B3952E-1FE3-43DD-84B4-17DE0D24BA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089505-84C6-4EBC-912C-B8234BB7358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>
            <a:extLst>
              <a:ext uri="{9E16BA76-117C-4188-9D25-C9243AB2F6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4BF285-C8AC-428A-9986-3BA903F74454}"/>
              </a:ext>
            </a:extLst>
          </p:cNvPr>
          <p:cNvSpPr>
            <a:spLocks noGrp="1"/>
          </p:cNvSpPr>
          <p:nvPr>
            <p:ph type="ftr" sz="quarter" idx="7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D3C0846-D5D4-4409-B206-205100D0557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">
            <a:extLst>
              <a:ext uri="{814E971A-6A3E-4D05-9BE7-80579A47F0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6256285-85BB-4CB5-B1B2-4BF242479CF2}"/>
              </a:ext>
            </a:extLst>
          </p:cNvPr>
          <p:cNvCxnSpPr/>
          <p:nvPr/>
        </p:nvCxnSpPr>
        <p:spPr>
          <a:xfrm>
            <a:off x="0" y="3125549"/>
            <a:ext cx="9144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4">
            <a:extLst>
              <a:ext uri="{6753FAD5-991C-4D70-A2C2-AAFC79EFBA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6C6ACC-A7E6-49C3-B903-8EA43F40E51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10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4" name="Picture Placeholder 18">
            <a:extLst>
              <a:ext uri="{25DEC24E-6419-42A5-9FD0-2DC0370C4AC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492BC0-48C8-4C38-B781-6EE3C3A5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Text Placeholder 13">
            <a:extLst>
              <a:ext uri="{0A0AC084-B5D5-4BF0-92A1-5D00C0B9B5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DA6D00-2EB7-49EF-A795-188C1532C37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54" y="3802434"/>
            <a:ext cx="1624887" cy="263813"/>
          </a:xfrm>
        </p:spPr>
        <p:txBody>
          <a:bodyPr vert="horz" lIns="0" tIns="45720" rIns="91440" bIns="0" rtlCol="0" anchor="ctr">
            <a:noAutofit/>
          </a:bodyPr>
          <a:lstStyle>
            <a:lvl1pPr lvl="0">
              <a:lnSpc>
                <a:spcPct val="100000"/>
              </a:lnSpc>
              <a:defRPr lang="en-US" sz="1800" b="1" dirty="0">
                <a:solidFill>
                  <a:srgbClr val="22AF9F"/>
                </a:solidFill>
                <a:latin typeface="+mj-lt"/>
              </a:defRPr>
            </a:lvl1pPr>
          </a:lstStyle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Add year</a:t>
            </a:r>
          </a:p>
        </p:txBody>
      </p:sp>
      <p:sp>
        <p:nvSpPr>
          <p:cNvPr id="6" name="Text Placeholder 2">
            <a:extLst>
              <a:ext uri="{B333347F-695E-4994-AD09-6F40C0DE79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A0AD779-9B0B-4C00-B7AB-732E37423CF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87695" y="2617193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lIns="0" rIns="0" rtlCol="0" anchor="ctr">
            <a:noAutofit/>
          </a:bodyPr>
          <a:lstStyle>
            <a:lvl1pPr marL="0" lvl="0" indent="0" algn="ctr" rtl="0">
              <a:lnSpc>
                <a:spcPct val="100000"/>
              </a:lnSpc>
              <a:buNone/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7" name="Text Placeholder 2">
            <a:extLst>
              <a:ext uri="{854B4E48-9AD1-42A5-8713-FE9E96B3A9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C6C78E-C5B7-4989-B1CC-E10323CD9C6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79945" y="2617193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vert="horz" lIns="0" tIns="45720" rIns="0" bIns="45720" rtlCol="0" anchor="ctr">
            <a:noAutofit/>
          </a:bodyPr>
          <a:lstStyle>
            <a:lvl1pPr lvl="0" algn="ctr">
              <a:lnSpc>
                <a:spcPct val="100000"/>
              </a:lnSpc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02.</a:t>
            </a:r>
          </a:p>
        </p:txBody>
      </p:sp>
      <p:sp>
        <p:nvSpPr>
          <p:cNvPr id="8" name="Text Placeholder 13">
            <a:extLst>
              <a:ext uri="{08C6771E-ABA2-4313-8EA2-B14841DCDF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433CC8-A802-42E3-88B7-8FC18B4A303B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3750247" y="3802434"/>
            <a:ext cx="1624887" cy="263813"/>
          </a:xfrm>
        </p:spPr>
        <p:txBody>
          <a:bodyPr vert="horz" lIns="0" tIns="45720" rIns="91440" bIns="0" rtlCol="0" anchor="ctr">
            <a:noAutofit/>
          </a:bodyPr>
          <a:lstStyle>
            <a:lvl1pPr lvl="0">
              <a:lnSpc>
                <a:spcPct val="100000"/>
              </a:lnSpc>
              <a:defRPr lang="en-US" sz="1800" b="1" dirty="0">
                <a:solidFill>
                  <a:srgbClr val="22AF9F"/>
                </a:solidFill>
                <a:latin typeface="+mj-lt"/>
              </a:defRPr>
            </a:lvl1pPr>
          </a:lstStyle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Add year</a:t>
            </a:r>
          </a:p>
        </p:txBody>
      </p:sp>
      <p:sp>
        <p:nvSpPr>
          <p:cNvPr id="9" name="Text Placeholder 2">
            <a:extLst>
              <a:ext uri="{150BEB30-A80E-4E4A-A201-DA862DAED0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DCD155-0A5F-49B4-8102-4FC5F4BED0E7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4072194" y="2617193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vert="horz" lIns="0" tIns="45720" rIns="0" bIns="45720" rtlCol="0" anchor="ctr">
            <a:noAutofit/>
          </a:bodyPr>
          <a:lstStyle>
            <a:lvl1pPr lvl="0" algn="ctr">
              <a:lnSpc>
                <a:spcPct val="100000"/>
              </a:lnSpc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03.</a:t>
            </a:r>
          </a:p>
        </p:txBody>
      </p:sp>
      <p:sp>
        <p:nvSpPr>
          <p:cNvPr id="10" name="Text Placeholder 2">
            <a:extLst>
              <a:ext uri="{821F97EC-1FDF-47C4-8C3F-49EE8506CB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BF544C-D24F-45B8-B993-75BDB7363323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5764444" y="2617193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vert="horz" lIns="0" tIns="45720" rIns="0" bIns="45720" rtlCol="0" anchor="ctr">
            <a:noAutofit/>
          </a:bodyPr>
          <a:lstStyle>
            <a:lvl1pPr lvl="0" algn="ctr">
              <a:lnSpc>
                <a:spcPct val="100000"/>
              </a:lnSpc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04.</a:t>
            </a:r>
          </a:p>
        </p:txBody>
      </p:sp>
      <p:sp>
        <p:nvSpPr>
          <p:cNvPr id="11" name="Text Placeholder 13">
            <a:extLst>
              <a:ext uri="{873246C4-A485-4A77-935A-7864D398B4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A4833B-316E-43EB-B4EC-F7E6FF47B673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7134740" y="3802434"/>
            <a:ext cx="1624887" cy="263813"/>
          </a:xfrm>
        </p:spPr>
        <p:txBody>
          <a:bodyPr vert="horz" lIns="0" tIns="45720" rIns="91440" bIns="0" rtlCol="0" anchor="ctr">
            <a:noAutofit/>
          </a:bodyPr>
          <a:lstStyle>
            <a:lvl1pPr lvl="0">
              <a:lnSpc>
                <a:spcPct val="100000"/>
              </a:lnSpc>
              <a:defRPr lang="en-US" sz="1800" b="1" dirty="0">
                <a:solidFill>
                  <a:srgbClr val="22AF9F"/>
                </a:solidFill>
                <a:latin typeface="+mj-lt"/>
              </a:defRPr>
            </a:lvl1pPr>
          </a:lstStyle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Add year</a:t>
            </a:r>
          </a:p>
        </p:txBody>
      </p:sp>
      <p:sp>
        <p:nvSpPr>
          <p:cNvPr id="12" name="Text Placeholder 2">
            <a:extLst>
              <a:ext uri="{3450B3BC-0C9B-485C-B08F-29E6C7CED8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0D0C74-8D16-4261-B231-ED8BA83FE056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7456684" y="2617193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vert="horz" lIns="0" tIns="45720" rIns="0" bIns="45720" rtlCol="0" anchor="ctr">
            <a:noAutofit/>
          </a:bodyPr>
          <a:lstStyle>
            <a:lvl1pPr lvl="0" algn="ctr">
              <a:lnSpc>
                <a:spcPct val="100000"/>
              </a:lnSpc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05.</a:t>
            </a:r>
          </a:p>
        </p:txBody>
      </p:sp>
      <p:sp>
        <p:nvSpPr>
          <p:cNvPr id="13" name="Text Placeholder 13">
            <a:extLst>
              <a:ext uri="{9079F383-2533-452F-B419-CC48DB8FC2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2A7796-B6A3-425E-9891-7E39FEF3180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65754" y="4090524"/>
            <a:ext cx="1624887" cy="456624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4" name="Text Placeholder 13">
            <a:extLst>
              <a:ext uri="{13CE95DB-44BD-49AB-A2DA-77A73E72AF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E95621-142C-48DF-BD19-FD8FCDB8338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3750247" y="4090524"/>
            <a:ext cx="1624887" cy="456624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5" name="Text Placeholder 13">
            <a:extLst>
              <a:ext uri="{22E7AC4C-F32C-42AD-9E6A-5CC5AB8BE7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ACD0E3-9EA5-4A58-887A-879A27FE4E4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134740" y="4090524"/>
            <a:ext cx="1624887" cy="456624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6" name="Text Placeholder 13">
            <a:extLst>
              <a:ext uri="{4D0202CC-0C2F-4725-BCDA-594D13BC10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A588AF-51B7-4192-920E-5B6E496F49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64070" y="1671679"/>
            <a:ext cx="1624887" cy="263813"/>
          </a:xfrm>
        </p:spPr>
        <p:txBody>
          <a:bodyPr lIns="0" tIns="45720" bIns="0" rtlCol="0" anchor="ctr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800" b="1" dirty="0">
                <a:solidFill>
                  <a:srgbClr val="22AF9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17" name="Text Placeholder 13">
            <a:extLst>
              <a:ext uri="{7B1D233F-ED57-437B-AE0D-89658090D0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81DA61-3C4A-45A5-9DA3-484EB3CAEC3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4070" y="1959768"/>
            <a:ext cx="1624887" cy="456188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8" name="Text Placeholder 13">
            <a:extLst>
              <a:ext uri="{1C15136B-2F0A-467B-AF88-1D1BB3A880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59E7AF-D982-4BC7-A008-2FF5FCA3AB8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43506" y="1671679"/>
            <a:ext cx="1624887" cy="263813"/>
          </a:xfrm>
        </p:spPr>
        <p:txBody>
          <a:bodyPr vert="horz" lIns="0" tIns="45720" rIns="91440" bIns="0" rtlCol="0" anchor="ctr">
            <a:noAutofit/>
          </a:bodyPr>
          <a:lstStyle>
            <a:lvl1pPr lvl="0">
              <a:lnSpc>
                <a:spcPct val="100000"/>
              </a:lnSpc>
              <a:defRPr lang="en-US" sz="1800" b="1" dirty="0">
                <a:solidFill>
                  <a:srgbClr val="22AF9F"/>
                </a:solidFill>
                <a:latin typeface="+mj-lt"/>
              </a:defRPr>
            </a:lvl1pPr>
          </a:lstStyle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Add year</a:t>
            </a:r>
          </a:p>
        </p:txBody>
      </p:sp>
      <p:sp>
        <p:nvSpPr>
          <p:cNvPr id="19" name="Text Placeholder 13">
            <a:extLst>
              <a:ext uri="{7E998AC4-6D0D-46FF-8E4E-8605CC09D0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704E77-F8C6-44A5-B2AC-BB772DDD318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443506" y="1959768"/>
            <a:ext cx="1624887" cy="456188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20" name="Slide Number Placeholder 5">
            <a:extLst>
              <a:ext uri="{24F014CB-B0FA-4616-951A-E89AF9E579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8697C9-E533-4E04-99B1-9F9275F34E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D6593-C20C-42C7-B0FF-24B2DB971260}" type="slidenum">
              <a:t>‹#›</a:t>
            </a:fld>
            <a:endParaRPr lang="en-US" dirty="0"/>
          </a:p>
        </p:txBody>
      </p:sp>
      <p:sp>
        <p:nvSpPr>
          <p:cNvPr id="21" name="제목 20">
            <a:extLst>
              <a:ext uri="{9CD03A03-D8A1-4699-8A7C-D45C986248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6F605A-967F-493F-AA79-36912D4C24E8}"/>
              </a:ext>
            </a:extLst>
          </p:cNvPr>
          <p:cNvSpPr>
            <a:spLocks noGrp="1"/>
          </p:cNvSpPr>
          <p:nvPr>
            <p:ph type="title" idx="18"/>
          </p:nvPr>
        </p:nvSpPr>
        <p:spPr>
          <a:xfrm>
            <a:off x="476250" y="904875"/>
            <a:ext cx="6667500" cy="53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22" name="Date Placeholder 3">
            <a:extLst>
              <a:ext uri="{33866D24-B105-4E8E-8DFD-3A35195120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47E1AA-2D61-4F16-A971-66E56B28DCDD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3" name="Footer Placeholder 4">
            <a:extLst>
              <a:ext uri="{910DEB91-E373-4E19-9270-211CD44171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33495A-0435-4832-8E3E-1FDF281DBC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A87D8D8D-8273-45D9-8558-BB6AF8997B2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7A391FDD-670E-42BC-877E-55855CDA05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EC6946-7466-43AE-B48E-95B19605417B}"/>
              </a:ext>
            </a:extLst>
          </p:cNvPr>
          <p:cNvSpPr/>
          <p:nvPr userDrawn="1"/>
        </p:nvSpPr>
        <p:spPr>
          <a:xfrm>
            <a:off x="481391" y="1595437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" name="Rectangle 18">
            <a:extLst>
              <a:ext uri="{6413FF9F-7509-482F-AB1A-844273CDE6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76C283-177C-4796-AA19-D818FEDD450C}"/>
              </a:ext>
            </a:extLst>
          </p:cNvPr>
          <p:cNvSpPr/>
          <p:nvPr userDrawn="1"/>
        </p:nvSpPr>
        <p:spPr>
          <a:xfrm>
            <a:off x="481393" y="2395566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4" name="Rectangle 20">
            <a:extLst>
              <a:ext uri="{00A95F81-15BE-4FA7-8D0E-B3D0A88CDB2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A75CDC-BEC9-4B84-9126-1DF7286FD31A}"/>
              </a:ext>
            </a:extLst>
          </p:cNvPr>
          <p:cNvSpPr/>
          <p:nvPr userDrawn="1"/>
        </p:nvSpPr>
        <p:spPr>
          <a:xfrm>
            <a:off x="481393" y="3195685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" name="Rectangle 22">
            <a:extLst>
              <a:ext uri="{74625E7D-46BF-4ED0-8D52-C43E57F912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628260-0E81-480D-B2F3-0AA1CD8972E9}"/>
              </a:ext>
            </a:extLst>
          </p:cNvPr>
          <p:cNvSpPr/>
          <p:nvPr userDrawn="1"/>
        </p:nvSpPr>
        <p:spPr>
          <a:xfrm>
            <a:off x="481393" y="4000500"/>
            <a:ext cx="428521" cy="425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6" name="Picture Placeholder 18">
            <a:extLst>
              <a:ext uri="{552CD995-B2D2-448F-9253-F769DCD7B8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B7D7A39-B2D4-44A8-98AD-E1907802A91B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7" name="Slide Number Placeholder 5">
            <a:extLst>
              <a:ext uri="{0C5C6007-F78C-48AF-A937-0FCD379A26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6CBC66-04F2-47E5-AEAA-F4D5D37B1EB6}"/>
              </a:ext>
            </a:extLst>
          </p:cNvPr>
          <p:cNvSpPr>
            <a:spLocks noGrp="1"/>
          </p:cNvSpPr>
          <p:nvPr>
            <p:ph type="sldNum" sz="quarter" idx="1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3A5D-96A4-44C3-ABFA-3B3F76E1AECC}" type="slidenum">
              <a:t>‹#›</a:t>
            </a:fld>
            <a:endParaRPr lang="en-US" dirty="0"/>
          </a:p>
        </p:txBody>
      </p:sp>
      <p:sp>
        <p:nvSpPr>
          <p:cNvPr id="8" name="제목 7">
            <a:extLst>
              <a:ext uri="{048D4261-DBF9-49E1-99CA-61EC6595AE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1DE464-EAE3-4FDF-BCA5-3995EFFF8FF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76250" y="714375"/>
            <a:ext cx="3829050" cy="76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9" name="내용 개체 틀 8">
            <a:extLst>
              <a:ext uri="{BCF06D27-E3CC-4B58-8E0B-0532F7ECA9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3833D1-7DA0-4931-A397-30BD0FFE8590}"/>
              </a:ext>
            </a:extLst>
          </p:cNvPr>
          <p:cNvSpPr>
            <a:spLocks noGrp="1"/>
          </p:cNvSpPr>
          <p:nvPr>
            <p:ph idx="3"/>
          </p:nvPr>
        </p:nvSpPr>
        <p:spPr>
          <a:xfrm>
            <a:off x="904875" y="1619250"/>
            <a:ext cx="3409950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>
              <a:lnSpc>
                <a:spcPct val="100000"/>
              </a:lnSpc>
              <a:defRPr lang="en-US" sz="1400" b="1" dirty="0">
                <a:latin typeface="+mn-lt"/>
              </a:defRPr>
            </a:lvl1pPr>
            <a:lvl2pPr lvl="1" indent="285750">
              <a:lnSpc>
                <a:spcPct val="100000"/>
              </a:lnSpc>
              <a:defRPr lang="en-US" sz="1200" dirty="0"/>
            </a:lvl2pPr>
            <a:lvl3pPr marL="571500" lvl="2" indent="285750">
              <a:lnSpc>
                <a:spcPct val="100000"/>
              </a:lnSpc>
              <a:defRPr lang="en-US" sz="1200" dirty="0"/>
            </a:lvl3pPr>
            <a:lvl4pPr marL="857250" lvl="3" indent="285750">
              <a:lnSpc>
                <a:spcPct val="100000"/>
              </a:lnSpc>
              <a:defRPr lang="en-US" sz="1200" dirty="0"/>
            </a:lvl4pPr>
            <a:lvl5pPr marL="1143000" lvl="4" indent="285750">
              <a:lnSpc>
                <a:spcPct val="100000"/>
              </a:lnSpc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내용 개체 틀 9">
            <a:extLst>
              <a:ext uri="{C690D2E3-1DEE-4200-BBC4-3846A0A991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487FA5F-5ED4-481C-AACF-8DD949214F6F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909913" y="2266950"/>
            <a:ext cx="3409950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>
              <a:lnSpc>
                <a:spcPct val="100000"/>
              </a:lnSpc>
              <a:defRPr lang="en-US" sz="1400" b="1" dirty="0">
                <a:latin typeface="+mn-lt"/>
              </a:defRPr>
            </a:lvl1pPr>
            <a:lvl2pPr lvl="1" indent="285750">
              <a:lnSpc>
                <a:spcPct val="100000"/>
              </a:lnSpc>
              <a:defRPr lang="en-US" sz="1200" dirty="0"/>
            </a:lvl2pPr>
            <a:lvl3pPr marL="571500" lvl="2" indent="285750">
              <a:lnSpc>
                <a:spcPct val="100000"/>
              </a:lnSpc>
              <a:defRPr lang="en-US" sz="1200" dirty="0"/>
            </a:lvl3pPr>
            <a:lvl4pPr marL="857250" lvl="3" indent="285750">
              <a:lnSpc>
                <a:spcPct val="100000"/>
              </a:lnSpc>
              <a:defRPr lang="en-US" sz="1200" dirty="0"/>
            </a:lvl4pPr>
            <a:lvl5pPr marL="1143000" lvl="4" indent="285750">
              <a:lnSpc>
                <a:spcPct val="100000"/>
              </a:lnSpc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내용 개체 틀 10">
            <a:extLst>
              <a:ext uri="{21E2C028-E19B-4971-90E2-44D134FA4A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81C452-30C7-4BB0-99E3-D4D09A7060BF}"/>
              </a:ext>
            </a:extLst>
          </p:cNvPr>
          <p:cNvSpPr>
            <a:spLocks noGrp="1"/>
          </p:cNvSpPr>
          <p:nvPr>
            <p:ph idx="5"/>
          </p:nvPr>
        </p:nvSpPr>
        <p:spPr>
          <a:xfrm>
            <a:off x="909913" y="3567084"/>
            <a:ext cx="3409950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>
              <a:lnSpc>
                <a:spcPct val="100000"/>
              </a:lnSpc>
              <a:defRPr lang="en-US" sz="1400" b="1" dirty="0">
                <a:latin typeface="+mn-lt"/>
              </a:defRPr>
            </a:lvl1pPr>
            <a:lvl2pPr lvl="1" indent="285750">
              <a:lnSpc>
                <a:spcPct val="100000"/>
              </a:lnSpc>
              <a:defRPr lang="en-US" sz="1200" dirty="0"/>
            </a:lvl2pPr>
            <a:lvl3pPr marL="571500" lvl="2" indent="285750">
              <a:lnSpc>
                <a:spcPct val="100000"/>
              </a:lnSpc>
              <a:defRPr lang="en-US" sz="1200" dirty="0"/>
            </a:lvl3pPr>
            <a:lvl4pPr marL="857250" lvl="3" indent="285750">
              <a:lnSpc>
                <a:spcPct val="100000"/>
              </a:lnSpc>
              <a:defRPr lang="en-US" sz="1200" dirty="0"/>
            </a:lvl4pPr>
            <a:lvl5pPr marL="1143000" lvl="4" indent="285750">
              <a:lnSpc>
                <a:spcPct val="100000"/>
              </a:lnSpc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내용 개체 틀 11">
            <a:extLst>
              <a:ext uri="{389B4F1E-93F3-4C8E-A0A4-3379138658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9861879-C3D0-4333-AA34-CE021302132D}"/>
              </a:ext>
            </a:extLst>
          </p:cNvPr>
          <p:cNvSpPr>
            <a:spLocks noGrp="1"/>
          </p:cNvSpPr>
          <p:nvPr>
            <p:ph idx="6"/>
          </p:nvPr>
        </p:nvSpPr>
        <p:spPr>
          <a:xfrm>
            <a:off x="909913" y="2919364"/>
            <a:ext cx="3409950" cy="876300"/>
          </a:xfrm>
          <a:prstGeom prst="rect">
            <a:avLst/>
          </a:prstGeom>
        </p:spPr>
        <p:txBody>
          <a:bodyPr vert="horz" lIns="91440" tIns="95250" rIns="91440" bIns="45720" rtlCol="0">
            <a:noAutofit/>
          </a:bodyPr>
          <a:lstStyle>
            <a:lvl1pPr lvl="0">
              <a:lnSpc>
                <a:spcPct val="100000"/>
              </a:lnSpc>
              <a:defRPr lang="en-US" sz="1400" b="1" dirty="0">
                <a:latin typeface="+mn-lt"/>
              </a:defRPr>
            </a:lvl1pPr>
            <a:lvl2pPr lvl="1" indent="285750">
              <a:lnSpc>
                <a:spcPct val="100000"/>
              </a:lnSpc>
              <a:defRPr lang="en-US" sz="1200" dirty="0"/>
            </a:lvl2pPr>
            <a:lvl3pPr marL="571500" lvl="2" indent="285750">
              <a:lnSpc>
                <a:spcPct val="100000"/>
              </a:lnSpc>
              <a:defRPr lang="en-US" sz="1200" dirty="0"/>
            </a:lvl3pPr>
            <a:lvl4pPr marL="857250" lvl="3" indent="285750">
              <a:lnSpc>
                <a:spcPct val="100000"/>
              </a:lnSpc>
              <a:defRPr lang="en-US" sz="1200" dirty="0"/>
            </a:lvl4pPr>
            <a:lvl5pPr marL="1143000" lvl="4" indent="285750">
              <a:lnSpc>
                <a:spcPct val="100000"/>
              </a:lnSpc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내용 개체 틀 12" hidden="1">
            <a:extLst>
              <a:ext uri="{C1DFC2F3-ED6E-49DF-ACC9-306DCB0B7F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D4B31B-10C6-44B8-800B-D3C7948AC0AC}"/>
              </a:ext>
            </a:extLst>
          </p:cNvPr>
          <p:cNvSpPr>
            <a:spLocks noGrp="1"/>
          </p:cNvSpPr>
          <p:nvPr>
            <p:ph idx="7"/>
          </p:nvPr>
        </p:nvSpPr>
        <p:spPr>
          <a:xfrm>
            <a:off x="4733925" y="2724150"/>
            <a:ext cx="3409950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>
              <a:lnSpc>
                <a:spcPct val="100000"/>
              </a:lnSpc>
              <a:defRPr lang="en-US" sz="1400" b="1" dirty="0">
                <a:latin typeface="+mn-lt"/>
              </a:defRPr>
            </a:lvl1pPr>
            <a:lvl2pPr lvl="1" indent="285750">
              <a:lnSpc>
                <a:spcPct val="100000"/>
              </a:lnSpc>
              <a:defRPr lang="en-US" sz="1200" dirty="0"/>
            </a:lvl2pPr>
            <a:lvl3pPr marL="571500" lvl="2" indent="285750">
              <a:lnSpc>
                <a:spcPct val="100000"/>
              </a:lnSpc>
              <a:defRPr lang="en-US" sz="1200" dirty="0"/>
            </a:lvl3pPr>
            <a:lvl4pPr marL="857250" lvl="3" indent="285750">
              <a:lnSpc>
                <a:spcPct val="100000"/>
              </a:lnSpc>
              <a:defRPr lang="en-US" sz="1200" dirty="0"/>
            </a:lvl4pPr>
            <a:lvl5pPr marL="1143000" lvl="4" indent="285750">
              <a:lnSpc>
                <a:spcPct val="100000"/>
              </a:lnSpc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내용 개체 틀 13" hidden="1">
            <a:extLst>
              <a:ext uri="{7D082393-5561-42BB-AFA5-37423A9223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F69681-66BB-46A8-BDC2-A7170FA8F59D}"/>
              </a:ext>
            </a:extLst>
          </p:cNvPr>
          <p:cNvSpPr>
            <a:spLocks noGrp="1"/>
          </p:cNvSpPr>
          <p:nvPr>
            <p:ph idx="8"/>
          </p:nvPr>
        </p:nvSpPr>
        <p:spPr>
          <a:xfrm>
            <a:off x="4733925" y="3867150"/>
            <a:ext cx="3409950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>
              <a:lnSpc>
                <a:spcPct val="100000"/>
              </a:lnSpc>
              <a:defRPr lang="en-US" sz="1400" b="1" dirty="0">
                <a:latin typeface="+mn-lt"/>
              </a:defRPr>
            </a:lvl1pPr>
            <a:lvl2pPr lvl="1" indent="285750">
              <a:lnSpc>
                <a:spcPct val="100000"/>
              </a:lnSpc>
              <a:defRPr lang="en-US" sz="1200" dirty="0"/>
            </a:lvl2pPr>
            <a:lvl3pPr marL="571500" lvl="2" indent="285750">
              <a:lnSpc>
                <a:spcPct val="100000"/>
              </a:lnSpc>
              <a:defRPr lang="en-US" sz="1200" dirty="0"/>
            </a:lvl3pPr>
            <a:lvl4pPr marL="857250" lvl="3" indent="285750">
              <a:lnSpc>
                <a:spcPct val="100000"/>
              </a:lnSpc>
              <a:defRPr lang="en-US" sz="1200" dirty="0"/>
            </a:lvl4pPr>
            <a:lvl5pPr marL="1143000" lvl="4" indent="285750">
              <a:lnSpc>
                <a:spcPct val="100000"/>
              </a:lnSpc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C45B0502-A21D-4A70-9511-9BEC750F0B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E35E69-75EE-4202-AADF-628DCFEA69AD}"/>
              </a:ext>
            </a:extLst>
          </p:cNvPr>
          <p:cNvSpPr>
            <a:spLocks noGrp="1"/>
          </p:cNvSpPr>
          <p:nvPr>
            <p:ph type="dt" sz="half" idx="9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6" name="Footer Placeholder 4">
            <a:extLst>
              <a:ext uri="{5AF59A8C-0858-488B-89CD-ECD80A84DB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105B086-E494-4089-96AD-B810C8EBB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5612B8DC-BB6F-4D2D-941D-2D2308F04DB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61628CD3-B57F-42E9-B18D-6F67ACEC55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885D4B0-39FE-4F57-9475-EB78A696D775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4788693" y="0"/>
            <a:ext cx="2925366" cy="5143500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3" name="Rectangle 9">
            <a:extLst>
              <a:ext uri="{7FD6437A-7B09-445E-9409-CB5EAF6E802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3072C7-22DB-4A08-9CB2-1DEB43C1AB71}"/>
              </a:ext>
            </a:extLst>
          </p:cNvPr>
          <p:cNvSpPr/>
          <p:nvPr userDrawn="1"/>
        </p:nvSpPr>
        <p:spPr>
          <a:xfrm>
            <a:off x="7713734" y="0"/>
            <a:ext cx="42852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14">
            <a:extLst>
              <a:ext uri="{DF365AE1-6EEA-4033-BED6-753D7E0178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78F54F-BF45-425A-B20B-EBE8787E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10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5" name="Text Placeholder 13">
            <a:extLst>
              <a:ext uri="{59FFD59E-B5A0-41A9-96A1-14E410A656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B04527-07CF-42B5-BEBE-FDEA67B6AF7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1069" y="2359304"/>
            <a:ext cx="4057430" cy="2459507"/>
          </a:xfrm>
        </p:spPr>
        <p:txBody>
          <a:bodyPr lIns="0" tIns="45720" bIns="0" rtlCol="0" anchor="t">
            <a:noAutofit/>
          </a:bodyPr>
          <a:lstStyle>
            <a:lvl1pPr marL="0"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6" name="Picture Placeholder 18">
            <a:extLst>
              <a:ext uri="{63A5A227-BE32-4E6C-9D90-572C935F3C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FE6DE7-2FCB-4F8D-AA5D-C8394AB70E11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7" name="Slide Number Placeholder 5">
            <a:extLst>
              <a:ext uri="{FD8185DA-A9DD-4B3B-B58C-4B5D9B74F9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1D964C6-C493-4AF6-8375-682583341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8A169-BF37-4A43-A6F8-819D528572E8}" type="slidenum">
              <a:t>‹#›</a:t>
            </a:fld>
            <a:endParaRPr lang="en-US" dirty="0"/>
          </a:p>
        </p:txBody>
      </p:sp>
      <p:sp>
        <p:nvSpPr>
          <p:cNvPr id="8" name="제목 7">
            <a:extLst>
              <a:ext uri="{AA43260C-5209-4208-ACC2-7E71E9332A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B91AD7-5EAF-4E67-9DAE-155479B9044B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476250" y="904875"/>
            <a:ext cx="4086225" cy="1343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8F5B5C48-CE54-47FE-9EFF-8ACA6259CB2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D8C3B5-753F-4D1A-9B85-CAE186B4D51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>
            <a:extLst>
              <a:ext uri="{C59C87BE-E2D4-49D1-BC1A-C059A6B7A6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E74DED-A64B-4F26-95DD-E15323821079}"/>
              </a:ext>
            </a:extLst>
          </p:cNvPr>
          <p:cNvSpPr>
            <a:spLocks noGrp="1"/>
          </p:cNvSpPr>
          <p:nvPr>
            <p:ph type="ftr" sz="quarter" idx="7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77704755-1AB5-4319-8AD7-A4CFDD07C5E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Polic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980319A7-AA78-49AA-AA50-4F7F237994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81B931-891A-42A8-AAB6-699378917050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909586" y="3938211"/>
            <a:ext cx="8240482" cy="829050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3" name="Text Placeholder 14">
            <a:extLst>
              <a:ext uri="{3D6A1D4E-EF57-4884-B928-844AD08235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9DC96A-C51E-412B-BDE4-4CF51B72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9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4" name="Picture Placeholder 18">
            <a:extLst>
              <a:ext uri="{F5CFA8D5-8069-4504-9613-DB2BC9FC912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02BEEF-8BD9-4EBA-B8E9-C83B15D5575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Slide Number Placeholder 5">
            <a:extLst>
              <a:ext uri="{1952B733-02DF-4B4D-91F0-9ECB474315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3F9CC8-6584-4240-A7BF-04B7CFFBA8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3ED6-3274-4530-9804-50EA02063214}" type="slidenum">
              <a:t>‹#›</a:t>
            </a:fld>
            <a:endParaRPr lang="en-US" dirty="0"/>
          </a:p>
        </p:txBody>
      </p:sp>
      <p:sp>
        <p:nvSpPr>
          <p:cNvPr id="6" name="제목 5">
            <a:extLst>
              <a:ext uri="{6F4896F6-7E5C-4D51-9DE5-36E76FDFB00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6BAFFF-B761-44B2-8E48-9384C2CB344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76250" y="904875"/>
            <a:ext cx="7829550" cy="83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7" name="내용 개체 틀 6">
            <a:extLst>
              <a:ext uri="{E5C0E61C-FB8E-4741-A4B9-E3AB141DBE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9BBC48-6481-478F-BABA-A52F8DE5E564}"/>
              </a:ext>
            </a:extLst>
          </p:cNvPr>
          <p:cNvSpPr>
            <a:spLocks noGrp="1"/>
          </p:cNvSpPr>
          <p:nvPr>
            <p:ph idx="5"/>
          </p:nvPr>
        </p:nvSpPr>
        <p:spPr>
          <a:xfrm>
            <a:off x="476250" y="2162175"/>
            <a:ext cx="7829550" cy="174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>
              <a:lnSpc>
                <a:spcPct val="100000"/>
              </a:lnSpc>
              <a:defRPr lang="en-US" sz="1200" b="1" dirty="0">
                <a:latin typeface="+mn-lt"/>
              </a:defRPr>
            </a:lvl1pPr>
            <a:lvl2pPr lvl="1">
              <a:lnSpc>
                <a:spcPct val="100000"/>
              </a:lnSpc>
              <a:defRPr lang="en-US" sz="1200" dirty="0"/>
            </a:lvl2pPr>
            <a:lvl3pPr lvl="2">
              <a:lnSpc>
                <a:spcPct val="100000"/>
              </a:lnSpc>
              <a:defRPr lang="en-US" sz="1200" dirty="0"/>
            </a:lvl3pPr>
            <a:lvl4pPr lvl="3">
              <a:lnSpc>
                <a:spcPct val="100000"/>
              </a:lnSpc>
              <a:defRPr lang="en-US" sz="1200" dirty="0"/>
            </a:lvl4pPr>
            <a:lvl5pPr lvl="4">
              <a:lnSpc>
                <a:spcPct val="100000"/>
              </a:lnSpc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D4C9BB85-CC42-4FB2-9423-4AE59BE4CD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48BBC6-33B9-4FC9-A2B6-7C36A9A8E4AC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4">
            <a:extLst>
              <a:ext uri="{C3971AEF-CB92-43C8-A79B-ADEFA1F709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8E00CE-8B57-4E55-8F19-62988E8A46D4}"/>
              </a:ext>
            </a:extLst>
          </p:cNvPr>
          <p:cNvSpPr>
            <a:spLocks noGrp="1"/>
          </p:cNvSpPr>
          <p:nvPr>
            <p:ph type="ftr" sz="quarter" idx="7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15124343-8CDC-4D88-8E4A-6C53CAC8D90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al Op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DD5DA8E0-E1C5-4EDA-BDEE-4050CEC104F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F582C0-9424-4077-92F1-5692B5F3725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10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3" name="Text Placeholder 13">
            <a:extLst>
              <a:ext uri="{8E980C7C-21DA-4775-9C02-AD0D07A685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C200FE-1734-45AE-9D03-FE51F09E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65" y="2169971"/>
            <a:ext cx="5022531" cy="571500"/>
          </a:xfrm>
        </p:spPr>
        <p:txBody>
          <a:bodyPr lIns="0" tIns="45720" bIns="0" rtlCol="0" anchor="t">
            <a:noAutofit/>
          </a:bodyPr>
          <a:lstStyle>
            <a:lvl1pPr marL="0" lvl="0" indent="0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4" name="Picture Placeholder 18">
            <a:extLst>
              <a:ext uri="{2BE137FA-DC68-40F2-BED0-1FE1ACD7B7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41D56C-4827-4EDC-AB51-BFF529A6214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Rectangle 24">
            <a:extLst>
              <a:ext uri="{14FE1D3B-D36B-475C-8EC2-E1D576F2267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98E17B9-EC6B-419D-A34E-295ACCABD5BC}"/>
              </a:ext>
            </a:extLst>
          </p:cNvPr>
          <p:cNvSpPr/>
          <p:nvPr userDrawn="1"/>
        </p:nvSpPr>
        <p:spPr>
          <a:xfrm rot="5400000">
            <a:off x="2778069" y="2119473"/>
            <a:ext cx="428521" cy="5022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25">
            <a:extLst>
              <a:ext uri="{E8F27F37-BB61-4617-B571-C4E110778B4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4209BE-8B53-4B88-96AB-0EA582A7659D}"/>
              </a:ext>
            </a:extLst>
          </p:cNvPr>
          <p:cNvSpPr/>
          <p:nvPr userDrawn="1"/>
        </p:nvSpPr>
        <p:spPr>
          <a:xfrm>
            <a:off x="7285212" y="3953927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26">
            <a:extLst>
              <a:ext uri="{2596E53C-22D3-492F-90C5-C8C69485E58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E1D838D-3E6C-463A-A734-37E127B0BF36}"/>
              </a:ext>
            </a:extLst>
          </p:cNvPr>
          <p:cNvSpPr/>
          <p:nvPr userDrawn="1"/>
        </p:nvSpPr>
        <p:spPr>
          <a:xfrm>
            <a:off x="0" y="0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418768FF-3D96-45AB-BC28-E4EC4173FD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658C04-DD74-40DD-B414-DD59227D7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F5DB-9A2E-4697-A486-D654BEA2ED98}" type="slidenum">
              <a:t>‹#›</a:t>
            </a:fld>
            <a:endParaRPr lang="en-US" dirty="0"/>
          </a:p>
        </p:txBody>
      </p:sp>
      <p:sp>
        <p:nvSpPr>
          <p:cNvPr id="9" name="제목 8">
            <a:extLst>
              <a:ext uri="{F2BA3A19-F8AA-4BA0-8C99-530C50DC16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03ECB6-B85A-4919-B1BC-E1621E8F0E0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76250" y="990600"/>
            <a:ext cx="5019675" cy="83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  <a:defRPr lang="en-US" sz="3200" dirty="0"/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10" name="Date Placeholder 3">
            <a:extLst>
              <a:ext uri="{A90F9772-5C51-4EA0-A25D-B27B52BAA2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9E893C-F461-4B1E-A265-B1733391E608}"/>
              </a:ext>
            </a:extLst>
          </p:cNvPr>
          <p:cNvSpPr>
            <a:spLocks noGrp="1"/>
          </p:cNvSpPr>
          <p:nvPr>
            <p:ph type="dt" sz="half" idx="5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4">
            <a:extLst>
              <a:ext uri="{AA78428A-E8BC-4493-AF95-D9B8D88D8E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A981D3-D169-422C-97C9-BBC2222DC71B}"/>
              </a:ext>
            </a:extLst>
          </p:cNvPr>
          <p:cNvSpPr>
            <a:spLocks noGrp="1"/>
          </p:cNvSpPr>
          <p:nvPr>
            <p:ph type="ftr" sz="quarter" idx="6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내용 개체 틀 11">
            <a:extLst>
              <a:ext uri="{B503C0AA-4FA1-42A8-809A-E280A485D3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30922B-8A9C-4DBD-A1BE-BA8E1E4D8489}"/>
              </a:ext>
            </a:extLst>
          </p:cNvPr>
          <p:cNvSpPr>
            <a:spLocks noGrp="1"/>
          </p:cNvSpPr>
          <p:nvPr>
            <p:ph idx="7"/>
          </p:nvPr>
        </p:nvSpPr>
        <p:spPr>
          <a:xfrm>
            <a:off x="476250" y="2762250"/>
            <a:ext cx="2066925" cy="138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>
              <a:defRPr lang="en-US" sz="1200" b="0" dirty="0">
                <a:latin typeface="+mn-lt"/>
              </a:defRPr>
            </a:lvl1pPr>
            <a:lvl2pPr lvl="1">
              <a:defRPr lang="en-US" sz="1200" dirty="0"/>
            </a:lvl2pPr>
            <a:lvl3pPr marL="571500" lvl="2">
              <a:defRPr lang="en-US" sz="1200" dirty="0"/>
            </a:lvl3pPr>
            <a:lvl4pPr marL="857250" lvl="3">
              <a:defRPr lang="en-US" sz="1200" dirty="0"/>
            </a:lvl4pPr>
            <a:lvl5pPr marL="1143000" lvl="4"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내용 개체 틀 12">
            <a:extLst>
              <a:ext uri="{124B7153-49A9-4195-B9B5-1A65D2DAE3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BA37DFC-2FE1-4F3D-95F9-37CD3728FAD3}"/>
              </a:ext>
            </a:extLst>
          </p:cNvPr>
          <p:cNvSpPr>
            <a:spLocks noGrp="1"/>
          </p:cNvSpPr>
          <p:nvPr>
            <p:ph idx="8"/>
          </p:nvPr>
        </p:nvSpPr>
        <p:spPr>
          <a:xfrm>
            <a:off x="2857500" y="2762250"/>
            <a:ext cx="2647950" cy="138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>
              <a:defRPr lang="en-US" sz="1200" b="0" dirty="0">
                <a:latin typeface="+mn-lt"/>
              </a:defRPr>
            </a:lvl1pPr>
            <a:lvl2pPr lvl="1">
              <a:defRPr lang="en-US" sz="1200" dirty="0"/>
            </a:lvl2pPr>
            <a:lvl3pPr marL="571500" lvl="2">
              <a:defRPr lang="en-US" sz="1200" dirty="0"/>
            </a:lvl3pPr>
            <a:lvl4pPr marL="838200" lvl="3">
              <a:defRPr lang="en-US" sz="1200" dirty="0"/>
            </a:lvl4pPr>
            <a:lvl5pPr marL="1143000" lvl="4"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A29541CF-0BD4-4208-B90B-15AFBEB54DF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loyment Classif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A80A8C49-3195-4888-8158-B487E0319C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A6C626-53F3-4E09-B1A0-6F078B8EFDF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10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3" name="Text Placeholder 13">
            <a:extLst>
              <a:ext uri="{946E68A0-F718-4487-B586-EFF820C2DD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94B661-5F01-4885-B9BB-076D785C4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65" y="2169972"/>
            <a:ext cx="7834259" cy="822057"/>
          </a:xfrm>
        </p:spPr>
        <p:txBody>
          <a:bodyPr lIns="0" tIns="45720" bIns="0" rtlCol="0" anchor="t">
            <a:noAutofit/>
          </a:bodyPr>
          <a:lstStyle>
            <a:lvl1pPr marL="0"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4" name="Picture Placeholder 18">
            <a:extLst>
              <a:ext uri="{02244DFA-13C6-4AA4-BCF8-104136F6F3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9FAFCC6-7F10-484E-ABF4-0CB1AB41220B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366541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5" name="Text Placeholder 13">
            <a:extLst>
              <a:ext uri="{BA20E5E4-7C2F-4F3C-B16C-A0819946FA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6AA939-0110-4D00-8642-FB6E8376695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65754" y="4063404"/>
            <a:ext cx="1624887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6" name="Text Placeholder 2">
            <a:extLst>
              <a:ext uri="{25390B52-71C9-4DE8-86D1-FC10AA0249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92DA19-E74C-4405-98C6-A5C023C5885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95429" y="3011681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lIns="0" rIns="0" rtlCol="0" anchor="ctr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225"/>
              </a:spcBef>
              <a:buNone/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7" name="Text Placeholder 13">
            <a:extLst>
              <a:ext uri="{5C4A35AE-EB39-4762-A25A-DC4584DCBD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7FEA21-30B9-461F-8B60-0C673BFE6242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2058000" y="4063404"/>
            <a:ext cx="1624887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8" name="Text Placeholder 2">
            <a:extLst>
              <a:ext uri="{BF60F507-5EE9-44D3-AA99-FF51D51DAE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265031-3174-4FEF-A6EF-58C052E85B95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2387669" y="3011681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vert="horz" lIns="0" tIns="45720" rIns="0" bIns="45720" rtlCol="0" anchor="ctr">
            <a:noAutofit/>
          </a:bodyPr>
          <a:lstStyle>
            <a:lvl1pPr lvl="0" algn="ctr">
              <a:lnSpc>
                <a:spcPct val="100000"/>
              </a:lnSpc>
              <a:spcBef>
                <a:spcPts val="225"/>
              </a:spcBef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01.</a:t>
            </a:r>
          </a:p>
        </p:txBody>
      </p:sp>
      <p:sp>
        <p:nvSpPr>
          <p:cNvPr id="9" name="Text Placeholder 13">
            <a:extLst>
              <a:ext uri="{E3934110-C64A-4CDA-A087-2CA52E54DA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610241A-C287-4A0E-A248-D0D8B63F80D0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3750247" y="4063404"/>
            <a:ext cx="1624887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0" name="Text Placeholder 2">
            <a:extLst>
              <a:ext uri="{7EF43589-3231-4E99-BE6E-79A63DDC5B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8BC602-C001-4A8D-BDEB-9B5F199D28D0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4079919" y="3011681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vert="horz" lIns="0" tIns="45720" rIns="0" bIns="45720" rtlCol="0" anchor="ctr">
            <a:noAutofit/>
          </a:bodyPr>
          <a:lstStyle>
            <a:lvl1pPr lvl="0" algn="ctr">
              <a:lnSpc>
                <a:spcPct val="100000"/>
              </a:lnSpc>
              <a:spcBef>
                <a:spcPts val="225"/>
              </a:spcBef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01.</a:t>
            </a:r>
          </a:p>
        </p:txBody>
      </p:sp>
      <p:sp>
        <p:nvSpPr>
          <p:cNvPr id="11" name="Text Placeholder 13">
            <a:extLst>
              <a:ext uri="{E579A250-D27F-417D-8808-28B0D6BB1ED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88A778-31BF-40A1-8AC2-4F8695DF8E13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5442494" y="4063404"/>
            <a:ext cx="1624887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2" name="Text Placeholder 2">
            <a:extLst>
              <a:ext uri="{3EB3E0F7-3028-4DB2-A064-4F1C8117E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B99F26-2E2D-4A79-A72D-0D5D272F442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772159" y="3011681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vert="horz" lIns="0" tIns="45720" rIns="0" bIns="45720" rtlCol="0" anchor="ctr">
            <a:noAutofit/>
          </a:bodyPr>
          <a:lstStyle>
            <a:lvl1pPr lvl="0" algn="ctr">
              <a:lnSpc>
                <a:spcPct val="100000"/>
              </a:lnSpc>
              <a:spcBef>
                <a:spcPts val="225"/>
              </a:spcBef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01.</a:t>
            </a:r>
          </a:p>
        </p:txBody>
      </p:sp>
      <p:sp>
        <p:nvSpPr>
          <p:cNvPr id="13" name="Text Placeholder 13">
            <a:extLst>
              <a:ext uri="{CA42EF30-93E9-4BE3-9D6B-AA7D984B51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72C352-0F93-4FE3-B783-0E447EFEA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34740" y="4063404"/>
            <a:ext cx="1624887" cy="477999"/>
          </a:xfrm>
        </p:spPr>
        <p:txBody>
          <a:bodyPr lIns="0" tIns="4572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4" name="Text Placeholder 2">
            <a:extLst>
              <a:ext uri="{C58BC678-E826-4F93-93F3-318AF5098E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94D78B-F455-4169-BE98-3A5AB37A502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445440" y="3011685"/>
            <a:ext cx="1003489" cy="1003489"/>
          </a:xfrm>
          <a:prstGeom prst="ellipse">
            <a:avLst/>
          </a:prstGeom>
          <a:solidFill>
            <a:schemeClr val="bg2"/>
          </a:solidFill>
        </p:spPr>
        <p:txBody>
          <a:bodyPr vert="horz" lIns="0" tIns="45720" rIns="0" bIns="45720" rtlCol="0" anchor="ctr">
            <a:noAutofit/>
          </a:bodyPr>
          <a:lstStyle>
            <a:lvl1pPr lvl="0" algn="ctr">
              <a:lnSpc>
                <a:spcPct val="100000"/>
              </a:lnSpc>
              <a:spcBef>
                <a:spcPts val="225"/>
              </a:spcBef>
              <a:defRPr lang="en-US" sz="2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indent="0" algn="ctr">
              <a:buNone/>
            </a:pPr>
            <a:r>
              <a:rPr lang="en-US" dirty="0"/>
              <a:t>01.</a:t>
            </a:r>
          </a:p>
        </p:txBody>
      </p:sp>
      <p:sp>
        <p:nvSpPr>
          <p:cNvPr id="15" name="Slide Number Placeholder 5">
            <a:extLst>
              <a:ext uri="{4F52A3AA-DC67-432D-AF7E-C070338A14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DBDCCA-10C8-43D7-9155-366FFAD116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BFFA-275E-4AAF-9154-C7D0BEC6494C}" type="slidenum">
              <a:t>‹#›</a:t>
            </a:fld>
            <a:endParaRPr lang="en-US" dirty="0"/>
          </a:p>
        </p:txBody>
      </p:sp>
      <p:sp>
        <p:nvSpPr>
          <p:cNvPr id="16" name="제목 15">
            <a:extLst>
              <a:ext uri="{D3CB3BF6-0527-46ED-871C-7D0979D199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1274A9D-A6B9-4AE5-8D13-936A3236270B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476250" y="990600"/>
            <a:ext cx="7610474" cy="83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17" name="Date Placeholder 3">
            <a:extLst>
              <a:ext uri="{C6C18DD4-E371-4874-B95A-373C187F3D4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A072E1-CBE1-4B00-9051-A692D80C9AC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8" name="Footer Placeholder 4">
            <a:extLst>
              <a:ext uri="{697C7295-AAC6-44C5-9221-973931A9F6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EF2C75-CF22-4D6C-986A-FF1CEF6D547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3A8B9177-FA47-4C3E-A2D7-1C1705C4555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8AE7D82D-9C3D-4E94-8F6B-F61376C84A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3BDB7E3-C679-42AC-8C47-15E542E66C6C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3" name="Rectangle 16">
            <a:extLst>
              <a:ext uri="{F368A920-3034-414D-9A64-57ADDEF2E2C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AB3FEF-6F47-4EEF-AF84-A2580275381B}"/>
              </a:ext>
            </a:extLst>
          </p:cNvPr>
          <p:cNvSpPr/>
          <p:nvPr userDrawn="1"/>
        </p:nvSpPr>
        <p:spPr>
          <a:xfrm rot="5400000">
            <a:off x="2778069" y="2119473"/>
            <a:ext cx="428521" cy="5022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17">
            <a:extLst>
              <a:ext uri="{539F8136-2CD2-44E4-961C-96421E3F01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68B053-4EDD-485D-9D20-C9719ACF89C3}"/>
              </a:ext>
            </a:extLst>
          </p:cNvPr>
          <p:cNvSpPr/>
          <p:nvPr userDrawn="1"/>
        </p:nvSpPr>
        <p:spPr>
          <a:xfrm>
            <a:off x="7285212" y="3953927"/>
            <a:ext cx="428521" cy="4285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 Placeholder 14">
            <a:extLst>
              <a:ext uri="{D229A3D5-C9FB-4128-98E0-CD65C5E9C2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666BDB-C6AC-4C75-BE7C-528ED5170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65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9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6" name="Slide Number Placeholder 5">
            <a:extLst>
              <a:ext uri="{C4E0AE13-4431-453B-9359-F59C6EC1E7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F3F559-0EDD-4476-98E4-C59AEF824D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9C53-F2A6-48D1-9BF3-A832620A2C66}" type="slidenum">
              <a:t>‹#›</a:t>
            </a:fld>
            <a:endParaRPr lang="en-US" dirty="0"/>
          </a:p>
        </p:txBody>
      </p:sp>
      <p:sp>
        <p:nvSpPr>
          <p:cNvPr id="7" name="제목 6">
            <a:extLst>
              <a:ext uri="{44CF5A19-4313-4E11-AA4A-6FAAC82E444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E3846A-8BB8-4B7B-AB49-CC92339ACEF3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6250" y="904875"/>
            <a:ext cx="3829050" cy="76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8" name="내용 개체 틀 7">
            <a:extLst>
              <a:ext uri="{87E428AB-55AF-4E67-843D-6AFD492211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49FAD0-547D-4CDC-82C2-C5A2638BB040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6250" y="1771650"/>
            <a:ext cx="7829550" cy="238125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lvl="0">
              <a:lnSpc>
                <a:spcPct val="100000"/>
              </a:lnSpc>
              <a:defRPr lang="en-US" sz="1200" b="1" dirty="0">
                <a:latin typeface="+mn-lt"/>
              </a:defRPr>
            </a:lvl1pPr>
            <a:lvl2pPr lvl="1" indent="285750">
              <a:lnSpc>
                <a:spcPct val="100000"/>
              </a:lnSpc>
              <a:defRPr lang="en-US" sz="1200" b="1" dirty="0">
                <a:latin typeface="+mn-lt"/>
              </a:defRPr>
            </a:lvl2pPr>
            <a:lvl3pPr marL="571500" lvl="2" indent="285750">
              <a:lnSpc>
                <a:spcPct val="100000"/>
              </a:lnSpc>
              <a:defRPr lang="en-US" sz="1200" dirty="0"/>
            </a:lvl3pPr>
            <a:lvl4pPr marL="857250" lvl="3" indent="285750">
              <a:lnSpc>
                <a:spcPct val="100000"/>
              </a:lnSpc>
              <a:defRPr lang="en-US" sz="1200" dirty="0"/>
            </a:lvl4pPr>
            <a:lvl5pPr marL="1143000" lvl="4" indent="285750">
              <a:lnSpc>
                <a:spcPct val="100000"/>
              </a:lnSpc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331EC6D3-8152-44E1-8C77-575A84C05F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C820B4-82D5-493C-84A8-5FE50F72E163}"/>
              </a:ext>
            </a:extLst>
          </p:cNvPr>
          <p:cNvSpPr>
            <a:spLocks noGrp="1"/>
          </p:cNvSpPr>
          <p:nvPr>
            <p:ph type="dt" sz="half" idx="5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>
            <a:extLst>
              <a:ext uri="{AFC12A5E-B4FA-480D-B734-9DE40F6F21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32C967-A36F-40A9-AAA0-8040ED78EE75}"/>
              </a:ext>
            </a:extLst>
          </p:cNvPr>
          <p:cNvSpPr>
            <a:spLocks noGrp="1"/>
          </p:cNvSpPr>
          <p:nvPr>
            <p:ph type="ftr" sz="quarter" idx="6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E5A0E53B-F3C0-40B8-B389-6402C494DFE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ti-Discrimin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7ECBB4AA-556C-4628-9CE8-99D045767E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AF67B8-A28E-46D0-9901-8AFFE0ED10D4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2780862" y="2790824"/>
            <a:ext cx="1895474" cy="1895474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b="0" dirty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>
            <a:extLst>
              <a:ext uri="{4EEB7B05-B948-4C32-8271-00E00A8E2F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CA7D4D-743F-4291-83F2-D1D9CD5B1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80862" y="454818"/>
            <a:ext cx="1895474" cy="1895474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b="0" dirty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Text Placeholder 14">
            <a:extLst>
              <a:ext uri="{28966A6F-03DE-44E7-9126-BA667FF47B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02DA8D-421F-4161-8384-33B5B7AF5F1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04748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9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5" name="Text Placeholder 13">
            <a:extLst>
              <a:ext uri="{8E18C6F4-94DE-45DC-AB9F-5123D7DA98D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519C92-103C-4F9C-90A6-EF6AF15EE8B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104747" y="2675626"/>
            <a:ext cx="3114170" cy="1742046"/>
          </a:xfrm>
        </p:spPr>
        <p:txBody>
          <a:bodyPr lIns="0" tIns="45720" bIns="0" rtlCol="0" anchor="t">
            <a:noAutofit/>
          </a:bodyPr>
          <a:lstStyle>
            <a:lvl1pPr marL="0" lvl="0" indent="0">
              <a:spcBef>
                <a:spcPts val="300"/>
              </a:spcBef>
              <a:spcAft>
                <a:spcPts val="300"/>
              </a:spcAft>
              <a:buNone/>
              <a:defRPr lang="en-US" sz="1200" b="0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6" name="Picture Placeholder 18">
            <a:extLst>
              <a:ext uri="{253F7C09-9AC8-46D7-B897-3DCD97F36B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DAFE3C-E8F0-44DC-9966-F8A74ADCA481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7" name="Rectangle 19">
            <a:extLst>
              <a:ext uri="{E99A440F-4AD8-4080-ABFB-47965D3AE3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0D78E2-AA9E-4D01-95EE-A679D10233C2}"/>
              </a:ext>
            </a:extLst>
          </p:cNvPr>
          <p:cNvSpPr/>
          <p:nvPr userDrawn="1"/>
        </p:nvSpPr>
        <p:spPr>
          <a:xfrm>
            <a:off x="2352456" y="454818"/>
            <a:ext cx="428520" cy="42314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Picture Placeholder 2">
            <a:extLst>
              <a:ext uri="{815B3690-9FA9-4EEA-88CC-A392B17704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D8B040-829B-4DEC-851F-C1D215466BFF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456809" y="454818"/>
            <a:ext cx="1895474" cy="1895474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b="0" dirty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>
            <a:extLst>
              <a:ext uri="{A1965B61-FCC2-48C5-9AF1-74624454C7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DFEED4-7322-4E5F-8522-4DBBA9E74EF5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456809" y="2790824"/>
            <a:ext cx="1895474" cy="1895474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b="0" dirty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34F7C2AB-102E-4270-8939-52CB6EB1B3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4185EF-91F6-4F87-AD76-0CFDE7A246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E466-B788-48C1-BE50-42529953B2E3}" type="slidenum">
              <a:t>‹#›</a:t>
            </a:fld>
            <a:endParaRPr lang="en-US" dirty="0"/>
          </a:p>
        </p:txBody>
      </p:sp>
      <p:sp>
        <p:nvSpPr>
          <p:cNvPr id="11" name="제목 10">
            <a:extLst>
              <a:ext uri="{3376D63A-43C5-4106-B5A0-886C5EB77E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2A68E0-08BF-4C4E-94B4-9FE218516BC5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5095875" y="904875"/>
            <a:ext cx="3705225" cy="83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12" name="Date Placeholder 3">
            <a:extLst>
              <a:ext uri="{0505232D-B2DE-4714-832C-8C7D059FB2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1E221A9-BE64-463C-A0D4-94E89374033D}"/>
              </a:ext>
            </a:extLst>
          </p:cNvPr>
          <p:cNvSpPr>
            <a:spLocks noGrp="1"/>
          </p:cNvSpPr>
          <p:nvPr>
            <p:ph type="dt" sz="half" idx="9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3" name="Footer Placeholder 4">
            <a:extLst>
              <a:ext uri="{72917A55-50B7-4C75-A4B1-AA202C31EC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97EDB2-60B9-482D-9404-E595A975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D17DB0B5-1DE9-49C1-9FBC-19CB2CC31A1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rimination Prohib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586209E2-9511-4C83-9392-F71648ABC0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F48F7A-9543-43D0-9D60-2030A8860E9E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428521" y="0"/>
            <a:ext cx="2925366" cy="5143500"/>
          </a:xfrm>
        </p:spPr>
        <p:txBody>
          <a:bodyPr rtlCol="0" anchor="ctr">
            <a:noAutofit/>
          </a:bodyPr>
          <a:lstStyle>
            <a:lvl1pPr marL="0" lvl="0" indent="0" algn="ctr"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Add photo</a:t>
            </a:r>
          </a:p>
        </p:txBody>
      </p:sp>
      <p:sp>
        <p:nvSpPr>
          <p:cNvPr id="3" name="Rectangle 9">
            <a:extLst>
              <a:ext uri="{E657176C-1A51-44B0-92C8-E9BBBB6CD2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A6547A-4442-4D9A-BE45-3BC471F77326}"/>
              </a:ext>
            </a:extLst>
          </p:cNvPr>
          <p:cNvSpPr/>
          <p:nvPr userDrawn="1"/>
        </p:nvSpPr>
        <p:spPr>
          <a:xfrm>
            <a:off x="0" y="0"/>
            <a:ext cx="428521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14">
            <a:extLst>
              <a:ext uri="{0A8E970E-D2DB-416C-B408-D2C058D10F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FD20F9-605C-475B-B390-8ECC504C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2033" y="454818"/>
            <a:ext cx="1297158" cy="452437"/>
          </a:xfrm>
        </p:spPr>
        <p:txBody>
          <a:bodyPr lIns="0" rtlCol="0">
            <a:noAutofit/>
          </a:bodyPr>
          <a:lstStyle>
            <a:lvl1pPr marL="0" lvl="0" indent="0" algn="l" rtl="0">
              <a:lnSpc>
                <a:spcPct val="100000"/>
              </a:lnSpc>
              <a:buNone/>
              <a:defRPr lang="en-US" sz="3200" b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#No.</a:t>
            </a:r>
          </a:p>
        </p:txBody>
      </p:sp>
      <p:sp>
        <p:nvSpPr>
          <p:cNvPr id="5" name="Picture Placeholder 18">
            <a:extLst>
              <a:ext uri="{2157ACB4-05B4-45C4-A502-AB81320A88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252E5F-800C-43D7-BA1B-BCFF8995D1C1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366543" y="428625"/>
            <a:ext cx="544115" cy="54411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lvl="0" indent="0">
              <a:buNone/>
              <a:defRPr lang="en-US" sz="1200" dirty="0">
                <a:solidFill>
                  <a:srgbClr val="212121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/>
              <a:t>ADD LOGO</a:t>
            </a:r>
          </a:p>
        </p:txBody>
      </p:sp>
      <p:sp>
        <p:nvSpPr>
          <p:cNvPr id="6" name="Text Placeholder 13">
            <a:extLst>
              <a:ext uri="{6A0ED94C-778A-46DE-B14A-C9364484CB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59A6B1-E9EF-4F01-B961-CB687E6DCCA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782033" y="2169971"/>
            <a:ext cx="4533291" cy="712815"/>
          </a:xfrm>
        </p:spPr>
        <p:txBody>
          <a:bodyPr lIns="0" tIns="45720" bIns="0" rtlCol="0" anchor="t">
            <a:noAutofit/>
          </a:bodyPr>
          <a:lstStyle>
            <a:lvl1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1" dirty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7" name="Slide Number Placeholder 5">
            <a:extLst>
              <a:ext uri="{1DB508EB-2E73-4575-BBCF-68AA2ACAC6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91DC5E-2AF9-42EF-BA2F-F10F35325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C5C1-8785-4311-9B5E-C3F3381BBCAA}" type="slidenum">
              <a:t>‹#›</a:t>
            </a:fld>
            <a:endParaRPr lang="en-US" dirty="0"/>
          </a:p>
        </p:txBody>
      </p:sp>
      <p:sp>
        <p:nvSpPr>
          <p:cNvPr id="8" name="제목 7">
            <a:extLst>
              <a:ext uri="{F3B3D85C-2F23-44ED-84E1-62A7C45E78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759AB3-9A7A-4E2D-B01F-52C0FE6D9348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781425" y="904875"/>
            <a:ext cx="3705225" cy="8382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lvl="0">
              <a:lnSpc>
                <a:spcPct val="100000"/>
              </a:lnSpc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EDEE0B7-E582-4497-9DD7-FE063F8A32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A538C1-C37E-4FB7-8966-CEBE0296311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>
            <a:extLst>
              <a:ext uri="{F613D2D6-7B05-4147-88A0-62F2C2A417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2EDB160-1061-4D34-97E6-C67792D34ADB}"/>
              </a:ext>
            </a:extLst>
          </p:cNvPr>
          <p:cNvSpPr>
            <a:spLocks noGrp="1"/>
          </p:cNvSpPr>
          <p:nvPr>
            <p:ph type="ftr" sz="quarter" idx="7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1" name="내용 개체 틀 10">
            <a:extLst>
              <a:ext uri="{0C3DDE99-9A96-4FB1-946F-73D792495B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067AE4-DE5C-44AB-ADD8-2285661BBAAC}"/>
              </a:ext>
            </a:extLst>
          </p:cNvPr>
          <p:cNvSpPr>
            <a:spLocks noGrp="1"/>
          </p:cNvSpPr>
          <p:nvPr>
            <p:ph idx="8"/>
          </p:nvPr>
        </p:nvSpPr>
        <p:spPr>
          <a:xfrm>
            <a:off x="3781425" y="2895600"/>
            <a:ext cx="20955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>
              <a:defRPr lang="en-US" sz="1200" b="0" dirty="0">
                <a:latin typeface="+mn-lt"/>
              </a:defRPr>
            </a:lvl1pPr>
            <a:lvl2pPr lvl="1">
              <a:defRPr lang="en-US" sz="1200" dirty="0"/>
            </a:lvl2pPr>
            <a:lvl3pPr marL="571500" lvl="2">
              <a:defRPr lang="en-US" sz="1200" dirty="0"/>
            </a:lvl3pPr>
            <a:lvl4pPr marL="857250" lvl="3">
              <a:defRPr lang="en-US" sz="1200" dirty="0"/>
            </a:lvl4pPr>
            <a:lvl5pPr marL="1143000" lvl="4"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내용 개체 틀 11">
            <a:extLst>
              <a:ext uri="{1A76BBD0-32E6-4597-AE1A-397EBF9CE2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AEC9AB-F218-426A-87B1-20BED22BBD55}"/>
              </a:ext>
            </a:extLst>
          </p:cNvPr>
          <p:cNvSpPr>
            <a:spLocks noGrp="1"/>
          </p:cNvSpPr>
          <p:nvPr>
            <p:ph idx="9"/>
          </p:nvPr>
        </p:nvSpPr>
        <p:spPr>
          <a:xfrm>
            <a:off x="6153150" y="2895600"/>
            <a:ext cx="20955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>
              <a:defRPr lang="en-US" sz="1200" b="0" dirty="0">
                <a:latin typeface="+mn-lt"/>
              </a:defRPr>
            </a:lvl1pPr>
            <a:lvl2pPr lvl="1">
              <a:defRPr lang="en-US" sz="1200" dirty="0"/>
            </a:lvl2pPr>
            <a:lvl3pPr marL="571500" lvl="2">
              <a:defRPr lang="en-US" sz="1200" dirty="0"/>
            </a:lvl3pPr>
            <a:lvl4pPr marL="857250" lvl="3">
              <a:defRPr lang="en-US" sz="1200" dirty="0"/>
            </a:lvl4pPr>
            <a:lvl5pPr marL="1143000" lvl="4">
              <a:defRPr lang="en-US" sz="1200" dirty="0"/>
            </a:lvl5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3766C186-DF38-46E3-85CA-A6645507CF3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68A544C7-E17C-4053-9E10-C3E12B0650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DEE834-7DF6-415A-A9A3-21E812DF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dirty="0"/>
              <a:t>Designs, Inc.</a:t>
            </a:r>
          </a:p>
        </p:txBody>
      </p:sp>
      <p:sp>
        <p:nvSpPr>
          <p:cNvPr id="3" name="Text Placeholder 2">
            <a:extLst>
              <a:ext uri="{656D2EEA-2588-4777-BAE5-6A5F7DFB732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823225-8019-4571-9136-B158051D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50206"/>
            <a:ext cx="7886700" cy="2982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CB07F6BC-3537-4429-BB54-81B454ED6D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F31384-9008-4E42-B0A0-A78B58B4E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793E-7B25-4DE1-908A-40905C7CA8CC}" type="datetime4">
              <a:t>2024년 10월 11일</a:t>
            </a:fld>
            <a:endParaRPr lang="en-US" dirty="0"/>
          </a:p>
        </p:txBody>
      </p:sp>
      <p:sp>
        <p:nvSpPr>
          <p:cNvPr id="5" name="Footer Placeholder 4">
            <a:extLst>
              <a:ext uri="{935C957F-57AA-40EE-A8B6-65B6FA4873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0900CB-08BA-45A8-8072-7A8421A65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6" name="Slide Number Placeholder 5">
            <a:extLst>
              <a:ext uri="{87CFB5C9-A213-43C1-B179-AC01F89901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1DB51C-2F62-4916-91A5-555E85708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B1DF-5E26-449C-8C04-FEC8563B3944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/>
  <p:txStyles>
    <p:titleStyle>
      <a:lvl1pPr lvl="0" algn="l" rtl="0">
        <a:lnSpc>
          <a:spcPct val="90000"/>
        </a:lnSpc>
        <a:spcBef>
          <a:spcPct val="0"/>
        </a:spcBef>
        <a:buNone/>
        <a:defRPr lang="en-US" sz="3200" b="0" dirty="0">
          <a:solidFill>
            <a:schemeClr val="tx1"/>
          </a:solidFill>
          <a:latin typeface="Yeseva One"/>
        </a:defRPr>
      </a:lvl1pPr>
    </p:titleStyle>
    <p:bodyStyle>
      <a:lvl1pPr marL="0" marR="0" lvl="0" indent="0" algn="l" rtl="0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Font typeface="Arial"/>
        <a:buNone/>
        <a:defRPr lang="en-US" sz="1200" b="1" baseline="0" dirty="0">
          <a:solidFill>
            <a:schemeClr val="tx1"/>
          </a:solidFill>
          <a:latin typeface="+mn-lt"/>
        </a:defRPr>
      </a:lvl1pPr>
      <a:lvl2pPr marL="285750" lvl="1" indent="-285750" algn="l" rtl="0">
        <a:lnSpc>
          <a:spcPct val="90000"/>
        </a:lnSpc>
        <a:spcBef>
          <a:spcPts val="1000"/>
        </a:spcBef>
        <a:buClr>
          <a:srgbClr val="22AF9F"/>
        </a:buClr>
        <a:buFont typeface="Arial"/>
        <a:buChar char="•"/>
        <a:defRPr lang="en-US" sz="1200" dirty="0">
          <a:solidFill>
            <a:schemeClr val="tx1"/>
          </a:solidFill>
          <a:latin typeface="+mn-lt"/>
        </a:defRPr>
      </a:lvl2pPr>
      <a:lvl3pPr marL="571500" lvl="2" indent="-285750" algn="l" rtl="0">
        <a:lnSpc>
          <a:spcPct val="90000"/>
        </a:lnSpc>
        <a:spcBef>
          <a:spcPts val="1000"/>
        </a:spcBef>
        <a:buClr>
          <a:srgbClr val="8AE6BB"/>
        </a:buClr>
        <a:buFont typeface="Arial"/>
        <a:buChar char="•"/>
        <a:defRPr lang="en-US" sz="1200" baseline="0" dirty="0">
          <a:solidFill>
            <a:schemeClr val="tx1"/>
          </a:solidFill>
          <a:latin typeface="+mn-lt"/>
        </a:defRPr>
      </a:lvl3pPr>
      <a:lvl4pPr marL="857250" lvl="3" indent="-285750" algn="l" rtl="0">
        <a:lnSpc>
          <a:spcPct val="90000"/>
        </a:lnSpc>
        <a:spcBef>
          <a:spcPts val="1000"/>
        </a:spcBef>
        <a:buClr>
          <a:srgbClr val="22AF9F"/>
        </a:buClr>
        <a:buFont typeface="Arial"/>
        <a:buChar char="•"/>
        <a:defRPr lang="en-US" sz="1200" dirty="0">
          <a:solidFill>
            <a:schemeClr val="tx1"/>
          </a:solidFill>
          <a:latin typeface="+mn-lt"/>
        </a:defRPr>
      </a:lvl4pPr>
      <a:lvl5pPr marL="1143000" lvl="4" indent="-285750" algn="l" rtl="0">
        <a:lnSpc>
          <a:spcPct val="90000"/>
        </a:lnSpc>
        <a:spcBef>
          <a:spcPts val="1000"/>
        </a:spcBef>
        <a:buClr>
          <a:srgbClr val="22AF9F"/>
        </a:buClr>
        <a:buFont typeface="Arial"/>
        <a:buChar char="•"/>
        <a:defRPr lang="en-US" sz="1200" dirty="0">
          <a:solidFill>
            <a:schemeClr val="tx1"/>
          </a:solidFill>
          <a:latin typeface="+mn-lt"/>
        </a:defRPr>
      </a:lvl5pPr>
      <a:lvl6pPr marL="2514600" lvl="5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6pPr>
      <a:lvl7pPr marL="2971800" lvl="6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7pPr>
      <a:lvl8pPr marL="3429000" lvl="7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8pPr>
      <a:lvl9pPr marL="3886200" lvl="8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82C444CA-9B88-467C-8BC5-22B7683054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FA282E-D98F-4AB7-9B50-A55AE9C3A3F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rtlCol="0"/>
          <a:lstStyle/>
          <a:p>
            <a:r>
              <a:rPr lang="en-US" dirty="0"/>
              <a:t>Weekly Progress</a:t>
            </a:r>
          </a:p>
        </p:txBody>
      </p:sp>
      <p:sp>
        <p:nvSpPr>
          <p:cNvPr id="3" name="제목 2">
            <a:extLst>
              <a:ext uri="{174AC6D1-9D8F-4FD9-BA27-4377103688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2C6D29-58B3-4643-8B51-4F1C1A11FAF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85800" y="1304925"/>
            <a:ext cx="8224856" cy="1219200"/>
          </a:xfrm>
        </p:spPr>
        <p:txBody>
          <a:bodyPr rtlCol="0"/>
          <a:lstStyle/>
          <a:p>
            <a:r>
              <a:rPr lang="en-US" dirty="0">
                <a:solidFill>
                  <a:schemeClr val="bg2"/>
                </a:solidFill>
              </a:rPr>
              <a:t>SKKU</a:t>
            </a:r>
            <a:r>
              <a:rPr lang="en-US" dirty="0"/>
              <a:t> Parking Guide</a:t>
            </a:r>
          </a:p>
          <a:p>
            <a:r>
              <a:rPr lang="en-US" dirty="0"/>
              <a:t>Real-Time Parking App</a:t>
            </a:r>
          </a:p>
        </p:txBody>
      </p:sp>
      <p:sp>
        <p:nvSpPr>
          <p:cNvPr id="4" name="TextBox 3">
            <a:extLst>
              <a:ext uri="{4417CBDA-408D-4C1D-A18D-B76383B81C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C7C8AD-D6C2-4BDA-984D-7063A8CA4844}"/>
              </a:ext>
            </a:extLst>
          </p:cNvPr>
          <p:cNvSpPr txBox="1"/>
          <p:nvPr/>
        </p:nvSpPr>
        <p:spPr>
          <a:xfrm>
            <a:off x="685800" y="4325226"/>
            <a:ext cx="4744536" cy="308552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b="0" dirty="0">
                <a:latin typeface="Amiri"/>
              </a:rPr>
              <a:t>Team I-dle</a:t>
            </a:r>
            <a:r>
              <a:rPr lang="ko" sz="1100" b="0" dirty="0">
                <a:latin typeface="Amiri"/>
              </a:rPr>
              <a:t>  </a:t>
            </a:r>
            <a:r>
              <a:rPr lang="en-US" sz="1100" b="0" dirty="0">
                <a:latin typeface="Amiri"/>
              </a:rPr>
              <a:t>Kim Seheon</a:t>
            </a:r>
            <a:r>
              <a:rPr lang="ko" sz="1100" b="0" dirty="0">
                <a:latin typeface="Amiri"/>
              </a:rPr>
              <a:t>  </a:t>
            </a:r>
            <a:r>
              <a:rPr lang="en-US" sz="1100" b="0" dirty="0">
                <a:latin typeface="Amiri"/>
              </a:rPr>
              <a:t>Kim Hyeongjin</a:t>
            </a:r>
            <a:r>
              <a:rPr lang="ko" sz="1100" b="0" dirty="0">
                <a:latin typeface="Amiri"/>
              </a:rPr>
              <a:t>  </a:t>
            </a:r>
            <a:r>
              <a:rPr lang="en-US" sz="1100" b="0" dirty="0">
                <a:latin typeface="Amiri"/>
              </a:rPr>
              <a:t>Noh Hayeon</a:t>
            </a:r>
            <a:r>
              <a:rPr lang="ko" sz="1100" b="0" dirty="0">
                <a:latin typeface="Amiri"/>
              </a:rPr>
              <a:t>  </a:t>
            </a:r>
            <a:r>
              <a:rPr lang="en-US" sz="1100" b="0" dirty="0">
                <a:latin typeface="Amiri"/>
              </a:rPr>
              <a:t>Park Inchan</a:t>
            </a:r>
          </a:p>
        </p:txBody>
      </p:sp>
    </p:spTree>
    <p:extLst>
      <p:ext uri="{F4F79123-C54F-4C32-946D-BB706D4C8FA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7753E9D8-312C-4016-B47E-276A3FA33B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F6D5D5-967E-4F3F-B0C3-28501E009636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 rtlCol="0"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5">
            <a:extLst>
              <a:ext uri="{CA6CC07C-6FB5-40C9-9D5E-814EE1A8F8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4D7F97-9788-4CC8-B244-6917089B4F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4610-9E32-4864-8F66-BF60C24D4288}" type="slidenum">
              <a:t>10</a:t>
            </a:fld>
            <a:endParaRPr lang="en-US" dirty="0"/>
          </a:p>
        </p:txBody>
      </p:sp>
    </p:spTree>
    <p:extLst>
      <p:ext uri="{D1B0210E-BD2C-4282-B0C4-ECF668B4006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A0BA9221-A44D-43BB-9674-51EC777C322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BAEE4F-3C7C-49F7-B383-FC100647036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 rtlCol="0"/>
          <a:lstStyle/>
          <a:p>
            <a:r>
              <a:rPr lang="en-US" dirty="0">
                <a:latin typeface="Yeseva One"/>
              </a:rPr>
              <a:t>Contents</a:t>
            </a:r>
          </a:p>
        </p:txBody>
      </p:sp>
      <p:sp>
        <p:nvSpPr>
          <p:cNvPr id="3" name="내용 개체 틀 2">
            <a:extLst>
              <a:ext uri="{6281973D-5000-4AE3-8E98-1738E06B7E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A1DD80-A3C1-4221-979C-BF80BC12FED5}"/>
              </a:ext>
            </a:extLst>
          </p:cNvPr>
          <p:cNvSpPr>
            <a:spLocks noGrp="1"/>
          </p:cNvSpPr>
          <p:nvPr>
            <p:ph idx="3"/>
          </p:nvPr>
        </p:nvSpPr>
        <p:spPr>
          <a:xfrm>
            <a:off x="895350" y="1587331"/>
            <a:ext cx="3409950" cy="876300"/>
          </a:xfrm>
        </p:spPr>
        <p:txBody>
          <a:bodyPr rtlCol="0"/>
          <a:lstStyle/>
          <a:p>
            <a:r>
              <a:rPr lang="en-US" sz="1600" b="1" dirty="0">
                <a:latin typeface="Amiri"/>
              </a:rPr>
              <a:t>Project Overview</a:t>
            </a:r>
          </a:p>
        </p:txBody>
      </p:sp>
      <p:sp>
        <p:nvSpPr>
          <p:cNvPr id="4" name="내용 개체 틀 3">
            <a:extLst>
              <a:ext uri="{D2FA401A-72F2-4FD8-9093-76F9E140D4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4A2A05-A2EE-4F6D-AA25-26A9A2E5D380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895350" y="3165567"/>
            <a:ext cx="3409950" cy="876300"/>
          </a:xfrm>
        </p:spPr>
        <p:txBody>
          <a:bodyPr rtlCol="0"/>
          <a:lstStyle/>
          <a:p>
            <a:r>
              <a:rPr lang="en-US" sz="1600" dirty="0"/>
              <a:t>Future Plan</a:t>
            </a:r>
          </a:p>
          <a:p>
            <a:pPr lvl="1">
              <a:spcBef>
                <a:spcPts val="300"/>
              </a:spcBef>
            </a:pPr>
            <a:r>
              <a:rPr lang="en-US" sz="1400" dirty="0"/>
              <a:t>Next steps for project advancement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내용 개체 틀 4">
            <a:extLst>
              <a:ext uri="{BB632E5C-653C-4167-A132-23C2FE0FC62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60F64F-5B24-4269-94E7-D30A781ABA01}"/>
              </a:ext>
            </a:extLst>
          </p:cNvPr>
          <p:cNvSpPr>
            <a:spLocks noGrp="1"/>
          </p:cNvSpPr>
          <p:nvPr>
            <p:ph idx="6"/>
          </p:nvPr>
        </p:nvSpPr>
        <p:spPr>
          <a:xfrm>
            <a:off x="913561" y="2325347"/>
            <a:ext cx="4394177" cy="647700"/>
          </a:xfrm>
        </p:spPr>
        <p:txBody>
          <a:bodyPr rtlCol="0"/>
          <a:lstStyle/>
          <a:p>
            <a:pPr>
              <a:spcBef>
                <a:spcPts val="975"/>
              </a:spcBef>
            </a:pPr>
            <a:r>
              <a:rPr lang="en-US" sz="1600" dirty="0"/>
              <a:t>Weekly Progress</a:t>
            </a:r>
          </a:p>
          <a:p>
            <a:pPr lvl="1">
              <a:spcBef>
                <a:spcPts val="300"/>
              </a:spcBef>
            </a:pPr>
            <a:r>
              <a:rPr lang="en-US" sz="1400" dirty="0"/>
              <a:t>Front-end / Data Preprocessing / AI Model</a:t>
            </a:r>
            <a:br>
              <a:rPr lang="en-US" sz="1400" dirty="0"/>
            </a:br>
            <a:endParaRPr lang="en-US" sz="1400" dirty="0"/>
          </a:p>
          <a:p>
            <a:endParaRPr lang="en-US" sz="1600" dirty="0"/>
          </a:p>
        </p:txBody>
      </p:sp>
      <p:sp>
        <p:nvSpPr>
          <p:cNvPr id="6" name="내용 개체 틀 5">
            <a:extLst>
              <a:ext uri="{FE41F05A-06CE-4CFE-BFE7-B61B94D4E8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C1719F-5628-40CF-B997-B79B3F14F5E0}"/>
              </a:ext>
            </a:extLst>
          </p:cNvPr>
          <p:cNvSpPr>
            <a:spLocks noGrp="1"/>
          </p:cNvSpPr>
          <p:nvPr>
            <p:ph idx="7"/>
          </p:nvPr>
        </p:nvSpPr>
        <p:spPr>
          <a:xfrm>
            <a:off x="895350" y="3991318"/>
            <a:ext cx="7886700" cy="2982516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Amiri"/>
              </a:rPr>
              <a:t>Team Contributions</a:t>
            </a:r>
          </a:p>
        </p:txBody>
      </p:sp>
      <p:sp>
        <p:nvSpPr>
          <p:cNvPr id="7" name="Slide Number Placeholder 5">
            <a:extLst>
              <a:ext uri="{3263EB00-9B2C-489B-A11A-79FBB3F603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1F6ADD-FD38-4D7A-BEF7-4CE3E20EEA5C}"/>
              </a:ext>
            </a:extLst>
          </p:cNvPr>
          <p:cNvSpPr>
            <a:spLocks noGrp="1"/>
          </p:cNvSpPr>
          <p:nvPr>
            <p:ph type="sldNum" sz="quarter" idx="1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5F88-188B-4DC7-8077-883E48C53D68}" type="slidenum">
              <a:rPr/>
              <a:t>2</a:t>
            </a:fld>
            <a:endParaRPr lang="en-US" dirty="0"/>
          </a:p>
        </p:txBody>
      </p:sp>
    </p:spTree>
    <p:extLst>
      <p:ext uri="{C21F8F4D-7D31-4F23-A21C-1E518A12CF6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2DB44DF0-795A-44D0-9633-09D38C9A15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550C13-4E46-4A64-98FC-6A8DEA4FAB01}"/>
              </a:ext>
            </a:extLst>
          </p:cNvPr>
          <p:cNvSpPr/>
          <p:nvPr/>
        </p:nvSpPr>
        <p:spPr>
          <a:xfrm>
            <a:off x="7713734" y="0"/>
            <a:ext cx="428521" cy="5143500"/>
          </a:xfrm>
          <a:prstGeom prst="rect">
            <a:avLst/>
          </a:prstGeom>
          <a:solidFill>
            <a:srgbClr val="8AE6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14">
            <a:extLst>
              <a:ext uri="{EE6EB8D4-A79E-4471-816A-27668C76D5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208790-88DA-46B3-A86F-B069C5E13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/>
              <a:t>#1</a:t>
            </a:r>
          </a:p>
        </p:txBody>
      </p:sp>
      <p:sp>
        <p:nvSpPr>
          <p:cNvPr id="4" name="Text Placeholder 13">
            <a:extLst>
              <a:ext uri="{FAB9CEA4-CD6D-46BA-8AB8-E9A34789B7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9A4279-25D3-4634-BA99-830B39169C3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1069" y="1504950"/>
            <a:ext cx="4081405" cy="4063879"/>
          </a:xfrm>
        </p:spPr>
        <p:txBody>
          <a:bodyPr rtlCol="0"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Parking management system uses</a:t>
            </a:r>
          </a:p>
          <a:p>
            <a:pPr>
              <a:spcBef>
                <a:spcPts val="0"/>
              </a:spcBef>
            </a:pPr>
            <a:r>
              <a:rPr lang="en-US" sz="1600" b="0" dirty="0">
                <a:latin typeface="Cambria" panose="02040503050406030204" pitchFamily="18" charset="0"/>
                <a:ea typeface="Cambria" panose="02040503050406030204" pitchFamily="18" charset="0"/>
              </a:rPr>
              <a:t>to detect car park vacancies</a:t>
            </a:r>
          </a:p>
          <a:p>
            <a:endParaRPr lang="en-US" sz="16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Technical Background</a:t>
            </a:r>
          </a:p>
          <a:p>
            <a:pPr>
              <a:spcAft>
                <a:spcPts val="0"/>
              </a:spcAft>
            </a:pPr>
            <a:r>
              <a:rPr lang="ko" sz="1400" dirty="0">
                <a:latin typeface="Cambria" panose="02040503050406030204" pitchFamily="18" charset="0"/>
                <a:ea typeface="+mj-ea"/>
              </a:rPr>
              <a:t> 1. </a:t>
            </a:r>
            <a:r>
              <a:rPr lang="en-US" sz="1400" b="0" i="1" dirty="0">
                <a:latin typeface="Cambria" panose="02040503050406030204" pitchFamily="18" charset="0"/>
                <a:ea typeface="Cambria" panose="02040503050406030204" pitchFamily="18" charset="0"/>
              </a:rPr>
              <a:t>YOLOv5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lvl="2" indent="0">
              <a:spcBef>
                <a:spcPts val="0"/>
              </a:spcBef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real-time analysis of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parking spaces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vehicle sizes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ko" sz="1400" dirty="0">
                <a:latin typeface="Cambria" panose="02040503050406030204" pitchFamily="18" charset="0"/>
                <a:ea typeface="+mj-ea"/>
              </a:rPr>
              <a:t> 2.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Camera and AI integration system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lvl="2" indent="0">
              <a:spcBef>
                <a:spcPts val="0"/>
              </a:spcBef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Data collected by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cameras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is processed by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AI model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stored in a database, and linked to a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mobile app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" name="제목 4">
            <a:extLst>
              <a:ext uri="{10FBCB1F-4859-440B-9795-9F926664F0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A8BBBF-7822-4F5A-93BA-5C4237BE8894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 rtlCol="0"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Slide Number Placeholder 5">
            <a:extLst>
              <a:ext uri="{824E44BB-3EFC-4DBF-ACDA-2E874584D4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97B45C-A184-4756-A727-EBB13602D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7B1B-5BDB-4CB7-826A-E51020EC6346}" type="slidenum">
              <a:rPr/>
              <a:t>3</a:t>
            </a:fld>
            <a:endParaRPr lang="en-US" dirty="0"/>
          </a:p>
        </p:txBody>
      </p:sp>
      <p:pic>
        <p:nvPicPr>
          <p:cNvPr id="7" name="그림 6">
            <a:extLst>
              <a:ext uri="{73D843CC-0B22-4EEB-A6F9-7AC87618EE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597576-BBA0-4C36-9B77-5DC3C071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40" t="690" r="2300" b="1650"/>
          <a:stretch>
            <a:fillRect/>
          </a:stretch>
        </p:blipFill>
        <p:spPr>
          <a:xfrm>
            <a:off x="5078433" y="0"/>
            <a:ext cx="2635302" cy="5127492"/>
          </a:xfrm>
          <a:prstGeom prst="rect">
            <a:avLst/>
          </a:prstGeom>
          <a:noFill/>
        </p:spPr>
      </p:pic>
    </p:spTree>
    <p:extLst>
      <p:ext uri="{06FCB730-2D95-4977-A6B6-57829496934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5">
            <a:extLst>
              <a:ext uri="{AE8A674B-0CA8-4A1B-8EB9-85229DC482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F98FF8-882B-43DF-B9CD-E1B99D499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/>
              <a:t>#2</a:t>
            </a:r>
          </a:p>
        </p:txBody>
      </p:sp>
      <p:sp>
        <p:nvSpPr>
          <p:cNvPr id="3" name="제목 2">
            <a:extLst>
              <a:ext uri="{D25CB353-CE88-49B9-AC28-AD62284059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8BC227-14D9-46EC-AE4E-EDA1D960CCD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 rtlCol="0"/>
          <a:lstStyle/>
          <a:p>
            <a:r>
              <a:rPr lang="en-US" dirty="0"/>
              <a:t>Weekly Progress</a:t>
            </a:r>
          </a:p>
        </p:txBody>
      </p:sp>
      <p:sp>
        <p:nvSpPr>
          <p:cNvPr id="4" name="Slide Number Placeholder 5">
            <a:extLst>
              <a:ext uri="{82FB2E6E-B5D4-44CB-B2F1-9AC34562D4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B2F1B5-308E-4697-AC6D-FBAC768BCE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D9D0-2890-42FA-9F86-67AFEEEA242D}" type="slidenum">
              <a:rPr/>
              <a:t>4</a:t>
            </a:fld>
            <a:endParaRPr lang="en-US" dirty="0"/>
          </a:p>
        </p:txBody>
      </p:sp>
      <p:graphicFrame>
        <p:nvGraphicFramePr>
          <p:cNvPr id="5" name="표 4">
            <a:extLst>
              <a:ext uri="{AE9BD30A-A418-49CF-96E0-797329EA7A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9D00FF-C7B5-4A41-8654-F057FF2CA3C9}"/>
              </a:ext>
            </a:extLst>
          </p:cNvPr>
          <p:cNvGraphicFramePr/>
          <p:nvPr/>
        </p:nvGraphicFramePr>
        <p:xfrm>
          <a:off x="398002" y="1552575"/>
          <a:ext cx="8347949" cy="2933049"/>
        </p:xfrm>
        <a:graphic>
          <a:graphicData uri="http://schemas.openxmlformats.org/drawingml/2006/table">
            <a:tbl>
              <a:tblPr firstRow="1" firstCol="1" bandCol="1">
                <a:tableStyleId>{33525E5A-A420-45CF-829E-31DF6554D097}</a:tableStyleId>
              </a:tblPr>
              <a:tblGrid>
                <a:gridCol w="91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357">
                <a:tc>
                  <a:txBody>
                    <a:bodyPr/>
                    <a:lstStyle/>
                    <a:p>
                      <a:r>
                        <a:rPr lang="en-US" sz="1400" dirty="0"/>
                        <a:t>~Week5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Week7~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4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4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4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4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975039-37C8-403D-86ED-281F564B0C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9313E4-A2F9-4DB3-A2CE-78209C7C1429}"/>
              </a:ext>
            </a:extLst>
          </p:cNvPr>
          <p:cNvSpPr/>
          <p:nvPr/>
        </p:nvSpPr>
        <p:spPr>
          <a:xfrm>
            <a:off x="396554" y="2100195"/>
            <a:ext cx="923925" cy="317496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proposal...</a:t>
            </a:r>
          </a:p>
        </p:txBody>
      </p:sp>
      <p:sp>
        <p:nvSpPr>
          <p:cNvPr id="7" name="직사각형 6">
            <a:extLst>
              <a:ext uri="{03FA9CA4-0B96-4D23-BA62-66D8E98D94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83B5B2-99A1-45CC-998A-B6567D2C3A40}"/>
              </a:ext>
            </a:extLst>
          </p:cNvPr>
          <p:cNvSpPr/>
          <p:nvPr/>
        </p:nvSpPr>
        <p:spPr>
          <a:xfrm>
            <a:off x="1320479" y="2737970"/>
            <a:ext cx="7425471" cy="3143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</a:p>
        </p:txBody>
      </p:sp>
      <p:sp>
        <p:nvSpPr>
          <p:cNvPr id="8" name="직사각형 7">
            <a:extLst>
              <a:ext uri="{970A82E3-7B69-4DF1-B96B-304CC76897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C8865C-BFA0-448E-9D52-E449B44DD013}"/>
              </a:ext>
            </a:extLst>
          </p:cNvPr>
          <p:cNvSpPr/>
          <p:nvPr/>
        </p:nvSpPr>
        <p:spPr>
          <a:xfrm>
            <a:off x="1320479" y="3371850"/>
            <a:ext cx="6522586" cy="314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UI/UX Design, App Front-end</a:t>
            </a:r>
          </a:p>
        </p:txBody>
      </p:sp>
      <p:sp>
        <p:nvSpPr>
          <p:cNvPr id="9" name="직사각형 8">
            <a:extLst>
              <a:ext uri="{239E62F6-871A-43F3-82D1-AA700D8D2C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FF8FB75-5CB6-4EAD-AA1A-33BD40845F9B}"/>
              </a:ext>
            </a:extLst>
          </p:cNvPr>
          <p:cNvSpPr/>
          <p:nvPr/>
        </p:nvSpPr>
        <p:spPr>
          <a:xfrm>
            <a:off x="1320479" y="4010025"/>
            <a:ext cx="7425471" cy="3143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Train</a:t>
            </a:r>
          </a:p>
        </p:txBody>
      </p:sp>
    </p:spTree>
    <p:extLst>
      <p:ext uri="{CDE298EF-E174-4F2B-A650-4AB54B9E90E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 Placeholder 13">
            <a:extLst>
              <a:ext uri="{85748A29-E218-4A1B-BAA7-CEC793BBB86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082EC0-46EF-4D9D-82D1-5187020F75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129" r="4129"/>
          <a:stretch>
            <a:fillRect/>
          </a:stretch>
        </p:blipFill>
        <p:spPr>
          <a:xfrm>
            <a:off x="2568863" y="454818"/>
            <a:ext cx="2107473" cy="4231481"/>
          </a:xfrm>
          <a:noFill/>
        </p:spPr>
      </p:pic>
      <p:sp>
        <p:nvSpPr>
          <p:cNvPr id="3" name="Slide Number Placeholder 5">
            <a:extLst>
              <a:ext uri="{21DE9528-7A7E-4130-99FE-F91052D169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6C3BF0-9DC7-4EAD-8E5D-625C4B6563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rtlCol="0"/>
          <a:lstStyle/>
          <a:p>
            <a:fld id="{D21F5DA9-C998-448F-83C9-25783C9C5D45}" type="slidenum">
              <a:rPr/>
              <a:t>5</a:t>
            </a:fld>
            <a:endParaRPr lang="en-US" dirty="0"/>
          </a:p>
        </p:txBody>
      </p:sp>
      <p:sp>
        <p:nvSpPr>
          <p:cNvPr id="4" name="제목 3">
            <a:extLst>
              <a:ext uri="{06966C3D-75E4-4258-94E7-4C729072E7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B32AC9-5E23-4CFE-994E-17BE7649D448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 rtlCol="0"/>
          <a:lstStyle/>
          <a:p>
            <a:r>
              <a:rPr lang="en-US" dirty="0"/>
              <a:t>Front-end</a:t>
            </a:r>
          </a:p>
        </p:txBody>
      </p:sp>
      <p:sp>
        <p:nvSpPr>
          <p:cNvPr id="5" name="텍스트 개체 틀 4">
            <a:extLst>
              <a:ext uri="{3380E737-C168-4A57-BC3C-63288953B5B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510ABA-6DDB-4D6A-9FB3-EFFA8537BDD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Completed the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basic configuration of the app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based on the design.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Designed an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intuitive UI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to provide users with real-time parking space information.</a:t>
            </a:r>
          </a:p>
        </p:txBody>
      </p:sp>
      <p:sp>
        <p:nvSpPr>
          <p:cNvPr id="6" name="텍스트 개체 틀 5">
            <a:extLst>
              <a:ext uri="{2EB5C6AD-7C7C-487B-AE9A-ABF77BEE1A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9B75BA-1F4E-4FB5-BA3B-F0C54D6559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 rtlCol="0"/>
          <a:lstStyle/>
          <a:p>
            <a:r>
              <a:rPr lang="en-US" dirty="0"/>
              <a:t>#2.1</a:t>
            </a:r>
          </a:p>
        </p:txBody>
      </p:sp>
      <p:pic>
        <p:nvPicPr>
          <p:cNvPr id="7" name="Picture Placeholder 2">
            <a:extLst>
              <a:ext uri="{85AD0760-EB84-4E06-AA63-F8877B6B0E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87D62F-3AF2-4A5D-A718-C24DE9950BA8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>
          <a:blip r:embed="rId3"/>
          <a:srcRect l="2380" r="2380"/>
          <a:stretch>
            <a:fillRect/>
          </a:stretch>
        </p:blipFill>
        <p:spPr>
          <a:xfrm>
            <a:off x="456809" y="454818"/>
            <a:ext cx="2103177" cy="4231481"/>
          </a:xfrm>
          <a:noFill/>
        </p:spPr>
      </p:pic>
    </p:spTree>
    <p:extLst>
      <p:ext uri="{08D62A6A-4EE7-47B5-9A86-10058B6A08E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>
            <a:extLst>
              <a:ext uri="{E5C9DF98-92EB-4A1F-BB51-3B3DC108CD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EFB387-5820-4DC6-BFA7-2653900D1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/>
              <a:t>#2.2</a:t>
            </a:r>
          </a:p>
        </p:txBody>
      </p:sp>
      <p:sp>
        <p:nvSpPr>
          <p:cNvPr id="3" name="Text Placeholder 9">
            <a:extLst>
              <a:ext uri="{13D55AA1-2741-46C0-98DB-8C08CDD22B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2ECC74-B9C5-4874-957F-72E851780DE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83242" y="1495425"/>
            <a:ext cx="5022531" cy="571500"/>
          </a:xfrm>
          <a:prstGeom prst="rect">
            <a:avLst/>
          </a:prstGeom>
        </p:spPr>
        <p:txBody>
          <a:bodyPr rtlCol="0"/>
          <a:lstStyle/>
          <a:p>
            <a:r>
              <a:rPr lang="en-US" sz="1600" b="0" dirty="0">
                <a:latin typeface="Cambria" panose="02040503050406030204" pitchFamily="18" charset="0"/>
                <a:ea typeface="Cambria" panose="02040503050406030204" pitchFamily="18" charset="0"/>
              </a:rPr>
              <a:t>Labelling parking space coordinates</a:t>
            </a:r>
          </a:p>
        </p:txBody>
      </p:sp>
      <p:sp>
        <p:nvSpPr>
          <p:cNvPr id="4" name="제목 3">
            <a:extLst>
              <a:ext uri="{F48B65D7-0723-4B59-A117-05E36FF888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42B6274-574A-404F-AB4D-8143E3F25603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6250" y="904875"/>
            <a:ext cx="4870656" cy="762000"/>
          </a:xfrm>
        </p:spPr>
        <p:txBody>
          <a:bodyPr rtlCol="0"/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Slide Number Placeholder 5">
            <a:extLst>
              <a:ext uri="{4B6EAB94-0BD6-483F-8391-41CF1EC4E2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93B3A2-AC20-4880-ACCF-01CF318974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4908-A2B1-45E6-B2F0-78147B4E5FA2}" type="slidenum">
              <a:rPr/>
              <a:t>6</a:t>
            </a:fld>
            <a:endParaRPr lang="en-US" dirty="0"/>
          </a:p>
        </p:txBody>
      </p:sp>
      <p:pic>
        <p:nvPicPr>
          <p:cNvPr id="6" name="그림 5">
            <a:extLst>
              <a:ext uri="{2C1E3984-929B-4274-B27B-29E6F70439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668573-80B1-46DE-8D42-D1CD9637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69" y="1571625"/>
            <a:ext cx="321154" cy="32115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CD922017-E558-439D-983E-424D3688E9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A7D5FF-1BD3-46C3-A7E9-2F5BCC1012D3}"/>
              </a:ext>
            </a:extLst>
          </p:cNvPr>
          <p:cNvSpPr txBox="1">
            <a:spLocks noGrp="1"/>
          </p:cNvSpPr>
          <p:nvPr/>
        </p:nvSpPr>
        <p:spPr>
          <a:xfrm>
            <a:off x="790707" y="2102329"/>
            <a:ext cx="5022531" cy="571500"/>
          </a:xfrm>
          <a:prstGeom prst="rect">
            <a:avLst/>
          </a:prstGeom>
          <a:ln w="0">
            <a:noFill/>
            <a:round/>
          </a:ln>
          <a:effectLst/>
        </p:spPr>
        <p:txBody>
          <a:bodyPr vert="horz" lIns="91440" tIns="45720" rIns="91440" bIns="45720" numCol="1" spcCol="0" rtlCol="0" anchor="t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lang="en-US" sz="1200" b="1" baseline="0" dirty="0">
                <a:solidFill>
                  <a:schemeClr val="tx1"/>
                </a:solidFill>
                <a:latin typeface="Amiri"/>
              </a:defRPr>
            </a:lvl1pPr>
            <a:lvl2pPr marL="2857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AF9F"/>
              </a:buClr>
              <a:buFont typeface="Arial"/>
              <a:buChar char="•"/>
              <a:defRPr lang="en-US" sz="1200" dirty="0">
                <a:solidFill>
                  <a:schemeClr val="tx1"/>
                </a:solidFill>
                <a:latin typeface="Amiri"/>
              </a:defRPr>
            </a:lvl2pPr>
            <a:lvl3pPr marL="571500" lvl="2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E6BB"/>
              </a:buClr>
              <a:buFont typeface="Arial"/>
              <a:buChar char="•"/>
              <a:defRPr lang="en-US" sz="1200" baseline="0" dirty="0">
                <a:solidFill>
                  <a:schemeClr val="tx1"/>
                </a:solidFill>
                <a:latin typeface="Amiri"/>
              </a:defRPr>
            </a:lvl3pPr>
            <a:lvl4pPr marL="857250" lvl="3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AF9F"/>
              </a:buClr>
              <a:buFont typeface="Arial"/>
              <a:buChar char="•"/>
              <a:defRPr lang="en-US" sz="1200" dirty="0">
                <a:solidFill>
                  <a:schemeClr val="tx1"/>
                </a:solidFill>
                <a:latin typeface="Amiri"/>
              </a:defRPr>
            </a:lvl4pPr>
            <a:lvl5pPr marL="1143000" lvl="4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AF9F"/>
              </a:buClr>
              <a:buFont typeface="Arial"/>
              <a:buChar char="•"/>
              <a:defRPr lang="en-US" sz="1200" dirty="0">
                <a:solidFill>
                  <a:schemeClr val="tx1"/>
                </a:solidFill>
                <a:latin typeface="Amiri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1600" b="0" baseline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Collecting training data</a:t>
            </a:r>
          </a:p>
        </p:txBody>
      </p:sp>
      <p:pic>
        <p:nvPicPr>
          <p:cNvPr id="8" name="그림 7">
            <a:extLst>
              <a:ext uri="{46800B18-A000-4F4A-AC09-21B9776500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C58553-83D9-49A3-AAA3-B30F33F9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69" y="2066925"/>
            <a:ext cx="321154" cy="32115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37963A6-B474-40F2-A979-F642D7C28D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2D517C-28E5-4CDA-962F-DD51175D440F}"/>
              </a:ext>
            </a:extLst>
          </p:cNvPr>
          <p:cNvSpPr txBox="1">
            <a:spLocks noGrp="1"/>
          </p:cNvSpPr>
          <p:nvPr/>
        </p:nvSpPr>
        <p:spPr>
          <a:xfrm>
            <a:off x="790707" y="2597629"/>
            <a:ext cx="5022531" cy="571500"/>
          </a:xfrm>
          <a:prstGeom prst="rect">
            <a:avLst/>
          </a:prstGeom>
          <a:ln w="0">
            <a:noFill/>
            <a:round/>
          </a:ln>
          <a:effectLst/>
        </p:spPr>
        <p:txBody>
          <a:bodyPr vert="horz" lIns="91440" tIns="45720" rIns="91440" bIns="45720" numCol="1" spcCol="0" rtlCol="0" anchor="t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lang="en-US" sz="1200" b="1" baseline="0" dirty="0">
                <a:solidFill>
                  <a:schemeClr val="tx1"/>
                </a:solidFill>
                <a:latin typeface="Amiri"/>
              </a:defRPr>
            </a:lvl1pPr>
            <a:lvl2pPr marL="2857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AF9F"/>
              </a:buClr>
              <a:buFont typeface="Arial"/>
              <a:buChar char="•"/>
              <a:defRPr lang="en-US" sz="1200" dirty="0">
                <a:solidFill>
                  <a:schemeClr val="tx1"/>
                </a:solidFill>
                <a:latin typeface="Amiri"/>
              </a:defRPr>
            </a:lvl2pPr>
            <a:lvl3pPr marL="571500" lvl="2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E6BB"/>
              </a:buClr>
              <a:buFont typeface="Arial"/>
              <a:buChar char="•"/>
              <a:defRPr lang="en-US" sz="1200" baseline="0" dirty="0">
                <a:solidFill>
                  <a:schemeClr val="tx1"/>
                </a:solidFill>
                <a:latin typeface="Amiri"/>
              </a:defRPr>
            </a:lvl3pPr>
            <a:lvl4pPr marL="857250" lvl="3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AF9F"/>
              </a:buClr>
              <a:buFont typeface="Arial"/>
              <a:buChar char="•"/>
              <a:defRPr lang="en-US" sz="1200" dirty="0">
                <a:solidFill>
                  <a:schemeClr val="tx1"/>
                </a:solidFill>
                <a:latin typeface="Amiri"/>
              </a:defRPr>
            </a:lvl4pPr>
            <a:lvl5pPr marL="1143000" lvl="4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AF9F"/>
              </a:buClr>
              <a:buFont typeface="Arial"/>
              <a:buChar char="•"/>
              <a:defRPr lang="en-US" sz="1200" dirty="0">
                <a:solidFill>
                  <a:schemeClr val="tx1"/>
                </a:solidFill>
                <a:latin typeface="Amiri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1600" b="0" baseline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Filming a video of SKKU parking lot for testing</a:t>
            </a:r>
          </a:p>
        </p:txBody>
      </p:sp>
      <p:pic>
        <p:nvPicPr>
          <p:cNvPr id="10" name="그림 9">
            <a:extLst>
              <a:ext uri="{FD5C1D46-9BA7-4CDD-8E5E-55D54FB1D6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427A5DB-6727-45D7-BC28-66A519FD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69" y="2562225"/>
            <a:ext cx="321154" cy="321154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6C716010-2D50-4CA3-8957-101ACDC23B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6E5F9E-A9E2-4480-BE2B-1B26021C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0" t="12440" r="40" b="2180"/>
          <a:stretch>
            <a:fillRect/>
          </a:stretch>
        </p:blipFill>
        <p:spPr>
          <a:xfrm>
            <a:off x="5073672" y="1366113"/>
            <a:ext cx="4662316" cy="2277922"/>
          </a:xfrm>
          <a:prstGeom prst="rect">
            <a:avLst/>
          </a:prstGeom>
          <a:noFill/>
        </p:spPr>
      </p:pic>
    </p:spTree>
    <p:extLst>
      <p:ext uri="{4F3A54F0-4A73-4F3C-A275-878FE79E034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>
            <a:extLst>
              <a:ext uri="{5417A5C3-2851-4737-AE69-7D64CB80DC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1741EF-640E-424C-A8E7-6E4682BB8FC6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rtlCol="0"/>
          <a:lstStyle/>
          <a:p>
            <a:r>
              <a:rPr lang="en-US" dirty="0"/>
              <a:t>#2.3</a:t>
            </a:r>
          </a:p>
        </p:txBody>
      </p:sp>
      <p:sp>
        <p:nvSpPr>
          <p:cNvPr id="3" name="Text Placeholder 11">
            <a:extLst>
              <a:ext uri="{89EBB506-52B6-4DB9-8362-E7F193C9A9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E6D7D3-CEDA-42B6-B073-FA4A142DE10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854422" y="3326225"/>
            <a:ext cx="1624888" cy="478002"/>
          </a:xfrm>
        </p:spPr>
        <p:txBody>
          <a:bodyPr rtlCol="0"/>
          <a:lstStyle/>
          <a:p>
            <a:pPr algn="l"/>
            <a:r>
              <a:rPr lang="en-US" sz="14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collecting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coco dataset</a:t>
            </a:r>
          </a:p>
        </p:txBody>
      </p:sp>
      <p:sp>
        <p:nvSpPr>
          <p:cNvPr id="4" name="Text Placeholder 12">
            <a:extLst>
              <a:ext uri="{7FB94003-1E9B-44EC-AD59-D227F89F14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A9E381-1F6D-40CA-BC98-16BF92A3EDC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774734" y="3067050"/>
            <a:ext cx="1003489" cy="1003489"/>
          </a:xfrm>
        </p:spPr>
        <p:txBody>
          <a:bodyPr rtlCol="0"/>
          <a:lstStyle/>
          <a:p>
            <a:r>
              <a:rPr lang="en-US" dirty="0"/>
              <a:t>01.</a:t>
            </a:r>
          </a:p>
        </p:txBody>
      </p:sp>
      <p:sp>
        <p:nvSpPr>
          <p:cNvPr id="5" name="Text Placeholder 13">
            <a:extLst>
              <a:ext uri="{42BD6C7E-DC66-4A6E-BD8D-9D870D35A5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823B7C-83B7-4F48-8D3E-5EFEE334F808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319454" y="3326225"/>
            <a:ext cx="1461544" cy="478002"/>
          </a:xfrm>
        </p:spPr>
        <p:txBody>
          <a:bodyPr rtlCol="0"/>
          <a:lstStyle/>
          <a:p>
            <a:pPr algn="l"/>
            <a:r>
              <a:rPr lang="ko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Training</a:t>
            </a:r>
            <a:r>
              <a:rPr lang="ko" sz="1400" b="0" dirty="0">
                <a:solidFill>
                  <a:schemeClr val="tx1"/>
                </a:solidFill>
                <a:latin typeface="Cambria" panose="02040503050406030204" pitchFamily="18" charset="0"/>
              </a:rPr>
              <a:t> the </a:t>
            </a:r>
            <a:r>
              <a:rPr lang="ko" sz="1400" b="0" i="1" dirty="0">
                <a:solidFill>
                  <a:schemeClr val="tx1"/>
                </a:solidFill>
                <a:latin typeface="Cambria" panose="02040503050406030204" pitchFamily="18" charset="0"/>
              </a:rPr>
              <a:t>YOLOv5</a:t>
            </a:r>
            <a:r>
              <a:rPr lang="ko" sz="1400" b="0" dirty="0">
                <a:solidFill>
                  <a:schemeClr val="tx1"/>
                </a:solidFill>
                <a:latin typeface="Cambria" panose="02040503050406030204" pitchFamily="18" charset="0"/>
              </a:rPr>
              <a:t> model</a:t>
            </a:r>
          </a:p>
        </p:txBody>
      </p:sp>
      <p:sp>
        <p:nvSpPr>
          <p:cNvPr id="6" name="Text Placeholder 14">
            <a:extLst>
              <a:ext uri="{54941A83-2A3F-41EF-9B25-BA2842D0E5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AF7BF8-1AB0-4A98-8C3F-FAB471C68940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3239766" y="3063478"/>
            <a:ext cx="1003489" cy="1003489"/>
          </a:xfrm>
        </p:spPr>
        <p:txBody>
          <a:bodyPr rtlCol="0"/>
          <a:lstStyle/>
          <a:p>
            <a:pPr indent="0" algn="ctr">
              <a:buNone/>
            </a:pPr>
            <a:r>
              <a:rPr lang="en-US" dirty="0"/>
              <a:t>02.</a:t>
            </a:r>
          </a:p>
        </p:txBody>
      </p:sp>
      <p:sp>
        <p:nvSpPr>
          <p:cNvPr id="7" name="Text Placeholder 15">
            <a:extLst>
              <a:ext uri="{0B5026BF-7647-4D98-9C51-5C8AF7496F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5B0BDF-3C9E-4AAF-A87D-9B1F44277FA3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6784486" y="3326225"/>
            <a:ext cx="1804711" cy="478002"/>
          </a:xfrm>
        </p:spPr>
        <p:txBody>
          <a:bodyPr rtlCol="0"/>
          <a:lstStyle/>
          <a:p>
            <a:pPr algn="l"/>
            <a:r>
              <a:rPr lang="ko" sz="1400" dirty="0">
                <a:solidFill>
                  <a:schemeClr val="accent1"/>
                </a:solidFill>
                <a:latin typeface="Cambria" panose="02040503050406030204" pitchFamily="18" charset="0"/>
              </a:rPr>
              <a:t>Test </a:t>
            </a:r>
            <a:r>
              <a:rPr lang="ko" sz="1400" b="0" dirty="0">
                <a:solidFill>
                  <a:schemeClr val="tx1"/>
                </a:solidFill>
                <a:latin typeface="Cambria" panose="02040503050406030204" pitchFamily="18" charset="0"/>
              </a:rPr>
              <a:t>with a screenshot of our parking lot</a:t>
            </a:r>
          </a:p>
        </p:txBody>
      </p:sp>
      <p:sp>
        <p:nvSpPr>
          <p:cNvPr id="8" name="Text Placeholder 16">
            <a:extLst>
              <a:ext uri="{604B19E4-07C7-4CFA-966D-3B6C6248C5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4FADE6-E4DF-492F-BD3D-8A0196F59EA0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5704798" y="3063478"/>
            <a:ext cx="1003489" cy="1003489"/>
          </a:xfrm>
        </p:spPr>
        <p:txBody>
          <a:bodyPr rtlCol="0"/>
          <a:lstStyle/>
          <a:p>
            <a:pPr indent="0" algn="ctr">
              <a:buNone/>
            </a:pPr>
            <a:r>
              <a:rPr lang="en-US" dirty="0"/>
              <a:t>03.</a:t>
            </a:r>
          </a:p>
        </p:txBody>
      </p:sp>
      <p:sp>
        <p:nvSpPr>
          <p:cNvPr id="9" name="제목 8">
            <a:extLst>
              <a:ext uri="{4411ADB4-E21D-44B4-97AE-E5D66C94896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6B2C8B-0779-4A05-8C63-3026D974EBC7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 rtlCol="0"/>
          <a:lstStyle/>
          <a:p>
            <a:r>
              <a:rPr lang="en-US" dirty="0"/>
              <a:t>AI Model</a:t>
            </a:r>
          </a:p>
        </p:txBody>
      </p:sp>
      <p:sp>
        <p:nvSpPr>
          <p:cNvPr id="10" name="Slide Number Placeholder 5">
            <a:extLst>
              <a:ext uri="{54606AD1-8AB5-411F-A368-54C94F34D7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F22EDBC-E0E7-4F34-8F5B-89305459C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B435-DBE0-4CF5-AFBF-EF2C4620D358}" type="slidenum">
              <a:rPr/>
              <a:t>7</a:t>
            </a:fld>
            <a:endParaRPr lang="en-US" dirty="0"/>
          </a:p>
        </p:txBody>
      </p:sp>
      <p:pic>
        <p:nvPicPr>
          <p:cNvPr id="11" name="그림 10">
            <a:extLst>
              <a:ext uri="{59CFD80C-6D78-486D-9A0E-C7B2202D192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79C38E-F53A-4487-B424-FE3AEBCE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220" r="-720" b="32040"/>
          <a:stretch>
            <a:fillRect/>
          </a:stretch>
        </p:blipFill>
        <p:spPr>
          <a:xfrm>
            <a:off x="808939" y="2016022"/>
            <a:ext cx="1760154" cy="537315"/>
          </a:xfrm>
          <a:prstGeom prst="rect">
            <a:avLst/>
          </a:prstGeom>
          <a:noFill/>
        </p:spPr>
      </p:pic>
    </p:spTree>
    <p:extLst>
      <p:ext uri="{8AAD2082-8F52-4D9F-AF55-180D9B48134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68DB7770-901B-4528-B2A0-6A47E202D70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939AC6-F940-460C-8A4B-ECE00EC7BD7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rtlCol="0"/>
          <a:lstStyle/>
          <a:p>
            <a:r>
              <a:rPr lang="en-US" dirty="0"/>
              <a:t>#3</a:t>
            </a:r>
          </a:p>
        </p:txBody>
      </p:sp>
      <p:sp>
        <p:nvSpPr>
          <p:cNvPr id="3" name="Text Placeholder 13">
            <a:extLst>
              <a:ext uri="{2A832C16-8578-4B2F-996F-243A9B5FDC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E1A8E0-5049-48A5-8BBA-10E9F9EEA86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 rtlCol="0"/>
          <a:lstStyle/>
          <a:p>
            <a:pPr algn="ctr"/>
            <a:r>
              <a:rPr lang="en-US" dirty="0"/>
              <a:t>Model Train</a:t>
            </a:r>
          </a:p>
        </p:txBody>
      </p:sp>
      <p:sp>
        <p:nvSpPr>
          <p:cNvPr id="4" name="Text Placeholder 14">
            <a:extLst>
              <a:ext uri="{3CE9E4D0-4ED5-47F3-8CB5-CFCE190C8A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D316B8-359B-4512-B3DC-37EB27B8E61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r>
              <a:rPr lang="en-US" dirty="0"/>
              <a:t>01.</a:t>
            </a:r>
          </a:p>
        </p:txBody>
      </p:sp>
      <p:sp>
        <p:nvSpPr>
          <p:cNvPr id="5" name="Text Placeholder 15">
            <a:extLst>
              <a:ext uri="{1710324D-D411-440E-B773-585DB31CB2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5E2399-CCF4-4BB4-A96B-C0E2717D1FE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 rtlCol="0"/>
          <a:lstStyle/>
          <a:p>
            <a:pPr algn="ctr"/>
            <a:r>
              <a:rPr lang="en-US" dirty="0"/>
              <a:t>02.</a:t>
            </a:r>
          </a:p>
        </p:txBody>
      </p:sp>
      <p:sp>
        <p:nvSpPr>
          <p:cNvPr id="6" name="Text Placeholder 16">
            <a:extLst>
              <a:ext uri="{D6CEFEDC-93C0-4C51-BFEC-EEA6C669B0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C6B705C-5BBE-4FAA-8256-4607C6145A58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 rtlCol="0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7" name="Text Placeholder 17">
            <a:extLst>
              <a:ext uri="{953BC148-3CED-4D6A-8872-5581959328A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6053EA-C7B7-4E46-97AD-2F46F9CE06BA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 rtlCol="0"/>
          <a:lstStyle/>
          <a:p>
            <a:pPr algn="ctr"/>
            <a:r>
              <a:rPr lang="en-US" dirty="0"/>
              <a:t>03.</a:t>
            </a:r>
          </a:p>
        </p:txBody>
      </p:sp>
      <p:sp>
        <p:nvSpPr>
          <p:cNvPr id="8" name="Text Placeholder 18">
            <a:extLst>
              <a:ext uri="{427C5AFC-EBEF-4E27-8BD6-17257006802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A70EC6-8A50-4A93-BDE2-EEA4A60CE76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 rtlCol="0"/>
          <a:lstStyle/>
          <a:p>
            <a:pPr algn="ctr"/>
            <a:r>
              <a:rPr lang="en-US" dirty="0"/>
              <a:t>04.</a:t>
            </a:r>
          </a:p>
        </p:txBody>
      </p:sp>
      <p:sp>
        <p:nvSpPr>
          <p:cNvPr id="9" name="Text Placeholder 19">
            <a:extLst>
              <a:ext uri="{FBBDEF5B-3328-460E-8264-3309FEC5AF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D66FBC-2F3D-43C6-A79D-F1BDE9713E69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 rtlCol="0"/>
          <a:lstStyle/>
          <a:p>
            <a:pPr algn="ctr"/>
            <a:r>
              <a:rPr lang="en-US" dirty="0"/>
              <a:t>Testing &amp; Revision</a:t>
            </a:r>
          </a:p>
        </p:txBody>
      </p:sp>
      <p:sp>
        <p:nvSpPr>
          <p:cNvPr id="10" name="Text Placeholder 20">
            <a:extLst>
              <a:ext uri="{326A6689-6A63-422D-A414-295A8B87CA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FC02E2-F75B-4CF9-B4F9-F1677F10649A}"/>
              </a:ext>
            </a:extLst>
          </p:cNvPr>
          <p:cNvSpPr>
            <a:spLocks noGrp="1"/>
          </p:cNvSpPr>
          <p:nvPr>
            <p:ph type="body" idx="9"/>
          </p:nvPr>
        </p:nvSpPr>
        <p:spPr/>
        <p:txBody>
          <a:bodyPr rtlCol="0"/>
          <a:lstStyle/>
          <a:p>
            <a:pPr algn="ctr"/>
            <a:r>
              <a:rPr lang="en-US" dirty="0"/>
              <a:t>05.</a:t>
            </a:r>
          </a:p>
        </p:txBody>
      </p:sp>
      <p:sp>
        <p:nvSpPr>
          <p:cNvPr id="11" name="Text Placeholder 21">
            <a:extLst>
              <a:ext uri="{A433F529-4868-4818-B00D-6E08C48201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12497C-594B-43ED-BA88-E7806FAB5AA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65750" y="4086225"/>
            <a:ext cx="2849984" cy="830818"/>
          </a:xfrm>
        </p:spPr>
        <p:txBody>
          <a:bodyPr rtlCol="0"/>
          <a:lstStyle/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 Need to train the model to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recognize the size of  car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 Improve the model to achieve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high accuracy even with video</a:t>
            </a:r>
          </a:p>
        </p:txBody>
      </p:sp>
      <p:sp>
        <p:nvSpPr>
          <p:cNvPr id="12" name="Text Placeholder 24">
            <a:extLst>
              <a:ext uri="{60076D65-3B3A-4BAA-B9ED-64AFDC4D8B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2602C6-6027-4EA9-B10D-E29583C8B70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937004" y="1676400"/>
            <a:ext cx="1889369" cy="263813"/>
          </a:xfrm>
        </p:spPr>
        <p:txBody>
          <a:bodyPr rtlCol="0"/>
          <a:lstStyle/>
          <a:p>
            <a:r>
              <a:rPr lang="en-US" dirty="0"/>
              <a:t>App Back-end</a:t>
            </a:r>
          </a:p>
        </p:txBody>
      </p:sp>
      <p:sp>
        <p:nvSpPr>
          <p:cNvPr id="13" name="Text Placeholder 25">
            <a:extLst>
              <a:ext uri="{DFBA90ED-0023-44FD-B94C-FBBE573EE5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88F037-6538-4DE5-B88D-438437F27D0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990639" y="1962150"/>
            <a:ext cx="2426722" cy="456190"/>
          </a:xfrm>
        </p:spPr>
        <p:txBody>
          <a:bodyPr rtlCol="0"/>
          <a:lstStyle/>
          <a:p>
            <a:pPr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Cloud-based database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store and synchronise car park data in real-time </a:t>
            </a:r>
          </a:p>
        </p:txBody>
      </p:sp>
      <p:sp>
        <p:nvSpPr>
          <p:cNvPr id="14" name="Text Placeholder 26">
            <a:extLst>
              <a:ext uri="{82D6DB48-D9E8-4C07-A48B-5B34126CFB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83E04F-FD78-43B8-B611-FBDF94082E1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03548" y="2086679"/>
            <a:ext cx="1925278" cy="263813"/>
          </a:xfrm>
        </p:spPr>
        <p:txBody>
          <a:bodyPr rtlCol="0"/>
          <a:lstStyle/>
          <a:p>
            <a:pPr algn="ctr"/>
            <a:r>
              <a:rPr lang="en-US" dirty="0"/>
              <a:t>Integrate Model with App</a:t>
            </a:r>
          </a:p>
        </p:txBody>
      </p:sp>
      <p:sp>
        <p:nvSpPr>
          <p:cNvPr id="15" name="제목 14">
            <a:extLst>
              <a:ext uri="{1B4CE33A-C16D-4911-8F29-62D279ACC3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7106CA-D57B-47CC-8130-7B45C63C20B9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 rtlCol="0"/>
          <a:lstStyle/>
          <a:p>
            <a:r>
              <a:rPr lang="en-US" dirty="0"/>
              <a:t>Future Plan</a:t>
            </a:r>
          </a:p>
        </p:txBody>
      </p:sp>
      <p:sp>
        <p:nvSpPr>
          <p:cNvPr id="16" name="Slide Number Placeholder 5">
            <a:extLst>
              <a:ext uri="{F63B7B8B-3783-484E-A8D2-1C14809D63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8158BF-24B7-4F26-A326-CC087F3127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48854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6DC-A6BC-46A3-8B67-59826FF4BB00}" type="slidenum">
              <a:rPr/>
              <a:t>8</a:t>
            </a:fld>
            <a:endParaRPr lang="en-US" dirty="0"/>
          </a:p>
        </p:txBody>
      </p:sp>
    </p:spTree>
    <p:extLst>
      <p:ext uri="{2CCF3FBC-0A38-4CD9-9D34-409D62DCE4C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7">
            <a:extLst>
              <a:ext uri="{32816367-1442-4C82-9F80-EFC3704552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862C6E-B879-4A88-988D-B6000B858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/>
              <a:t>#4</a:t>
            </a:r>
          </a:p>
        </p:txBody>
      </p:sp>
      <p:sp>
        <p:nvSpPr>
          <p:cNvPr id="3" name="Text Placeholder 19">
            <a:extLst>
              <a:ext uri="{829AF63D-8A32-4A13-85D5-47730116CC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B5998B-20D8-444A-843B-512D739D9B0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953681" y="2257425"/>
            <a:ext cx="1432160" cy="952500"/>
          </a:xfrm>
        </p:spPr>
        <p:txBody>
          <a:bodyPr rtlCol="0"/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Front-end Development</a:t>
            </a:r>
          </a:p>
        </p:txBody>
      </p:sp>
      <p:sp>
        <p:nvSpPr>
          <p:cNvPr id="4" name="Text Placeholder 20">
            <a:extLst>
              <a:ext uri="{299FB37B-68FD-4CFC-B924-FF689A75DC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4B1A52-1D43-4FC1-8B3B-0CDD043C9B9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748734" y="2247900"/>
            <a:ext cx="1426835" cy="952500"/>
          </a:xfrm>
        </p:spPr>
        <p:txBody>
          <a:bodyPr rtlCol="0"/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Find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Parking Spot Coordinates and Label</a:t>
            </a:r>
          </a:p>
        </p:txBody>
      </p:sp>
      <p:sp>
        <p:nvSpPr>
          <p:cNvPr id="5" name="Text Placeholder 21">
            <a:extLst>
              <a:ext uri="{F0240CFF-B0CB-4078-80BB-5599A3D07D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BCCF53-A588-442C-9F83-53FE5526C117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703092" y="2257425"/>
            <a:ext cx="1429493" cy="952500"/>
          </a:xfrm>
        </p:spPr>
        <p:txBody>
          <a:bodyPr rtlCol="0"/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Training and Testing AI Models (YOLOv5)</a:t>
            </a:r>
          </a:p>
        </p:txBody>
      </p:sp>
      <p:sp>
        <p:nvSpPr>
          <p:cNvPr id="6" name="Text Placeholder 25">
            <a:extLst>
              <a:ext uri="{885A5E3A-7421-490C-BE4E-C3E32994C1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DFA922-5DAD-483D-84CA-77A5F0F8FE25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566728" y="1847850"/>
            <a:ext cx="2206075" cy="334107"/>
          </a:xfrm>
        </p:spPr>
        <p:txBody>
          <a:bodyPr rtlCol="0"/>
          <a:lstStyle/>
          <a:p>
            <a:r>
              <a:rPr lang="en-US" dirty="0"/>
              <a:t>Team Leader</a:t>
            </a:r>
          </a:p>
        </p:txBody>
      </p:sp>
      <p:sp>
        <p:nvSpPr>
          <p:cNvPr id="7" name="제목 6">
            <a:extLst>
              <a:ext uri="{A1DF7F14-29DA-4D9B-8C37-D4628CEF5F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33D0B5-8675-4941-87EB-0509E0BC8C8B}"/>
              </a:ext>
            </a:extLst>
          </p:cNvPr>
          <p:cNvSpPr>
            <a:spLocks noGrp="1"/>
          </p:cNvSpPr>
          <p:nvPr>
            <p:ph type="title" idx="12"/>
          </p:nvPr>
        </p:nvSpPr>
        <p:spPr/>
        <p:txBody>
          <a:bodyPr rtlCol="0"/>
          <a:lstStyle/>
          <a:p>
            <a:r>
              <a:rPr lang="en-US" dirty="0"/>
              <a:t>Team Contributions</a:t>
            </a:r>
          </a:p>
        </p:txBody>
      </p:sp>
      <p:sp>
        <p:nvSpPr>
          <p:cNvPr id="8" name="Slide Number Placeholder 5">
            <a:extLst>
              <a:ext uri="{594ACBA3-F61F-4750-A611-8D5264FB2AF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71C375-D2BB-44BA-9A01-D5442E06A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510C-F87C-468F-9DF0-6BFD3141A338}" type="slidenum">
              <a:rPr/>
              <a:t>9</a:t>
            </a:fld>
            <a:endParaRPr lang="en-US" dirty="0"/>
          </a:p>
        </p:txBody>
      </p:sp>
      <p:sp>
        <p:nvSpPr>
          <p:cNvPr id="9" name="제목 8">
            <a:extLst>
              <a:ext uri="{3272FB66-873A-41D2-831E-56CCDF6C78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A359AA-A4FB-4497-A0E6-47CAAA39C5B9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564861" y="1644805"/>
            <a:ext cx="2209800" cy="333375"/>
          </a:xfrm>
        </p:spPr>
        <p:txBody>
          <a:bodyPr rtlCol="0">
            <a:normAutofit fontScale="90000"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Kim Seheon</a:t>
            </a:r>
          </a:p>
        </p:txBody>
      </p:sp>
      <p:sp>
        <p:nvSpPr>
          <p:cNvPr id="10" name="제목 9">
            <a:extLst>
              <a:ext uri="{CE911855-30C4-4CD1-A5F6-10B55B8082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ADDACE-F571-4767-8EC5-D4713E49269E}"/>
              </a:ext>
            </a:extLst>
          </p:cNvPr>
          <p:cNvSpPr>
            <a:spLocks noGrp="1"/>
          </p:cNvSpPr>
          <p:nvPr>
            <p:ph type="title" idx="16"/>
          </p:nvPr>
        </p:nvSpPr>
        <p:spPr>
          <a:xfrm>
            <a:off x="4312939" y="1644805"/>
            <a:ext cx="2209800" cy="333375"/>
          </a:xfrm>
        </p:spPr>
        <p:txBody>
          <a:bodyPr rtlCol="0">
            <a:normAutofit fontScale="90000"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Noh Hayeon</a:t>
            </a:r>
          </a:p>
        </p:txBody>
      </p:sp>
      <p:sp>
        <p:nvSpPr>
          <p:cNvPr id="11" name="제목 10">
            <a:extLst>
              <a:ext uri="{275D9CA5-70A1-4FBF-AF5B-DBD740B9F3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D5A013-5913-4561-9618-57220EB61176}"/>
              </a:ext>
            </a:extLst>
          </p:cNvPr>
          <p:cNvSpPr>
            <a:spLocks noGrp="1"/>
          </p:cNvSpPr>
          <p:nvPr>
            <p:ph type="title" idx="17"/>
          </p:nvPr>
        </p:nvSpPr>
        <p:spPr>
          <a:xfrm>
            <a:off x="2357247" y="1644805"/>
            <a:ext cx="2209800" cy="333375"/>
          </a:xfrm>
        </p:spPr>
        <p:txBody>
          <a:bodyPr rtlCol="0">
            <a:normAutofit fontScale="90000"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Kim Hyeongjin</a:t>
            </a:r>
          </a:p>
        </p:txBody>
      </p:sp>
      <p:sp>
        <p:nvSpPr>
          <p:cNvPr id="12" name="TextBox 11">
            <a:extLst>
              <a:ext uri="{64921285-27F5-458D-BBEA-D331FCAAB1A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49A184-29BB-488D-97F6-B7269050B947}"/>
              </a:ext>
            </a:extLst>
          </p:cNvPr>
          <p:cNvSpPr txBox="1">
            <a:spLocks noGrp="1"/>
          </p:cNvSpPr>
          <p:nvPr/>
        </p:nvSpPr>
        <p:spPr>
          <a:xfrm>
            <a:off x="6105325" y="1633089"/>
            <a:ext cx="2209800" cy="33337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numCol="1" spcCol="0" rtlCol="0" anchor="t">
            <a:normAutofit fontScale="92500" lnSpcReduction="10000"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0" dirty="0">
                <a:solidFill>
                  <a:srgbClr val="22AF9F"/>
                </a:solidFill>
                <a:latin typeface="Yeseva One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Amiri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Amiri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Amiri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Amiri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Amiri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Amiri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Amiri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Amiri"/>
              </a:defRPr>
            </a:lvl9pPr>
          </a:lstStyle>
          <a:p>
            <a:pPr marL="0" lvl="0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chemeClr val="accent1"/>
                </a:solidFill>
                <a:latin typeface="Yeseva One"/>
              </a:rPr>
              <a:t>Park Inchan</a:t>
            </a:r>
          </a:p>
        </p:txBody>
      </p:sp>
      <p:sp>
        <p:nvSpPr>
          <p:cNvPr id="13" name="TextBox 12">
            <a:extLst>
              <a:ext uri="{9A58FDD0-D091-49B3-B308-49B277FD84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9A2688-F203-4BDE-A778-5215403C26BF}"/>
              </a:ext>
            </a:extLst>
          </p:cNvPr>
          <p:cNvSpPr txBox="1">
            <a:spLocks noGrp="1"/>
          </p:cNvSpPr>
          <p:nvPr/>
        </p:nvSpPr>
        <p:spPr>
          <a:xfrm>
            <a:off x="6599834" y="2247900"/>
            <a:ext cx="1425492" cy="952500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91440" bIns="0" numCol="1" spcCol="0" rtlCol="0" anchor="t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lang="en-US" sz="1200" b="0" baseline="0" dirty="0">
                <a:solidFill>
                  <a:srgbClr val="212121"/>
                </a:solidFill>
                <a:latin typeface="Amiri"/>
              </a:defRPr>
            </a:lvl1pPr>
            <a:lvl2pPr marL="2857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AF9F"/>
              </a:buClr>
              <a:buFont typeface="Arial"/>
              <a:buChar char="•"/>
              <a:defRPr lang="en-US" sz="1200" dirty="0">
                <a:solidFill>
                  <a:schemeClr val="tx1"/>
                </a:solidFill>
                <a:latin typeface="Amiri"/>
              </a:defRPr>
            </a:lvl2pPr>
            <a:lvl3pPr marL="571500" lvl="2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E6BB"/>
              </a:buClr>
              <a:buFont typeface="Arial"/>
              <a:buChar char="•"/>
              <a:defRPr lang="en-US" sz="1200" baseline="0" dirty="0">
                <a:solidFill>
                  <a:schemeClr val="tx1"/>
                </a:solidFill>
                <a:latin typeface="Amiri"/>
              </a:defRPr>
            </a:lvl3pPr>
            <a:lvl4pPr marL="857250" lvl="3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AF9F"/>
              </a:buClr>
              <a:buFont typeface="Arial"/>
              <a:buChar char="•"/>
              <a:defRPr lang="en-US" sz="1200" dirty="0">
                <a:solidFill>
                  <a:schemeClr val="tx1"/>
                </a:solidFill>
                <a:latin typeface="Amiri"/>
              </a:defRPr>
            </a:lvl4pPr>
            <a:lvl5pPr marL="1143000" lvl="4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AF9F"/>
              </a:buClr>
              <a:buFont typeface="Arial"/>
              <a:buChar char="•"/>
              <a:defRPr lang="en-US" sz="1200" dirty="0">
                <a:solidFill>
                  <a:schemeClr val="tx1"/>
                </a:solidFill>
                <a:latin typeface="Amiri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en-US" sz="1800" dirty="0">
                <a:solidFill>
                  <a:schemeClr val="tx1"/>
                </a:solidFill>
                <a:latin typeface="Amiri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Create a Weekly Progress Presentation</a:t>
            </a:r>
          </a:p>
        </p:txBody>
      </p:sp>
    </p:spTree>
    <p:extLst>
      <p:ext uri="{3CE430F1-2274-4F0A-80C4-C5E4CE0BE92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2864214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15">
      <a:dk1>
        <a:srgbClr val="000000"/>
      </a:dk1>
      <a:lt1>
        <a:srgbClr val="FFFFFF"/>
      </a:lt1>
      <a:dk2>
        <a:srgbClr val="156A85"/>
      </a:dk2>
      <a:lt2>
        <a:srgbClr val="8AE6BB"/>
      </a:lt2>
      <a:accent1>
        <a:srgbClr val="22AF9F"/>
      </a:accent1>
      <a:accent2>
        <a:srgbClr val="F4CF41"/>
      </a:accent2>
      <a:accent3>
        <a:srgbClr val="ECECE6"/>
      </a:accent3>
      <a:accent4>
        <a:srgbClr val="156A85"/>
      </a:accent4>
      <a:accent5>
        <a:srgbClr val="0C403A"/>
      </a:accent5>
      <a:accent6>
        <a:srgbClr val="B5910B"/>
      </a:accent6>
      <a:hlink>
        <a:srgbClr val="156A85"/>
      </a:hlink>
      <a:folHlink>
        <a:srgbClr val="F4CF41"/>
      </a:folHlink>
    </a:clrScheme>
    <a:fontScheme name="Custom 52">
      <a:majorFont>
        <a:latin typeface="Yeseva One"/>
        <a:ea typeface=""/>
        <a:cs typeface=""/>
      </a:majorFont>
      <a:minorFont>
        <a:latin typeface="Ami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alizado 15">
      <a:dk1>
        <a:srgbClr val="000000"/>
      </a:dk1>
      <a:lt1>
        <a:srgbClr val="FFFFFF"/>
      </a:lt1>
      <a:dk2>
        <a:srgbClr val="156A85"/>
      </a:dk2>
      <a:lt2>
        <a:srgbClr val="8AE6BB"/>
      </a:lt2>
      <a:accent1>
        <a:srgbClr val="22AF9F"/>
      </a:accent1>
      <a:accent2>
        <a:srgbClr val="F4CF41"/>
      </a:accent2>
      <a:accent3>
        <a:srgbClr val="ECECE6"/>
      </a:accent3>
      <a:accent4>
        <a:srgbClr val="156A85"/>
      </a:accent4>
      <a:accent5>
        <a:srgbClr val="0C403A"/>
      </a:accent5>
      <a:accent6>
        <a:srgbClr val="B5910B"/>
      </a:accent6>
      <a:hlink>
        <a:srgbClr val="156A85"/>
      </a:hlink>
      <a:folHlink>
        <a:srgbClr val="F4CF41"/>
      </a:folHlink>
    </a:clrScheme>
    <a:fontScheme name="Custom 52">
      <a:majorFont>
        <a:latin typeface="Yeseva One"/>
        <a:ea typeface=""/>
        <a:cs typeface=""/>
      </a:majorFont>
      <a:minorFont>
        <a:latin typeface="Ami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화면 슬라이드 쇼(16:9)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Cambria</vt:lpstr>
      <vt:lpstr>Arial</vt:lpstr>
      <vt:lpstr>Amiri</vt:lpstr>
      <vt:lpstr>Yeseva One</vt:lpstr>
      <vt:lpstr>Office Theme</vt:lpstr>
      <vt:lpstr>SKKU Parking Guide Real-Time Parking App</vt:lpstr>
      <vt:lpstr>Contents</vt:lpstr>
      <vt:lpstr>Project Overview</vt:lpstr>
      <vt:lpstr>Weekly Progress</vt:lpstr>
      <vt:lpstr>Front-end</vt:lpstr>
      <vt:lpstr>Data Preprocessing</vt:lpstr>
      <vt:lpstr>AI Model</vt:lpstr>
      <vt:lpstr>Future Plan</vt:lpstr>
      <vt:lpstr>Team Contributions</vt:lpstr>
      <vt:lpstr>Thank You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찬 인</cp:lastModifiedBy>
  <cp:revision>1</cp:revision>
  <dcterms:created xsi:type="dcterms:W3CDTF">2024-10-10T09:13:30Z</dcterms:created>
  <dcterms:modified xsi:type="dcterms:W3CDTF">2024-10-11T10:27:07Z</dcterms:modified>
</cp:coreProperties>
</file>