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B5A7B-2662-4FC9-AB04-099C7E2A74B2}" v="21" dt="2024-04-21T14:21:47.278"/>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Snow" userId="c1731178335bff80" providerId="LiveId" clId="{6B7B5A7B-2662-4FC9-AB04-099C7E2A74B2}"/>
    <pc:docChg chg="undo custSel addSld modSld">
      <pc:chgData name="Sarah Snow" userId="c1731178335bff80" providerId="LiveId" clId="{6B7B5A7B-2662-4FC9-AB04-099C7E2A74B2}" dt="2024-04-21T14:21:56.646" v="3886" actId="14100"/>
      <pc:docMkLst>
        <pc:docMk/>
      </pc:docMkLst>
      <pc:sldChg chg="modSp mod">
        <pc:chgData name="Sarah Snow" userId="c1731178335bff80" providerId="LiveId" clId="{6B7B5A7B-2662-4FC9-AB04-099C7E2A74B2}" dt="2024-04-21T01:18:48.580" v="32" actId="20577"/>
        <pc:sldMkLst>
          <pc:docMk/>
          <pc:sldMk cId="0" sldId="256"/>
        </pc:sldMkLst>
        <pc:spChg chg="mod">
          <ac:chgData name="Sarah Snow" userId="c1731178335bff80" providerId="LiveId" clId="{6B7B5A7B-2662-4FC9-AB04-099C7E2A74B2}" dt="2024-04-21T01:18:48.580" v="32" actId="20577"/>
          <ac:spMkLst>
            <pc:docMk/>
            <pc:sldMk cId="0" sldId="256"/>
            <ac:spMk id="145" creationId="{00000000-0000-0000-0000-000000000000}"/>
          </ac:spMkLst>
        </pc:spChg>
      </pc:sldChg>
      <pc:sldChg chg="modSp mod">
        <pc:chgData name="Sarah Snow" userId="c1731178335bff80" providerId="LiveId" clId="{6B7B5A7B-2662-4FC9-AB04-099C7E2A74B2}" dt="2024-04-21T01:21:22.694" v="269" actId="20577"/>
        <pc:sldMkLst>
          <pc:docMk/>
          <pc:sldMk cId="0" sldId="257"/>
        </pc:sldMkLst>
        <pc:spChg chg="mod">
          <ac:chgData name="Sarah Snow" userId="c1731178335bff80" providerId="LiveId" clId="{6B7B5A7B-2662-4FC9-AB04-099C7E2A74B2}" dt="2024-04-21T01:21:22.694" v="269" actId="20577"/>
          <ac:spMkLst>
            <pc:docMk/>
            <pc:sldMk cId="0" sldId="257"/>
            <ac:spMk id="152" creationId="{00000000-0000-0000-0000-000000000000}"/>
          </ac:spMkLst>
        </pc:spChg>
      </pc:sldChg>
      <pc:sldChg chg="modSp mod">
        <pc:chgData name="Sarah Snow" userId="c1731178335bff80" providerId="LiveId" clId="{6B7B5A7B-2662-4FC9-AB04-099C7E2A74B2}" dt="2024-04-21T14:19:56.687" v="3879" actId="20577"/>
        <pc:sldMkLst>
          <pc:docMk/>
          <pc:sldMk cId="0" sldId="258"/>
        </pc:sldMkLst>
        <pc:spChg chg="mod">
          <ac:chgData name="Sarah Snow" userId="c1731178335bff80" providerId="LiveId" clId="{6B7B5A7B-2662-4FC9-AB04-099C7E2A74B2}" dt="2024-04-21T14:15:14.830" v="3105" actId="20577"/>
          <ac:spMkLst>
            <pc:docMk/>
            <pc:sldMk cId="0" sldId="258"/>
            <ac:spMk id="160" creationId="{00000000-0000-0000-0000-000000000000}"/>
          </ac:spMkLst>
        </pc:spChg>
        <pc:graphicFrameChg chg="mod modGraphic">
          <ac:chgData name="Sarah Snow" userId="c1731178335bff80" providerId="LiveId" clId="{6B7B5A7B-2662-4FC9-AB04-099C7E2A74B2}" dt="2024-04-21T14:19:56.687" v="3879" actId="20577"/>
          <ac:graphicFrameMkLst>
            <pc:docMk/>
            <pc:sldMk cId="0" sldId="258"/>
            <ac:graphicFrameMk id="161" creationId="{00000000-0000-0000-0000-000000000000}"/>
          </ac:graphicFrameMkLst>
        </pc:graphicFrameChg>
      </pc:sldChg>
      <pc:sldChg chg="addSp modSp mod">
        <pc:chgData name="Sarah Snow" userId="c1731178335bff80" providerId="LiveId" clId="{6B7B5A7B-2662-4FC9-AB04-099C7E2A74B2}" dt="2024-04-21T01:47:05.132" v="776" actId="113"/>
        <pc:sldMkLst>
          <pc:docMk/>
          <pc:sldMk cId="0" sldId="259"/>
        </pc:sldMkLst>
        <pc:spChg chg="mod">
          <ac:chgData name="Sarah Snow" userId="c1731178335bff80" providerId="LiveId" clId="{6B7B5A7B-2662-4FC9-AB04-099C7E2A74B2}" dt="2024-04-21T01:47:05.132" v="776" actId="113"/>
          <ac:spMkLst>
            <pc:docMk/>
            <pc:sldMk cId="0" sldId="259"/>
            <ac:spMk id="168" creationId="{00000000-0000-0000-0000-000000000000}"/>
          </ac:spMkLst>
        </pc:spChg>
        <pc:graphicFrameChg chg="add mod">
          <ac:chgData name="Sarah Snow" userId="c1731178335bff80" providerId="LiveId" clId="{6B7B5A7B-2662-4FC9-AB04-099C7E2A74B2}" dt="2024-04-21T01:36:14.736" v="284"/>
          <ac:graphicFrameMkLst>
            <pc:docMk/>
            <pc:sldMk cId="0" sldId="259"/>
            <ac:graphicFrameMk id="2" creationId="{CD24A3C2-C109-DB97-2EC7-D8D05563109B}"/>
          </ac:graphicFrameMkLst>
        </pc:graphicFrameChg>
        <pc:graphicFrameChg chg="add mod">
          <ac:chgData name="Sarah Snow" userId="c1731178335bff80" providerId="LiveId" clId="{6B7B5A7B-2662-4FC9-AB04-099C7E2A74B2}" dt="2024-04-21T01:36:30.772" v="285"/>
          <ac:graphicFrameMkLst>
            <pc:docMk/>
            <pc:sldMk cId="0" sldId="259"/>
            <ac:graphicFrameMk id="3" creationId="{F29B82EC-83D9-A674-B309-93DA589FF0F1}"/>
          </ac:graphicFrameMkLst>
        </pc:graphicFrameChg>
      </pc:sldChg>
      <pc:sldChg chg="addSp modSp mod">
        <pc:chgData name="Sarah Snow" userId="c1731178335bff80" providerId="LiveId" clId="{6B7B5A7B-2662-4FC9-AB04-099C7E2A74B2}" dt="2024-04-21T02:13:29.588" v="1426" actId="27636"/>
        <pc:sldMkLst>
          <pc:docMk/>
          <pc:sldMk cId="0" sldId="260"/>
        </pc:sldMkLst>
        <pc:spChg chg="mod">
          <ac:chgData name="Sarah Snow" userId="c1731178335bff80" providerId="LiveId" clId="{6B7B5A7B-2662-4FC9-AB04-099C7E2A74B2}" dt="2024-04-21T02:13:29.588" v="1426" actId="27636"/>
          <ac:spMkLst>
            <pc:docMk/>
            <pc:sldMk cId="0" sldId="260"/>
            <ac:spMk id="175" creationId="{00000000-0000-0000-0000-000000000000}"/>
          </ac:spMkLst>
        </pc:spChg>
        <pc:graphicFrameChg chg="add mod">
          <ac:chgData name="Sarah Snow" userId="c1731178335bff80" providerId="LiveId" clId="{6B7B5A7B-2662-4FC9-AB04-099C7E2A74B2}" dt="2024-04-21T01:48:50.499" v="777"/>
          <ac:graphicFrameMkLst>
            <pc:docMk/>
            <pc:sldMk cId="0" sldId="260"/>
            <ac:graphicFrameMk id="2" creationId="{304C38F6-234F-3637-9E09-CD914714C216}"/>
          </ac:graphicFrameMkLst>
        </pc:graphicFrameChg>
      </pc:sldChg>
      <pc:sldChg chg="modSp mod">
        <pc:chgData name="Sarah Snow" userId="c1731178335bff80" providerId="LiveId" clId="{6B7B5A7B-2662-4FC9-AB04-099C7E2A74B2}" dt="2024-04-21T02:44:53.628" v="2606" actId="20577"/>
        <pc:sldMkLst>
          <pc:docMk/>
          <pc:sldMk cId="0" sldId="261"/>
        </pc:sldMkLst>
        <pc:spChg chg="mod">
          <ac:chgData name="Sarah Snow" userId="c1731178335bff80" providerId="LiveId" clId="{6B7B5A7B-2662-4FC9-AB04-099C7E2A74B2}" dt="2024-04-21T02:44:53.628" v="2606" actId="20577"/>
          <ac:spMkLst>
            <pc:docMk/>
            <pc:sldMk cId="0" sldId="261"/>
            <ac:spMk id="182" creationId="{00000000-0000-0000-0000-000000000000}"/>
          </ac:spMkLst>
        </pc:spChg>
      </pc:sldChg>
      <pc:sldChg chg="modSp mod">
        <pc:chgData name="Sarah Snow" userId="c1731178335bff80" providerId="LiveId" clId="{6B7B5A7B-2662-4FC9-AB04-099C7E2A74B2}" dt="2024-04-21T13:50:48.094" v="2607" actId="2711"/>
        <pc:sldMkLst>
          <pc:docMk/>
          <pc:sldMk cId="0" sldId="262"/>
        </pc:sldMkLst>
        <pc:spChg chg="mod">
          <ac:chgData name="Sarah Snow" userId="c1731178335bff80" providerId="LiveId" clId="{6B7B5A7B-2662-4FC9-AB04-099C7E2A74B2}" dt="2024-04-21T13:50:48.094" v="2607" actId="2711"/>
          <ac:spMkLst>
            <pc:docMk/>
            <pc:sldMk cId="0" sldId="262"/>
            <ac:spMk id="189" creationId="{00000000-0000-0000-0000-000000000000}"/>
          </ac:spMkLst>
        </pc:spChg>
      </pc:sldChg>
      <pc:sldChg chg="addSp modSp mod">
        <pc:chgData name="Sarah Snow" userId="c1731178335bff80" providerId="LiveId" clId="{6B7B5A7B-2662-4FC9-AB04-099C7E2A74B2}" dt="2024-04-21T14:07:05.623" v="2820" actId="20577"/>
        <pc:sldMkLst>
          <pc:docMk/>
          <pc:sldMk cId="0" sldId="263"/>
        </pc:sldMkLst>
        <pc:spChg chg="mod">
          <ac:chgData name="Sarah Snow" userId="c1731178335bff80" providerId="LiveId" clId="{6B7B5A7B-2662-4FC9-AB04-099C7E2A74B2}" dt="2024-04-21T14:07:05.623" v="2820" actId="20577"/>
          <ac:spMkLst>
            <pc:docMk/>
            <pc:sldMk cId="0" sldId="263"/>
            <ac:spMk id="196" creationId="{00000000-0000-0000-0000-000000000000}"/>
          </ac:spMkLst>
        </pc:spChg>
        <pc:picChg chg="add mod">
          <ac:chgData name="Sarah Snow" userId="c1731178335bff80" providerId="LiveId" clId="{6B7B5A7B-2662-4FC9-AB04-099C7E2A74B2}" dt="2024-04-21T14:06:54.279" v="2802" actId="1076"/>
          <ac:picMkLst>
            <pc:docMk/>
            <pc:sldMk cId="0" sldId="263"/>
            <ac:picMk id="3" creationId="{99CF6C46-A4A4-7ED0-3668-9D56C9647EA3}"/>
          </ac:picMkLst>
        </pc:picChg>
      </pc:sldChg>
      <pc:sldChg chg="modSp mod">
        <pc:chgData name="Sarah Snow" userId="c1731178335bff80" providerId="LiveId" clId="{6B7B5A7B-2662-4FC9-AB04-099C7E2A74B2}" dt="2024-04-21T02:28:40.274" v="1896" actId="2711"/>
        <pc:sldMkLst>
          <pc:docMk/>
          <pc:sldMk cId="0" sldId="265"/>
        </pc:sldMkLst>
        <pc:spChg chg="mod">
          <ac:chgData name="Sarah Snow" userId="c1731178335bff80" providerId="LiveId" clId="{6B7B5A7B-2662-4FC9-AB04-099C7E2A74B2}" dt="2024-04-21T02:28:40.274" v="1896" actId="2711"/>
          <ac:spMkLst>
            <pc:docMk/>
            <pc:sldMk cId="0" sldId="265"/>
            <ac:spMk id="210" creationId="{00000000-0000-0000-0000-000000000000}"/>
          </ac:spMkLst>
        </pc:spChg>
      </pc:sldChg>
      <pc:sldChg chg="modSp mod">
        <pc:chgData name="Sarah Snow" userId="c1731178335bff80" providerId="LiveId" clId="{6B7B5A7B-2662-4FC9-AB04-099C7E2A74B2}" dt="2024-04-21T02:37:28.608" v="2304" actId="20577"/>
        <pc:sldMkLst>
          <pc:docMk/>
          <pc:sldMk cId="0" sldId="266"/>
        </pc:sldMkLst>
        <pc:spChg chg="mod">
          <ac:chgData name="Sarah Snow" userId="c1731178335bff80" providerId="LiveId" clId="{6B7B5A7B-2662-4FC9-AB04-099C7E2A74B2}" dt="2024-04-21T02:37:28.608" v="2304" actId="20577"/>
          <ac:spMkLst>
            <pc:docMk/>
            <pc:sldMk cId="0" sldId="266"/>
            <ac:spMk id="217" creationId="{00000000-0000-0000-0000-000000000000}"/>
          </ac:spMkLst>
        </pc:spChg>
      </pc:sldChg>
      <pc:sldChg chg="modSp mod">
        <pc:chgData name="Sarah Snow" userId="c1731178335bff80" providerId="LiveId" clId="{6B7B5A7B-2662-4FC9-AB04-099C7E2A74B2}" dt="2024-04-21T02:42:40.055" v="2601" actId="20577"/>
        <pc:sldMkLst>
          <pc:docMk/>
          <pc:sldMk cId="0" sldId="267"/>
        </pc:sldMkLst>
        <pc:spChg chg="mod">
          <ac:chgData name="Sarah Snow" userId="c1731178335bff80" providerId="LiveId" clId="{6B7B5A7B-2662-4FC9-AB04-099C7E2A74B2}" dt="2024-04-21T02:42:40.055" v="2601" actId="20577"/>
          <ac:spMkLst>
            <pc:docMk/>
            <pc:sldMk cId="0" sldId="267"/>
            <ac:spMk id="224" creationId="{00000000-0000-0000-0000-000000000000}"/>
          </ac:spMkLst>
        </pc:spChg>
      </pc:sldChg>
      <pc:sldChg chg="modSp mod">
        <pc:chgData name="Sarah Snow" userId="c1731178335bff80" providerId="LiveId" clId="{6B7B5A7B-2662-4FC9-AB04-099C7E2A74B2}" dt="2024-04-21T02:42:44.081" v="2602"/>
        <pc:sldMkLst>
          <pc:docMk/>
          <pc:sldMk cId="0" sldId="268"/>
        </pc:sldMkLst>
        <pc:spChg chg="mod">
          <ac:chgData name="Sarah Snow" userId="c1731178335bff80" providerId="LiveId" clId="{6B7B5A7B-2662-4FC9-AB04-099C7E2A74B2}" dt="2024-04-21T02:42:44.081" v="2602"/>
          <ac:spMkLst>
            <pc:docMk/>
            <pc:sldMk cId="0" sldId="268"/>
            <ac:spMk id="231" creationId="{00000000-0000-0000-0000-000000000000}"/>
          </ac:spMkLst>
        </pc:spChg>
      </pc:sldChg>
      <pc:sldChg chg="modSp mod">
        <pc:chgData name="Sarah Snow" userId="c1731178335bff80" providerId="LiveId" clId="{6B7B5A7B-2662-4FC9-AB04-099C7E2A74B2}" dt="2024-04-21T02:43:29.155" v="2605" actId="20577"/>
        <pc:sldMkLst>
          <pc:docMk/>
          <pc:sldMk cId="0" sldId="269"/>
        </pc:sldMkLst>
        <pc:spChg chg="mod">
          <ac:chgData name="Sarah Snow" userId="c1731178335bff80" providerId="LiveId" clId="{6B7B5A7B-2662-4FC9-AB04-099C7E2A74B2}" dt="2024-04-21T02:43:29.155" v="2605" actId="20577"/>
          <ac:spMkLst>
            <pc:docMk/>
            <pc:sldMk cId="0" sldId="269"/>
            <ac:spMk id="238" creationId="{00000000-0000-0000-0000-000000000000}"/>
          </ac:spMkLst>
        </pc:spChg>
      </pc:sldChg>
      <pc:sldChg chg="addSp delSp modSp new mod">
        <pc:chgData name="Sarah Snow" userId="c1731178335bff80" providerId="LiveId" clId="{6B7B5A7B-2662-4FC9-AB04-099C7E2A74B2}" dt="2024-04-21T14:21:56.646" v="3886" actId="14100"/>
        <pc:sldMkLst>
          <pc:docMk/>
          <pc:sldMk cId="3782953802" sldId="270"/>
        </pc:sldMkLst>
        <pc:spChg chg="mod">
          <ac:chgData name="Sarah Snow" userId="c1731178335bff80" providerId="LiveId" clId="{6B7B5A7B-2662-4FC9-AB04-099C7E2A74B2}" dt="2024-04-21T14:11:25.018" v="2894" actId="20577"/>
          <ac:spMkLst>
            <pc:docMk/>
            <pc:sldMk cId="3782953802" sldId="270"/>
            <ac:spMk id="2" creationId="{DCC4C584-69AC-EAAA-2BF1-A11D1544581A}"/>
          </ac:spMkLst>
        </pc:spChg>
        <pc:spChg chg="mod">
          <ac:chgData name="Sarah Snow" userId="c1731178335bff80" providerId="LiveId" clId="{6B7B5A7B-2662-4FC9-AB04-099C7E2A74B2}" dt="2024-04-21T14:11:34.073" v="2895" actId="5793"/>
          <ac:spMkLst>
            <pc:docMk/>
            <pc:sldMk cId="3782953802" sldId="270"/>
            <ac:spMk id="3" creationId="{36523D03-131F-B81E-8BE0-40E1DE0698B6}"/>
          </ac:spMkLst>
        </pc:spChg>
        <pc:picChg chg="add del mod">
          <ac:chgData name="Sarah Snow" userId="c1731178335bff80" providerId="LiveId" clId="{6B7B5A7B-2662-4FC9-AB04-099C7E2A74B2}" dt="2024-04-21T14:20:54.323" v="3880" actId="478"/>
          <ac:picMkLst>
            <pc:docMk/>
            <pc:sldMk cId="3782953802" sldId="270"/>
            <ac:picMk id="5" creationId="{0AFE4860-1889-5029-414A-1F581978DB78}"/>
          </ac:picMkLst>
        </pc:picChg>
        <pc:picChg chg="add mod">
          <ac:chgData name="Sarah Snow" userId="c1731178335bff80" providerId="LiveId" clId="{6B7B5A7B-2662-4FC9-AB04-099C7E2A74B2}" dt="2024-04-21T14:21:56.646" v="3886" actId="14100"/>
          <ac:picMkLst>
            <pc:docMk/>
            <pc:sldMk cId="3782953802" sldId="270"/>
            <ac:picMk id="7" creationId="{62D2A2BA-B03F-5984-CA77-E4ADC473D348}"/>
          </ac:picMkLst>
        </pc:picChg>
      </pc:sldChg>
      <pc:sldChg chg="addSp modSp new mod">
        <pc:chgData name="Sarah Snow" userId="c1731178335bff80" providerId="LiveId" clId="{6B7B5A7B-2662-4FC9-AB04-099C7E2A74B2}" dt="2024-04-21T14:12:26.284" v="2954" actId="20577"/>
        <pc:sldMkLst>
          <pc:docMk/>
          <pc:sldMk cId="4118461373" sldId="271"/>
        </pc:sldMkLst>
        <pc:spChg chg="mod">
          <ac:chgData name="Sarah Snow" userId="c1731178335bff80" providerId="LiveId" clId="{6B7B5A7B-2662-4FC9-AB04-099C7E2A74B2}" dt="2024-04-21T14:12:26.284" v="2954" actId="20577"/>
          <ac:spMkLst>
            <pc:docMk/>
            <pc:sldMk cId="4118461373" sldId="271"/>
            <ac:spMk id="2" creationId="{B3290096-6D22-E3FC-D63A-FE2B43B913E0}"/>
          </ac:spMkLst>
        </pc:spChg>
        <pc:picChg chg="add mod">
          <ac:chgData name="Sarah Snow" userId="c1731178335bff80" providerId="LiveId" clId="{6B7B5A7B-2662-4FC9-AB04-099C7E2A74B2}" dt="2024-04-21T14:12:09.129" v="2904" actId="1076"/>
          <ac:picMkLst>
            <pc:docMk/>
            <pc:sldMk cId="4118461373" sldId="271"/>
            <ac:picMk id="5" creationId="{D0579333-C121-6F2A-B305-FE2903661119}"/>
          </ac:picMkLst>
        </pc:picChg>
      </pc:sldChg>
      <pc:sldChg chg="addSp modSp new mod">
        <pc:chgData name="Sarah Snow" userId="c1731178335bff80" providerId="LiveId" clId="{6B7B5A7B-2662-4FC9-AB04-099C7E2A74B2}" dt="2024-04-21T14:13:22" v="3005" actId="20577"/>
        <pc:sldMkLst>
          <pc:docMk/>
          <pc:sldMk cId="898558245" sldId="272"/>
        </pc:sldMkLst>
        <pc:spChg chg="mod">
          <ac:chgData name="Sarah Snow" userId="c1731178335bff80" providerId="LiveId" clId="{6B7B5A7B-2662-4FC9-AB04-099C7E2A74B2}" dt="2024-04-21T14:13:22" v="3005" actId="20577"/>
          <ac:spMkLst>
            <pc:docMk/>
            <pc:sldMk cId="898558245" sldId="272"/>
            <ac:spMk id="2" creationId="{330A1768-A0AD-FFDD-0273-4D4B8FFA2A58}"/>
          </ac:spMkLst>
        </pc:spChg>
        <pc:picChg chg="add mod">
          <ac:chgData name="Sarah Snow" userId="c1731178335bff80" providerId="LiveId" clId="{6B7B5A7B-2662-4FC9-AB04-099C7E2A74B2}" dt="2024-04-21T14:13:07.818" v="2963" actId="14100"/>
          <ac:picMkLst>
            <pc:docMk/>
            <pc:sldMk cId="898558245" sldId="272"/>
            <ac:picMk id="5" creationId="{4776BE96-01B3-9F45-0CD2-8492D921C031}"/>
          </ac:picMkLst>
        </pc:picChg>
      </pc:sldChg>
      <pc:sldChg chg="addSp modSp new mod">
        <pc:chgData name="Sarah Snow" userId="c1731178335bff80" providerId="LiveId" clId="{6B7B5A7B-2662-4FC9-AB04-099C7E2A74B2}" dt="2024-04-21T14:14:11.115" v="3061" actId="20577"/>
        <pc:sldMkLst>
          <pc:docMk/>
          <pc:sldMk cId="393042029" sldId="273"/>
        </pc:sldMkLst>
        <pc:spChg chg="mod">
          <ac:chgData name="Sarah Snow" userId="c1731178335bff80" providerId="LiveId" clId="{6B7B5A7B-2662-4FC9-AB04-099C7E2A74B2}" dt="2024-04-21T14:14:11.115" v="3061" actId="20577"/>
          <ac:spMkLst>
            <pc:docMk/>
            <pc:sldMk cId="393042029" sldId="273"/>
            <ac:spMk id="2" creationId="{67738738-CC0F-7334-A831-8CE45B50A160}"/>
          </ac:spMkLst>
        </pc:spChg>
        <pc:picChg chg="add mod">
          <ac:chgData name="Sarah Snow" userId="c1731178335bff80" providerId="LiveId" clId="{6B7B5A7B-2662-4FC9-AB04-099C7E2A74B2}" dt="2024-04-21T14:13:55.023" v="3013" actId="1076"/>
          <ac:picMkLst>
            <pc:docMk/>
            <pc:sldMk cId="393042029" sldId="273"/>
            <ac:picMk id="5" creationId="{6F463A0B-8C6D-75F1-88E2-FCCC13FED0EB}"/>
          </ac:picMkLst>
        </pc:picChg>
      </pc:sldChg>
      <pc:sldChg chg="addSp modSp new mod">
        <pc:chgData name="Sarah Snow" userId="c1731178335bff80" providerId="LiveId" clId="{6B7B5A7B-2662-4FC9-AB04-099C7E2A74B2}" dt="2024-04-21T14:14:48.647" v="3104" actId="1076"/>
        <pc:sldMkLst>
          <pc:docMk/>
          <pc:sldMk cId="1616775552" sldId="274"/>
        </pc:sldMkLst>
        <pc:spChg chg="mod">
          <ac:chgData name="Sarah Snow" userId="c1731178335bff80" providerId="LiveId" clId="{6B7B5A7B-2662-4FC9-AB04-099C7E2A74B2}" dt="2024-04-21T14:14:30.456" v="3099" actId="20577"/>
          <ac:spMkLst>
            <pc:docMk/>
            <pc:sldMk cId="1616775552" sldId="274"/>
            <ac:spMk id="2" creationId="{3961C1F4-53C1-EA3F-0E4F-98FB280B998F}"/>
          </ac:spMkLst>
        </pc:spChg>
        <pc:picChg chg="add mod">
          <ac:chgData name="Sarah Snow" userId="c1731178335bff80" providerId="LiveId" clId="{6B7B5A7B-2662-4FC9-AB04-099C7E2A74B2}" dt="2024-04-21T14:14:48.647" v="3104" actId="1076"/>
          <ac:picMkLst>
            <pc:docMk/>
            <pc:sldMk cId="1616775552" sldId="274"/>
            <ac:picMk id="5" creationId="{DB93604B-C4E5-1509-5050-85D9B53B5B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Sarah Snow</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0096-6D22-E3FC-D63A-FE2B43B913E0}"/>
              </a:ext>
            </a:extLst>
          </p:cNvPr>
          <p:cNvSpPr>
            <a:spLocks noGrp="1"/>
          </p:cNvSpPr>
          <p:nvPr>
            <p:ph type="title"/>
          </p:nvPr>
        </p:nvSpPr>
        <p:spPr/>
        <p:txBody>
          <a:bodyPr/>
          <a:lstStyle/>
          <a:p>
            <a:r>
              <a:rPr lang="en-US" dirty="0"/>
              <a:t>Negative Test With Malicious Input</a:t>
            </a:r>
          </a:p>
        </p:txBody>
      </p:sp>
      <p:sp>
        <p:nvSpPr>
          <p:cNvPr id="3" name="Text Placeholder 2">
            <a:extLst>
              <a:ext uri="{FF2B5EF4-FFF2-40B4-BE49-F238E27FC236}">
                <a16:creationId xmlns:a16="http://schemas.microsoft.com/office/drawing/2014/main" id="{32ACBF3D-F488-206A-1F53-179CB71AA3E1}"/>
              </a:ext>
            </a:extLst>
          </p:cNvPr>
          <p:cNvSpPr>
            <a:spLocks noGrp="1"/>
          </p:cNvSpPr>
          <p:nvPr>
            <p:ph type="body" idx="1"/>
          </p:nvPr>
        </p:nvSpPr>
        <p:spPr/>
        <p:txBody>
          <a:bodyPr/>
          <a:lstStyle/>
          <a:p>
            <a:endParaRPr lang="en-US" dirty="0"/>
          </a:p>
        </p:txBody>
      </p:sp>
      <p:pic>
        <p:nvPicPr>
          <p:cNvPr id="5" name="Picture 4" descr="A screen shot of a computer program&#10;&#10;Description automatically generated">
            <a:extLst>
              <a:ext uri="{FF2B5EF4-FFF2-40B4-BE49-F238E27FC236}">
                <a16:creationId xmlns:a16="http://schemas.microsoft.com/office/drawing/2014/main" id="{D0579333-C121-6F2A-B305-FE2903661119}"/>
              </a:ext>
            </a:extLst>
          </p:cNvPr>
          <p:cNvPicPr>
            <a:picLocks noChangeAspect="1"/>
          </p:cNvPicPr>
          <p:nvPr/>
        </p:nvPicPr>
        <p:blipFill>
          <a:blip r:embed="rId2"/>
          <a:stretch>
            <a:fillRect/>
          </a:stretch>
        </p:blipFill>
        <p:spPr>
          <a:xfrm>
            <a:off x="832604" y="3002139"/>
            <a:ext cx="10526791" cy="1845164"/>
          </a:xfrm>
          <a:prstGeom prst="rect">
            <a:avLst/>
          </a:prstGeom>
        </p:spPr>
      </p:pic>
    </p:spTree>
    <p:extLst>
      <p:ext uri="{BB962C8B-B14F-4D97-AF65-F5344CB8AC3E}">
        <p14:creationId xmlns:p14="http://schemas.microsoft.com/office/powerpoint/2010/main" val="4118461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1768-A0AD-FFDD-0273-4D4B8FFA2A58}"/>
              </a:ext>
            </a:extLst>
          </p:cNvPr>
          <p:cNvSpPr>
            <a:spLocks noGrp="1"/>
          </p:cNvSpPr>
          <p:nvPr>
            <p:ph type="title"/>
          </p:nvPr>
        </p:nvSpPr>
        <p:spPr/>
        <p:txBody>
          <a:bodyPr/>
          <a:lstStyle/>
          <a:p>
            <a:r>
              <a:rPr lang="en-US" dirty="0"/>
              <a:t>Negative Test With Empty Input</a:t>
            </a:r>
          </a:p>
        </p:txBody>
      </p:sp>
      <p:sp>
        <p:nvSpPr>
          <p:cNvPr id="3" name="Text Placeholder 2">
            <a:extLst>
              <a:ext uri="{FF2B5EF4-FFF2-40B4-BE49-F238E27FC236}">
                <a16:creationId xmlns:a16="http://schemas.microsoft.com/office/drawing/2014/main" id="{7FAAF856-6356-FC90-1918-FC27B0752F8B}"/>
              </a:ext>
            </a:extLst>
          </p:cNvPr>
          <p:cNvSpPr>
            <a:spLocks noGrp="1"/>
          </p:cNvSpPr>
          <p:nvPr>
            <p:ph type="body" idx="1"/>
          </p:nvPr>
        </p:nvSpPr>
        <p:spPr/>
        <p:txBody>
          <a:bodyPr/>
          <a:lstStyle/>
          <a:p>
            <a:endParaRPr lang="en-US" dirty="0"/>
          </a:p>
        </p:txBody>
      </p:sp>
      <p:pic>
        <p:nvPicPr>
          <p:cNvPr id="5" name="Picture 4" descr="A screen shot of a computer program&#10;&#10;Description automatically generated">
            <a:extLst>
              <a:ext uri="{FF2B5EF4-FFF2-40B4-BE49-F238E27FC236}">
                <a16:creationId xmlns:a16="http://schemas.microsoft.com/office/drawing/2014/main" id="{4776BE96-01B3-9F45-0CD2-8492D921C031}"/>
              </a:ext>
            </a:extLst>
          </p:cNvPr>
          <p:cNvPicPr>
            <a:picLocks noChangeAspect="1"/>
          </p:cNvPicPr>
          <p:nvPr/>
        </p:nvPicPr>
        <p:blipFill>
          <a:blip r:embed="rId2"/>
          <a:stretch>
            <a:fillRect/>
          </a:stretch>
        </p:blipFill>
        <p:spPr>
          <a:xfrm>
            <a:off x="685801" y="2796591"/>
            <a:ext cx="10820400" cy="2267021"/>
          </a:xfrm>
          <a:prstGeom prst="rect">
            <a:avLst/>
          </a:prstGeom>
        </p:spPr>
      </p:pic>
    </p:spTree>
    <p:extLst>
      <p:ext uri="{BB962C8B-B14F-4D97-AF65-F5344CB8AC3E}">
        <p14:creationId xmlns:p14="http://schemas.microsoft.com/office/powerpoint/2010/main" val="89855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8738-CC0F-7334-A831-8CE45B50A160}"/>
              </a:ext>
            </a:extLst>
          </p:cNvPr>
          <p:cNvSpPr>
            <a:spLocks noGrp="1"/>
          </p:cNvSpPr>
          <p:nvPr>
            <p:ph type="title"/>
          </p:nvPr>
        </p:nvSpPr>
        <p:spPr/>
        <p:txBody>
          <a:bodyPr/>
          <a:lstStyle/>
          <a:p>
            <a:r>
              <a:rPr lang="en-US" dirty="0"/>
              <a:t>Negative Test With Injection Attempt</a:t>
            </a:r>
          </a:p>
        </p:txBody>
      </p:sp>
      <p:sp>
        <p:nvSpPr>
          <p:cNvPr id="3" name="Text Placeholder 2">
            <a:extLst>
              <a:ext uri="{FF2B5EF4-FFF2-40B4-BE49-F238E27FC236}">
                <a16:creationId xmlns:a16="http://schemas.microsoft.com/office/drawing/2014/main" id="{6003B6BF-E5FF-F439-794A-E7AEF5B9A5CF}"/>
              </a:ext>
            </a:extLst>
          </p:cNvPr>
          <p:cNvSpPr>
            <a:spLocks noGrp="1"/>
          </p:cNvSpPr>
          <p:nvPr>
            <p:ph type="body" idx="1"/>
          </p:nvPr>
        </p:nvSpPr>
        <p:spPr/>
        <p:txBody>
          <a:bodyPr/>
          <a:lstStyle/>
          <a:p>
            <a:endParaRPr lang="en-US" dirty="0"/>
          </a:p>
        </p:txBody>
      </p:sp>
      <p:pic>
        <p:nvPicPr>
          <p:cNvPr id="5" name="Picture 4" descr="A screen shot of a computer code&#10;&#10;Description automatically generated">
            <a:extLst>
              <a:ext uri="{FF2B5EF4-FFF2-40B4-BE49-F238E27FC236}">
                <a16:creationId xmlns:a16="http://schemas.microsoft.com/office/drawing/2014/main" id="{6F463A0B-8C6D-75F1-88E2-FCCC13FED0EB}"/>
              </a:ext>
            </a:extLst>
          </p:cNvPr>
          <p:cNvPicPr>
            <a:picLocks noChangeAspect="1"/>
          </p:cNvPicPr>
          <p:nvPr/>
        </p:nvPicPr>
        <p:blipFill>
          <a:blip r:embed="rId2"/>
          <a:stretch>
            <a:fillRect/>
          </a:stretch>
        </p:blipFill>
        <p:spPr>
          <a:xfrm>
            <a:off x="770997" y="2927235"/>
            <a:ext cx="10650006" cy="1911319"/>
          </a:xfrm>
          <a:prstGeom prst="rect">
            <a:avLst/>
          </a:prstGeom>
        </p:spPr>
      </p:pic>
    </p:spTree>
    <p:extLst>
      <p:ext uri="{BB962C8B-B14F-4D97-AF65-F5344CB8AC3E}">
        <p14:creationId xmlns:p14="http://schemas.microsoft.com/office/powerpoint/2010/main" val="39304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C1F4-53C1-EA3F-0E4F-98FB280B998F}"/>
              </a:ext>
            </a:extLst>
          </p:cNvPr>
          <p:cNvSpPr>
            <a:spLocks noGrp="1"/>
          </p:cNvSpPr>
          <p:nvPr>
            <p:ph type="title"/>
          </p:nvPr>
        </p:nvSpPr>
        <p:spPr/>
        <p:txBody>
          <a:bodyPr/>
          <a:lstStyle/>
          <a:p>
            <a:r>
              <a:rPr lang="en-US" dirty="0"/>
              <a:t>Console Output For Unit Tests</a:t>
            </a:r>
          </a:p>
        </p:txBody>
      </p:sp>
      <p:sp>
        <p:nvSpPr>
          <p:cNvPr id="3" name="Text Placeholder 2">
            <a:extLst>
              <a:ext uri="{FF2B5EF4-FFF2-40B4-BE49-F238E27FC236}">
                <a16:creationId xmlns:a16="http://schemas.microsoft.com/office/drawing/2014/main" id="{A40A4A0E-5D19-4C47-1C56-6E9956650519}"/>
              </a:ext>
            </a:extLst>
          </p:cNvPr>
          <p:cNvSpPr>
            <a:spLocks noGrp="1"/>
          </p:cNvSpPr>
          <p:nvPr>
            <p:ph type="body" idx="1"/>
          </p:nvPr>
        </p:nvSpPr>
        <p:spPr/>
        <p:txBody>
          <a:bodyPr/>
          <a:lstStyle/>
          <a:p>
            <a:endParaRPr lang="en-US" dirty="0"/>
          </a:p>
        </p:txBody>
      </p:sp>
      <p:pic>
        <p:nvPicPr>
          <p:cNvPr id="5" name="Picture 4" descr="A black screen with white text&#10;&#10;Description automatically generated">
            <a:extLst>
              <a:ext uri="{FF2B5EF4-FFF2-40B4-BE49-F238E27FC236}">
                <a16:creationId xmlns:a16="http://schemas.microsoft.com/office/drawing/2014/main" id="{DB93604B-C4E5-1509-5050-85D9B53B5B77}"/>
              </a:ext>
            </a:extLst>
          </p:cNvPr>
          <p:cNvPicPr>
            <a:picLocks noChangeAspect="1"/>
          </p:cNvPicPr>
          <p:nvPr/>
        </p:nvPicPr>
        <p:blipFill>
          <a:blip r:embed="rId2"/>
          <a:stretch>
            <a:fillRect/>
          </a:stretch>
        </p:blipFill>
        <p:spPr>
          <a:xfrm>
            <a:off x="3155566" y="3059264"/>
            <a:ext cx="5880868" cy="1552065"/>
          </a:xfrm>
          <a:prstGeom prst="rect">
            <a:avLst/>
          </a:prstGeom>
        </p:spPr>
      </p:pic>
    </p:spTree>
    <p:extLst>
      <p:ext uri="{BB962C8B-B14F-4D97-AF65-F5344CB8AC3E}">
        <p14:creationId xmlns:p14="http://schemas.microsoft.com/office/powerpoint/2010/main" val="161677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685800" lvl="1" indent="-228600" algn="l" rtl="0">
              <a:lnSpc>
                <a:spcPct val="90000"/>
              </a:lnSpc>
              <a:spcBef>
                <a:spcPts val="0"/>
              </a:spcBef>
              <a:spcAft>
                <a:spcPts val="0"/>
              </a:spcAft>
              <a:buClr>
                <a:schemeClr val="lt1"/>
              </a:buClr>
              <a:buSzPts val="2000"/>
              <a:buChar char="•"/>
            </a:pPr>
            <a:r>
              <a:rPr lang="en-US" sz="1800" dirty="0">
                <a:effectLst/>
                <a:latin typeface="Century Gothic" panose="020B0502020202020204" pitchFamily="34" charset="0"/>
                <a:ea typeface="Calibri" panose="020F0502020204030204" pitchFamily="34" charset="0"/>
              </a:rPr>
              <a:t>Automation will be used for the enforcement of and compliance to the standards defined in this policy. Green Pace already has a well-established DevOps process and infrastructure. Automating the enforcement of the standards in the security policy should be integrated throughout the entire process and infrastructure. </a:t>
            </a:r>
          </a:p>
          <a:p>
            <a:pPr marL="457200" lvl="1" indent="0" algn="l" rtl="0">
              <a:lnSpc>
                <a:spcPct val="90000"/>
              </a:lnSpc>
              <a:spcBef>
                <a:spcPts val="0"/>
              </a:spcBef>
              <a:spcAft>
                <a:spcPts val="0"/>
              </a:spcAft>
              <a:buClr>
                <a:schemeClr val="lt1"/>
              </a:buClr>
              <a:buSzPts val="2000"/>
              <a:buNone/>
            </a:pPr>
            <a:endParaRPr lang="en-US" sz="1800" dirty="0">
              <a:effectLst/>
              <a:latin typeface="Century Gothic" panose="020B0502020202020204"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r>
              <a:rPr lang="en-US" sz="1800" dirty="0">
                <a:effectLst/>
                <a:latin typeface="Century Gothic" panose="020B0502020202020204" pitchFamily="34" charset="0"/>
                <a:ea typeface="Calibri" panose="020F0502020204030204" pitchFamily="34" charset="0"/>
              </a:rPr>
              <a:t>Access and Planning </a:t>
            </a:r>
            <a:r>
              <a:rPr lang="en-US" sz="1800" dirty="0">
                <a:latin typeface="Century Gothic" panose="020B0502020202020204" pitchFamily="34" charset="0"/>
                <a:ea typeface="Calibri" panose="020F0502020204030204" pitchFamily="34" charset="0"/>
              </a:rPr>
              <a:t>P</a:t>
            </a:r>
            <a:r>
              <a:rPr lang="en-US" sz="1800" dirty="0">
                <a:effectLst/>
                <a:latin typeface="Century Gothic" panose="020B0502020202020204" pitchFamily="34" charset="0"/>
                <a:ea typeface="Calibri" panose="020F0502020204030204" pitchFamily="34" charset="0"/>
              </a:rPr>
              <a:t>hase: This is where project requirements should include security requirements. This includes secure coding practices such as data type validation and input sanitization. User stories and acceptance criteria should also consider security. </a:t>
            </a:r>
          </a:p>
          <a:p>
            <a:pPr marL="457200" lvl="1" indent="0" algn="l" rtl="0">
              <a:lnSpc>
                <a:spcPct val="90000"/>
              </a:lnSpc>
              <a:spcBef>
                <a:spcPts val="0"/>
              </a:spcBef>
              <a:spcAft>
                <a:spcPts val="0"/>
              </a:spcAft>
              <a:buClr>
                <a:schemeClr val="lt1"/>
              </a:buClr>
              <a:buSzPts val="2000"/>
              <a:buNone/>
            </a:pPr>
            <a:endParaRPr lang="en-US" sz="1800" dirty="0">
              <a:effectLst/>
              <a:latin typeface="Century Gothic" panose="020B0502020202020204"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r>
              <a:rPr lang="en-US" sz="1800" dirty="0">
                <a:latin typeface="Century Gothic" panose="020B0502020202020204" pitchFamily="34" charset="0"/>
                <a:ea typeface="Calibri" panose="020F0502020204030204" pitchFamily="34" charset="0"/>
              </a:rPr>
              <a:t>D</a:t>
            </a:r>
            <a:r>
              <a:rPr lang="en-US" sz="1800" dirty="0">
                <a:effectLst/>
                <a:latin typeface="Century Gothic" panose="020B0502020202020204" pitchFamily="34" charset="0"/>
                <a:ea typeface="Calibri" panose="020F0502020204030204" pitchFamily="34" charset="0"/>
              </a:rPr>
              <a:t>esign and Build </a:t>
            </a:r>
            <a:r>
              <a:rPr lang="en-US" sz="1800" dirty="0">
                <a:latin typeface="Century Gothic" panose="020B0502020202020204" pitchFamily="34" charset="0"/>
                <a:ea typeface="Calibri" panose="020F0502020204030204" pitchFamily="34" charset="0"/>
              </a:rPr>
              <a:t>P</a:t>
            </a:r>
            <a:r>
              <a:rPr lang="en-US" sz="1800" dirty="0">
                <a:effectLst/>
                <a:latin typeface="Century Gothic" panose="020B0502020202020204" pitchFamily="34" charset="0"/>
                <a:ea typeface="Calibri" panose="020F0502020204030204" pitchFamily="34" charset="0"/>
              </a:rPr>
              <a:t>hases</a:t>
            </a:r>
            <a:r>
              <a:rPr lang="en-US" sz="1800" dirty="0">
                <a:latin typeface="Century Gothic" panose="020B0502020202020204" pitchFamily="34" charset="0"/>
                <a:ea typeface="Calibri" panose="020F0502020204030204" pitchFamily="34" charset="0"/>
              </a:rPr>
              <a:t>:</a:t>
            </a:r>
            <a:r>
              <a:rPr lang="en-US" sz="1800" dirty="0">
                <a:effectLst/>
                <a:latin typeface="Century Gothic" panose="020B0502020202020204" pitchFamily="34" charset="0"/>
                <a:ea typeface="Calibri" panose="020F0502020204030204" pitchFamily="34" charset="0"/>
              </a:rPr>
              <a:t> </a:t>
            </a:r>
            <a:r>
              <a:rPr lang="en-US" sz="1800" dirty="0">
                <a:latin typeface="Century Gothic" panose="020B0502020202020204" pitchFamily="34" charset="0"/>
                <a:ea typeface="Calibri" panose="020F0502020204030204" pitchFamily="34" charset="0"/>
              </a:rPr>
              <a:t>This is where s</a:t>
            </a:r>
            <a:r>
              <a:rPr lang="en-US" sz="1800" dirty="0">
                <a:effectLst/>
                <a:latin typeface="Century Gothic" panose="020B0502020202020204" pitchFamily="34" charset="0"/>
                <a:ea typeface="Calibri" panose="020F0502020204030204" pitchFamily="34" charset="0"/>
              </a:rPr>
              <a:t>ecurity checks should be integrated. This is where static code analysis tools be implemented into the IDEs to provide immediate feedback regarding security issues. </a:t>
            </a:r>
          </a:p>
          <a:p>
            <a:pPr marL="685800" lvl="1" indent="-228600" algn="l" rtl="0">
              <a:lnSpc>
                <a:spcPct val="90000"/>
              </a:lnSpc>
              <a:spcBef>
                <a:spcPts val="0"/>
              </a:spcBef>
              <a:spcAft>
                <a:spcPts val="0"/>
              </a:spcAft>
              <a:buClr>
                <a:schemeClr val="lt1"/>
              </a:buClr>
              <a:buSzPts val="2000"/>
              <a:buChar char="•"/>
            </a:pPr>
            <a:endParaRPr lang="en-US" sz="1800" dirty="0">
              <a:latin typeface="Century Gothic" panose="020B0502020202020204"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r>
              <a:rPr lang="en-US" sz="1800" dirty="0">
                <a:latin typeface="Century Gothic" panose="020B0502020202020204" pitchFamily="34" charset="0"/>
                <a:ea typeface="Calibri" panose="020F0502020204030204" pitchFamily="34" charset="0"/>
              </a:rPr>
              <a:t>V</a:t>
            </a:r>
            <a:r>
              <a:rPr lang="en-US" sz="1800" dirty="0">
                <a:effectLst/>
                <a:latin typeface="Century Gothic" panose="020B0502020202020204" pitchFamily="34" charset="0"/>
                <a:ea typeface="Calibri" panose="020F0502020204030204" pitchFamily="34" charset="0"/>
              </a:rPr>
              <a:t>erify and Test </a:t>
            </a:r>
            <a:r>
              <a:rPr lang="en-US" sz="1800" dirty="0">
                <a:latin typeface="Century Gothic" panose="020B0502020202020204" pitchFamily="34" charset="0"/>
                <a:ea typeface="Calibri" panose="020F0502020204030204" pitchFamily="34" charset="0"/>
              </a:rPr>
              <a:t>P</a:t>
            </a:r>
            <a:r>
              <a:rPr lang="en-US" sz="1800" dirty="0">
                <a:effectLst/>
                <a:latin typeface="Century Gothic" panose="020B0502020202020204" pitchFamily="34" charset="0"/>
                <a:ea typeface="Calibri" panose="020F0502020204030204" pitchFamily="34" charset="0"/>
              </a:rPr>
              <a:t>hase: This should have automated security testing integrated into it. Static and dynamic analysis tools for runtime testing can identify potential vulnerabilities. Test cases that are security focused should be included. This is also where the code should be submitted for a security review before it is released to production. </a:t>
            </a:r>
          </a:p>
          <a:p>
            <a:pPr marL="685800" lvl="1" indent="-228600" algn="l" rtl="0">
              <a:lnSpc>
                <a:spcPct val="90000"/>
              </a:lnSpc>
              <a:spcBef>
                <a:spcPts val="0"/>
              </a:spcBef>
              <a:spcAft>
                <a:spcPts val="0"/>
              </a:spcAft>
              <a:buClr>
                <a:schemeClr val="lt1"/>
              </a:buClr>
              <a:buSzPts val="2000"/>
              <a:buChar char="•"/>
            </a:pPr>
            <a:endParaRPr lang="en-US" sz="1800" dirty="0">
              <a:latin typeface="Century Gothic" panose="020B0502020202020204"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r>
              <a:rPr lang="en-US" sz="1800" dirty="0">
                <a:effectLst/>
                <a:latin typeface="Century Gothic" panose="020B0502020202020204" pitchFamily="34" charset="0"/>
                <a:ea typeface="Calibri" panose="020F0502020204030204" pitchFamily="34" charset="0"/>
              </a:rPr>
              <a:t>Transition and </a:t>
            </a:r>
            <a:r>
              <a:rPr lang="en-US" sz="1800" dirty="0">
                <a:latin typeface="Century Gothic" panose="020B0502020202020204" pitchFamily="34" charset="0"/>
                <a:ea typeface="Calibri" panose="020F0502020204030204" pitchFamily="34" charset="0"/>
              </a:rPr>
              <a:t>H</a:t>
            </a:r>
            <a:r>
              <a:rPr lang="en-US" sz="1800" dirty="0">
                <a:effectLst/>
                <a:latin typeface="Century Gothic" panose="020B0502020202020204" pitchFamily="34" charset="0"/>
                <a:ea typeface="Calibri" panose="020F0502020204030204" pitchFamily="34" charset="0"/>
              </a:rPr>
              <a:t>ealth </a:t>
            </a:r>
            <a:r>
              <a:rPr lang="en-US" sz="1800" dirty="0">
                <a:latin typeface="Century Gothic" panose="020B0502020202020204" pitchFamily="34" charset="0"/>
                <a:ea typeface="Calibri" panose="020F0502020204030204" pitchFamily="34" charset="0"/>
              </a:rPr>
              <a:t>C</a:t>
            </a:r>
            <a:r>
              <a:rPr lang="en-US" sz="1800" dirty="0">
                <a:effectLst/>
                <a:latin typeface="Century Gothic" panose="020B0502020202020204" pitchFamily="34" charset="0"/>
                <a:ea typeface="Calibri" panose="020F0502020204030204" pitchFamily="34" charset="0"/>
              </a:rPr>
              <a:t>heck </a:t>
            </a:r>
            <a:r>
              <a:rPr lang="en-US" sz="1800" dirty="0">
                <a:latin typeface="Century Gothic" panose="020B0502020202020204" pitchFamily="34" charset="0"/>
                <a:ea typeface="Calibri" panose="020F0502020204030204" pitchFamily="34" charset="0"/>
              </a:rPr>
              <a:t>P</a:t>
            </a:r>
            <a:r>
              <a:rPr lang="en-US" sz="1800" dirty="0">
                <a:effectLst/>
                <a:latin typeface="Century Gothic" panose="020B0502020202020204" pitchFamily="34" charset="0"/>
                <a:ea typeface="Calibri" panose="020F0502020204030204" pitchFamily="34" charset="0"/>
              </a:rPr>
              <a:t>hase</a:t>
            </a:r>
            <a:r>
              <a:rPr lang="en-US" sz="1800" dirty="0">
                <a:latin typeface="Century Gothic" panose="020B0502020202020204" pitchFamily="34" charset="0"/>
                <a:ea typeface="Calibri" panose="020F0502020204030204" pitchFamily="34" charset="0"/>
              </a:rPr>
              <a:t>:</a:t>
            </a:r>
            <a:r>
              <a:rPr lang="en-US" sz="1800" dirty="0">
                <a:effectLst/>
                <a:latin typeface="Century Gothic" panose="020B0502020202020204" pitchFamily="34" charset="0"/>
                <a:ea typeface="Calibri" panose="020F0502020204030204" pitchFamily="34" charset="0"/>
              </a:rPr>
              <a:t> </a:t>
            </a:r>
            <a:r>
              <a:rPr lang="en-US" sz="1800" dirty="0">
                <a:latin typeface="Century Gothic" panose="020B0502020202020204" pitchFamily="34" charset="0"/>
                <a:ea typeface="Calibri" panose="020F0502020204030204" pitchFamily="34" charset="0"/>
              </a:rPr>
              <a:t>C</a:t>
            </a:r>
            <a:r>
              <a:rPr lang="en-US" sz="1800" dirty="0">
                <a:effectLst/>
                <a:latin typeface="Century Gothic" panose="020B0502020202020204" pitchFamily="34" charset="0"/>
                <a:ea typeface="Calibri" panose="020F0502020204030204" pitchFamily="34" charset="0"/>
              </a:rPr>
              <a:t>ontrols should be integrated to securely configure the environment. Access controls and encryption should be implemented in this phase. Continuous monitoring and logging should be implemented in the monitor and detect phase. This can catch attacks in real time. Security information and event management (SIEM) tools can automate the detection of suspicious activity.</a:t>
            </a:r>
          </a:p>
          <a:p>
            <a:pPr marL="685800" lvl="1" indent="-228600" algn="l" rtl="0">
              <a:lnSpc>
                <a:spcPct val="90000"/>
              </a:lnSpc>
              <a:spcBef>
                <a:spcPts val="0"/>
              </a:spcBef>
              <a:spcAft>
                <a:spcPts val="0"/>
              </a:spcAft>
              <a:buClr>
                <a:schemeClr val="lt1"/>
              </a:buClr>
              <a:buSzPts val="2000"/>
              <a:buChar char="•"/>
            </a:pPr>
            <a:endParaRPr lang="en-US" sz="1800" dirty="0">
              <a:latin typeface="Century Gothic" panose="020B0502020202020204" pitchFamily="34" charset="0"/>
              <a:ea typeface="Calibri" panose="020F0502020204030204" pitchFamily="34" charset="0"/>
            </a:endParaRPr>
          </a:p>
          <a:p>
            <a:pPr marL="685800" lvl="1" indent="-228600">
              <a:spcBef>
                <a:spcPts val="0"/>
              </a:spcBef>
              <a:buSzPts val="2000"/>
            </a:pPr>
            <a:r>
              <a:rPr lang="en-US" sz="1800" dirty="0">
                <a:effectLst/>
                <a:latin typeface="Century Gothic" panose="020B0502020202020204" pitchFamily="34" charset="0"/>
                <a:ea typeface="Calibri" panose="020F0502020204030204" pitchFamily="34" charset="0"/>
              </a:rPr>
              <a:t>Response </a:t>
            </a:r>
            <a:r>
              <a:rPr lang="en-US" sz="1800" dirty="0">
                <a:latin typeface="Century Gothic" panose="020B0502020202020204" pitchFamily="34" charset="0"/>
                <a:ea typeface="Calibri" panose="020F0502020204030204" pitchFamily="34" charset="0"/>
              </a:rPr>
              <a:t>P</a:t>
            </a:r>
            <a:r>
              <a:rPr lang="en-US" sz="1800" dirty="0">
                <a:effectLst/>
                <a:latin typeface="Century Gothic" panose="020B0502020202020204" pitchFamily="34" charset="0"/>
                <a:ea typeface="Calibri" panose="020F0502020204030204" pitchFamily="34" charset="0"/>
              </a:rPr>
              <a:t>hase: This is where procedures should be  implemented to ensure a timely and organized response to threats and events.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Acting now to implement the security measures outlined in the policy can reduce the organization's vulnerabilities, protect sensitive data, as well as protect against potential breaches. Delaying action increases the organization’s risk of cyber attacks, potentially resulting in severe consequences such as data breaches, leading to reputational damage and financial loss.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What this policy may lack is sufficient emphasis on continuous monitoring and subsequent incident response. While preventive measures are essential and well thought out in this policy, early detection and sufficient response to security incidents are just as crucial for an effective defense-in-depth approach.</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Font typeface="+mj-lt"/>
              <a:buAutoNum type="arabicPeriod"/>
            </a:pPr>
            <a:r>
              <a:rPr lang="en-US" dirty="0"/>
              <a:t>Enhance monitoring and detection through implementing monitoring tools, detection systems, and security information and event management (SIEM) solutions.</a:t>
            </a:r>
          </a:p>
          <a:p>
            <a:pPr>
              <a:buFont typeface="+mj-lt"/>
              <a:buAutoNum type="arabicPeriod"/>
            </a:pPr>
            <a:r>
              <a:rPr lang="en-US" dirty="0"/>
              <a:t>Establish an incident response team with procedures that conduct regular incident response tests to ensure readiness.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Font typeface="+mj-lt"/>
              <a:buAutoNum type="arabicPeriod"/>
            </a:pPr>
            <a:r>
              <a:rPr lang="en-US" dirty="0"/>
              <a:t>Invest in continuous education and training. Educate staff about cybersecurity best practices, threats, and their role.</a:t>
            </a:r>
          </a:p>
          <a:p>
            <a:pPr>
              <a:buFont typeface="+mj-lt"/>
              <a:buAutoNum type="arabicPeriod"/>
            </a:pPr>
            <a:r>
              <a:rPr lang="en-US" dirty="0"/>
              <a:t>Remain agile and adaptable to emerging trends in security measures. This will keep the standards evolving as threats evolve. </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N/A</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is necessary to create a robust and multi-layered defense system, that will deter various attacks by malicious users.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015165451"/>
              </p:ext>
            </p:extLst>
          </p:nvPr>
        </p:nvGraphicFramePr>
        <p:xfrm>
          <a:off x="3670975" y="2057401"/>
          <a:ext cx="7835225" cy="408577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Likely </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Likely security risks are risks that have a high likelihood to occur because of gaps in the security coding standard, such as SQL Injection prevention.</a:t>
                      </a:r>
                      <a:endParaRPr sz="20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Priority</a:t>
                      </a:r>
                      <a:endParaRPr sz="20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Priority threats are threats with high likelihood that pose the most detrimental threats to sensitive data and resources. SQL Injection would also fall under this category.</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Low priority threats, while still likely, pose less of a threat to sensitive data, but should still be addressed.</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Unlikely</a:t>
                      </a:r>
                      <a:endParaRPr sz="20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Unlikely threats are threats with a low chance of happening, but their priority or severity are not determined by their likelihood.</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numCol="2" anchor="t" anchorCtr="0">
            <a:normAutofit fontScale="92500" lnSpcReduction="20000"/>
          </a:bodyPr>
          <a:lstStyle/>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Validate Input Data</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Data Type</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Data Value</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String Correctness</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SQL Injection</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Assertions</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Call Functions With Correct Arguments</a:t>
            </a:r>
            <a:endParaRPr lang="en-US" dirty="0">
              <a:latin typeface="Century Gothic" panose="020B0502020202020204" pitchFamily="34" charset="0"/>
            </a:endParaRPr>
          </a:p>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Heed Compiler Warnings</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Memory Protection</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Do  Not Access Freed Memory</a:t>
            </a:r>
            <a:endParaRPr lang="en-US" dirty="0">
              <a:latin typeface="Century Gothic" panose="020B0502020202020204" pitchFamily="34" charset="0"/>
            </a:endParaRPr>
          </a:p>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Architect and Design for Security Policies</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Modifying String Literals</a:t>
            </a:r>
            <a:endParaRPr lang="en-US" dirty="0">
              <a:latin typeface="Century Gothic" panose="020B0502020202020204" pitchFamily="34" charset="0"/>
            </a:endParaRPr>
          </a:p>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Keep It Simple</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Data Type</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Data Value</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Memory Protection</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Exceptions</a:t>
            </a:r>
            <a:endParaRPr lang="en-US" dirty="0">
              <a:latin typeface="Century Gothic" panose="020B0502020202020204" pitchFamily="34" charset="0"/>
            </a:endParaRPr>
          </a:p>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Default Deny</a:t>
            </a:r>
          </a:p>
          <a:p>
            <a:pPr lvl="1" indent="-457200">
              <a:spcBef>
                <a:spcPts val="0"/>
              </a:spcBef>
              <a:buSzPts val="2200"/>
            </a:pPr>
            <a:r>
              <a:rPr lang="en-US" sz="2000" dirty="0">
                <a:effectLst/>
                <a:latin typeface="Century Gothic" panose="020B0502020202020204" pitchFamily="34" charset="0"/>
                <a:ea typeface="Calibri" panose="020F0502020204030204" pitchFamily="34" charset="0"/>
              </a:rPr>
              <a:t>Modifying String Literals</a:t>
            </a:r>
            <a:endParaRPr lang="en-US" dirty="0">
              <a:latin typeface="Century Gothic" panose="020B0502020202020204" pitchFamily="34" charset="0"/>
            </a:endParaRPr>
          </a:p>
          <a:p>
            <a:pPr lvl="1" indent="-457200">
              <a:spcBef>
                <a:spcPts val="0"/>
              </a:spcBef>
              <a:buSzPts val="2200"/>
            </a:pPr>
            <a:endParaRPr lang="en-US" dirty="0">
              <a:latin typeface="Century Gothic" panose="020B0502020202020204" pitchFamily="34" charset="0"/>
            </a:endParaRPr>
          </a:p>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Adhere to the Principle of Least Privilege</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Modifying String Literals</a:t>
            </a:r>
            <a:endParaRPr lang="en-US" dirty="0">
              <a:latin typeface="Century Gothic" panose="020B0502020202020204" pitchFamily="34" charset="0"/>
            </a:endParaRPr>
          </a:p>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Sanitize Data Sent to Other Systems</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String Correctness</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SQL Injection</a:t>
            </a:r>
            <a:endParaRPr lang="en-US" dirty="0">
              <a:latin typeface="Century Gothic" panose="020B0502020202020204" pitchFamily="34" charset="0"/>
            </a:endParaRPr>
          </a:p>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Practice Defense in Depth</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Memory Protection</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Exceptions</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Do  Not Access Freed Memory</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Call Functions With Correct Arguments</a:t>
            </a:r>
            <a:endParaRPr lang="en-US" dirty="0">
              <a:latin typeface="Century Gothic" panose="020B0502020202020204" pitchFamily="34" charset="0"/>
            </a:endParaRPr>
          </a:p>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Use Effective Quality Assurance Techniques</a:t>
            </a:r>
          </a:p>
          <a:p>
            <a:pPr lvl="1" indent="-457200">
              <a:spcBef>
                <a:spcPts val="0"/>
              </a:spcBef>
              <a:buSzPts val="2200"/>
            </a:pPr>
            <a:r>
              <a:rPr lang="en-US" sz="1800" dirty="0">
                <a:effectLst/>
                <a:latin typeface="Century Gothic" panose="020B0502020202020204" pitchFamily="34" charset="0"/>
                <a:ea typeface="Calibri" panose="020F0502020204030204" pitchFamily="34" charset="0"/>
              </a:rPr>
              <a:t>Assertions</a:t>
            </a:r>
            <a:endParaRPr lang="en-US" dirty="0">
              <a:latin typeface="Century Gothic" panose="020B0502020202020204" pitchFamily="34" charset="0"/>
            </a:endParaRPr>
          </a:p>
          <a:p>
            <a:pPr lvl="0" indent="-457200" algn="l" rtl="0">
              <a:lnSpc>
                <a:spcPct val="90000"/>
              </a:lnSpc>
              <a:spcBef>
                <a:spcPts val="0"/>
              </a:spcBef>
              <a:spcAft>
                <a:spcPts val="0"/>
              </a:spcAft>
              <a:buClr>
                <a:schemeClr val="lt1"/>
              </a:buClr>
              <a:buSzPts val="2200"/>
              <a:buAutoNum type="arabicPeriod"/>
            </a:pPr>
            <a:r>
              <a:rPr lang="en-US" dirty="0">
                <a:latin typeface="Century Gothic" panose="020B0502020202020204" pitchFamily="34" charset="0"/>
              </a:rPr>
              <a:t>Adopt a Secure Coding Standard</a:t>
            </a:r>
          </a:p>
          <a:p>
            <a:pPr lvl="1" indent="-457200">
              <a:spcBef>
                <a:spcPts val="0"/>
              </a:spcBef>
              <a:buSzPts val="2200"/>
            </a:pPr>
            <a:r>
              <a:rPr lang="en-US" dirty="0">
                <a:latin typeface="Century Gothic" panose="020B0502020202020204" pitchFamily="34" charset="0"/>
              </a:rPr>
              <a:t>All!</a:t>
            </a:r>
            <a:endParaRPr dirty="0">
              <a:latin typeface="Century Gothic" panose="020B0502020202020204" pitchFamily="34" charset="0"/>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indent="-457200">
              <a:spcBef>
                <a:spcPts val="0"/>
              </a:spcBef>
              <a:buSzPts val="2000"/>
              <a:buFont typeface="Arial"/>
              <a:buAutoNum type="arabicPeriod"/>
            </a:pPr>
            <a:r>
              <a:rPr lang="en-US" dirty="0"/>
              <a:t>SQL Injection </a:t>
            </a:r>
          </a:p>
          <a:p>
            <a:pPr indent="-457200">
              <a:spcBef>
                <a:spcPts val="0"/>
              </a:spcBef>
              <a:buSzPts val="2000"/>
              <a:buFont typeface="Arial"/>
              <a:buAutoNum type="arabicPeriod"/>
            </a:pPr>
            <a:r>
              <a:rPr lang="en-US" dirty="0"/>
              <a:t>Memory Protection </a:t>
            </a:r>
          </a:p>
          <a:p>
            <a:pPr indent="-457200">
              <a:spcBef>
                <a:spcPts val="0"/>
              </a:spcBef>
              <a:buSzPts val="2000"/>
              <a:buFont typeface="Arial"/>
              <a:buAutoNum type="arabicPeriod"/>
            </a:pPr>
            <a:r>
              <a:rPr lang="en-US" dirty="0"/>
              <a:t>Do Not Access Freed Memory  </a:t>
            </a:r>
          </a:p>
          <a:p>
            <a:pPr indent="-457200">
              <a:spcBef>
                <a:spcPts val="0"/>
              </a:spcBef>
              <a:buSzPts val="2000"/>
              <a:buFont typeface="Arial"/>
              <a:buAutoNum type="arabicPeriod"/>
            </a:pPr>
            <a:r>
              <a:rPr lang="en-US" dirty="0"/>
              <a:t>Exceptions </a:t>
            </a:r>
          </a:p>
          <a:p>
            <a:pPr indent="-457200">
              <a:spcBef>
                <a:spcPts val="0"/>
              </a:spcBef>
              <a:buSzPts val="2000"/>
              <a:buFont typeface="Arial"/>
              <a:buAutoNum type="arabicPeriod"/>
            </a:pPr>
            <a:r>
              <a:rPr lang="en-US" dirty="0"/>
              <a:t>Data Value </a:t>
            </a:r>
          </a:p>
          <a:p>
            <a:pPr indent="-457200">
              <a:spcBef>
                <a:spcPts val="0"/>
              </a:spcBef>
              <a:buSzPts val="2000"/>
              <a:buFont typeface="Arial"/>
              <a:buAutoNum type="arabicPeriod"/>
            </a:pPr>
            <a:r>
              <a:rPr lang="en-US" dirty="0"/>
              <a:t>String Correctness </a:t>
            </a:r>
          </a:p>
          <a:p>
            <a:pPr indent="-457200">
              <a:spcBef>
                <a:spcPts val="0"/>
              </a:spcBef>
              <a:buSzPts val="2000"/>
              <a:buFont typeface="Arial"/>
              <a:buAutoNum type="arabicPeriod"/>
            </a:pPr>
            <a:r>
              <a:rPr lang="en-US" dirty="0"/>
              <a:t>Modifying String Literals</a:t>
            </a:r>
          </a:p>
          <a:p>
            <a:pPr indent="-457200">
              <a:spcBef>
                <a:spcPts val="0"/>
              </a:spcBef>
              <a:buSzPts val="2000"/>
              <a:buFont typeface="Arial"/>
              <a:buAutoNum type="arabicPeriod"/>
            </a:pPr>
            <a:r>
              <a:rPr lang="en-US" dirty="0"/>
              <a:t>Call Functions With Correct Arguments</a:t>
            </a:r>
          </a:p>
          <a:p>
            <a:pPr indent="-457200">
              <a:spcBef>
                <a:spcPts val="0"/>
              </a:spcBef>
              <a:buSzPts val="2000"/>
              <a:buFont typeface="Arial"/>
              <a:buAutoNum type="arabicPeriod"/>
            </a:pPr>
            <a:r>
              <a:rPr lang="en-US" dirty="0"/>
              <a:t>Data Type </a:t>
            </a:r>
          </a:p>
          <a:p>
            <a:pPr indent="-457200">
              <a:spcBef>
                <a:spcPts val="0"/>
              </a:spcBef>
              <a:buSzPts val="2000"/>
              <a:buFont typeface="Arial"/>
              <a:buAutoNum type="arabicPeriod"/>
            </a:pPr>
            <a:r>
              <a:rPr lang="en-US" dirty="0"/>
              <a:t>Assertions </a:t>
            </a:r>
          </a:p>
          <a:p>
            <a:pPr marL="0" indent="0">
              <a:spcBef>
                <a:spcPts val="0"/>
              </a:spcBef>
              <a:buSzPts val="2000"/>
              <a:buNone/>
            </a:pPr>
            <a:endParaRPr lang="en-US" dirty="0"/>
          </a:p>
          <a:p>
            <a:pPr marL="0" indent="0">
              <a:spcBef>
                <a:spcPts val="0"/>
              </a:spcBef>
              <a:buSzPts val="2000"/>
              <a:buNone/>
            </a:pPr>
            <a:r>
              <a:rPr lang="en-US" dirty="0"/>
              <a:t>These standards are listed in an order of priority. My organizational system is based first on level of severity, then likelihood, balanced with remediation cost.</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1800" dirty="0">
                <a:effectLst/>
                <a:latin typeface="Century Gothic" panose="020B0502020202020204" pitchFamily="34" charset="0"/>
                <a:ea typeface="Calibri" panose="020F0502020204030204" pitchFamily="34" charset="0"/>
              </a:rPr>
              <a:t>Encryption at Rest: Used to encrypt data during storage on devices such as databases, cloud servers, or hard drives. This prevents unauthorized access by using algorithms to encrypt entire disks. This applies whenever sensitive data is stored. It ensures that the data remains protected if the storage device is accessed without authorization. </a:t>
            </a:r>
          </a:p>
          <a:p>
            <a:pPr marL="0" lvl="0" indent="0" algn="l" rtl="0">
              <a:lnSpc>
                <a:spcPct val="90000"/>
              </a:lnSpc>
              <a:spcBef>
                <a:spcPts val="0"/>
              </a:spcBef>
              <a:spcAft>
                <a:spcPts val="0"/>
              </a:spcAft>
              <a:buClr>
                <a:schemeClr val="lt1"/>
              </a:buClr>
              <a:buSzPts val="2000"/>
              <a:buNone/>
            </a:pPr>
            <a:endParaRPr lang="en-US" sz="1800" dirty="0">
              <a:latin typeface="Century Gothic" panose="020B0502020202020204" pitchFamily="34" charset="0"/>
              <a:ea typeface="Calibri" panose="020F0502020204030204" pitchFamily="34" charset="0"/>
            </a:endParaRPr>
          </a:p>
          <a:p>
            <a:pPr marL="0" indent="0">
              <a:spcBef>
                <a:spcPts val="0"/>
              </a:spcBef>
              <a:buSzPts val="2000"/>
              <a:buNone/>
            </a:pPr>
            <a:r>
              <a:rPr lang="en-US" sz="1800" dirty="0">
                <a:latin typeface="Century Gothic" panose="020B0502020202020204" pitchFamily="34" charset="0"/>
                <a:ea typeface="Calibri" panose="020F0502020204030204" pitchFamily="34" charset="0"/>
              </a:rPr>
              <a:t>Encryption in Flight: </a:t>
            </a:r>
            <a:r>
              <a:rPr lang="en-US" sz="1800" dirty="0">
                <a:effectLst/>
                <a:latin typeface="Century Gothic" panose="020B0502020202020204" pitchFamily="34" charset="0"/>
                <a:ea typeface="Calibri" panose="020F0502020204030204" pitchFamily="34" charset="0"/>
              </a:rPr>
              <a:t>Used to secure data during transmission over a network, ensuring confidentiality and prevents interception. It is used to secure systems and communication between them such as servers or applications and databases. This is applied whenever data is transmitted over untrusted networks. It ensures the confidentiality of sensitive data. Use end-to-end protection, secure and updated libraries.</a:t>
            </a:r>
          </a:p>
          <a:p>
            <a:pPr marL="0" lvl="0" indent="0" algn="l" rtl="0">
              <a:lnSpc>
                <a:spcPct val="90000"/>
              </a:lnSpc>
              <a:spcBef>
                <a:spcPts val="0"/>
              </a:spcBef>
              <a:spcAft>
                <a:spcPts val="0"/>
              </a:spcAft>
              <a:buClr>
                <a:schemeClr val="lt1"/>
              </a:buClr>
              <a:buSzPts val="2000"/>
              <a:buNone/>
            </a:pPr>
            <a:endParaRPr lang="en-US" sz="1800" dirty="0">
              <a:latin typeface="Century Gothic" panose="020B0502020202020204" pitchFamily="34" charset="0"/>
              <a:ea typeface="Calibri" panose="020F0502020204030204" pitchFamily="34" charset="0"/>
            </a:endParaRPr>
          </a:p>
          <a:p>
            <a:pPr marL="0" lvl="0" indent="0" algn="l" rtl="0">
              <a:lnSpc>
                <a:spcPct val="90000"/>
              </a:lnSpc>
              <a:spcBef>
                <a:spcPts val="0"/>
              </a:spcBef>
              <a:spcAft>
                <a:spcPts val="0"/>
              </a:spcAft>
              <a:buClr>
                <a:schemeClr val="lt1"/>
              </a:buClr>
              <a:buSzPts val="2000"/>
              <a:buNone/>
            </a:pPr>
            <a:r>
              <a:rPr lang="en-US" sz="1800" dirty="0">
                <a:latin typeface="Century Gothic" panose="020B0502020202020204" pitchFamily="34" charset="0"/>
                <a:ea typeface="Calibri" panose="020F0502020204030204" pitchFamily="34" charset="0"/>
              </a:rPr>
              <a:t>Encryption in Use: </a:t>
            </a:r>
            <a:r>
              <a:rPr lang="en-US" sz="1800" dirty="0">
                <a:effectLst/>
                <a:latin typeface="Century Gothic" panose="020B0502020202020204" pitchFamily="34" charset="0"/>
                <a:ea typeface="Calibri" panose="020F0502020204030204" pitchFamily="34" charset="0"/>
              </a:rPr>
              <a:t>Used to encrypt data while it is being used by an application. The data stays encrypted using cryptographic libraries or APIs. Use identity management and the principle of least privilege. </a:t>
            </a:r>
            <a:endParaRPr sz="1600" dirty="0">
              <a:latin typeface="Century Gothic" panose="020B0502020202020204" pitchFamily="34" charset="0"/>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sz="1800" dirty="0">
                <a:effectLst/>
                <a:latin typeface="Century Gothic" panose="020B0502020202020204" pitchFamily="34" charset="0"/>
                <a:ea typeface="Calibri" panose="020F0502020204030204" pitchFamily="34" charset="0"/>
              </a:rPr>
              <a:t>Authentication:  Verifies the identity of users accessing a system or application. Authentication usually uses passwords, biometrics, multi-factor authentication (MFA), and single sign-on (SSO). It also controls access to systems or data based on the identity of users. This applies whenever access control is required to protect the integrity sensitive data.</a:t>
            </a:r>
          </a:p>
          <a:p>
            <a:pPr marL="0" lvl="0" indent="0" algn="l" rtl="0">
              <a:lnSpc>
                <a:spcPct val="90000"/>
              </a:lnSpc>
              <a:spcBef>
                <a:spcPts val="0"/>
              </a:spcBef>
              <a:spcAft>
                <a:spcPts val="0"/>
              </a:spcAft>
              <a:buClr>
                <a:schemeClr val="lt1"/>
              </a:buClr>
              <a:buSzPts val="2400"/>
              <a:buNone/>
            </a:pPr>
            <a:endParaRPr lang="en-US" sz="1800" dirty="0">
              <a:latin typeface="Century Gothic" panose="020B0502020202020204" pitchFamily="34" charset="0"/>
              <a:ea typeface="Calibri" panose="020F0502020204030204" pitchFamily="34" charset="0"/>
            </a:endParaRPr>
          </a:p>
          <a:p>
            <a:pPr marL="0" lvl="0" indent="0" algn="l" rtl="0">
              <a:lnSpc>
                <a:spcPct val="90000"/>
              </a:lnSpc>
              <a:spcBef>
                <a:spcPts val="0"/>
              </a:spcBef>
              <a:spcAft>
                <a:spcPts val="0"/>
              </a:spcAft>
              <a:buClr>
                <a:schemeClr val="lt1"/>
              </a:buClr>
              <a:buSzPts val="2400"/>
              <a:buNone/>
            </a:pPr>
            <a:r>
              <a:rPr lang="en-US" sz="1800" dirty="0">
                <a:effectLst/>
                <a:latin typeface="Century Gothic" panose="020B0502020202020204" pitchFamily="34" charset="0"/>
                <a:ea typeface="Calibri" panose="020F0502020204030204" pitchFamily="34" charset="0"/>
              </a:rPr>
              <a:t>Authorization: Determines the permissions given to verified users. This employs the principle of least privilege, using control lists (ACLs), attribute-based access control (ABAC), and role-based access control (RBAC).</a:t>
            </a:r>
          </a:p>
          <a:p>
            <a:pPr marL="0" lvl="0" indent="0" algn="l" rtl="0">
              <a:lnSpc>
                <a:spcPct val="90000"/>
              </a:lnSpc>
              <a:spcBef>
                <a:spcPts val="0"/>
              </a:spcBef>
              <a:spcAft>
                <a:spcPts val="0"/>
              </a:spcAft>
              <a:buClr>
                <a:schemeClr val="lt1"/>
              </a:buClr>
              <a:buSzPts val="2400"/>
              <a:buNone/>
            </a:pPr>
            <a:endParaRPr lang="en-US" sz="1800" dirty="0">
              <a:latin typeface="Century Gothic" panose="020B0502020202020204" pitchFamily="34" charset="0"/>
              <a:ea typeface="Calibri" panose="020F0502020204030204" pitchFamily="34" charset="0"/>
            </a:endParaRPr>
          </a:p>
          <a:p>
            <a:pPr marL="0" lvl="0" indent="0" algn="l" rtl="0">
              <a:lnSpc>
                <a:spcPct val="90000"/>
              </a:lnSpc>
              <a:spcBef>
                <a:spcPts val="0"/>
              </a:spcBef>
              <a:spcAft>
                <a:spcPts val="0"/>
              </a:spcAft>
              <a:buClr>
                <a:schemeClr val="lt1"/>
              </a:buClr>
              <a:buSzPts val="2400"/>
              <a:buNone/>
            </a:pPr>
            <a:r>
              <a:rPr lang="en-US" sz="1800" dirty="0">
                <a:effectLst/>
                <a:latin typeface="Century Gothic" panose="020B0502020202020204" pitchFamily="34" charset="0"/>
                <a:ea typeface="Calibri" panose="020F0502020204030204" pitchFamily="34" charset="0"/>
              </a:rPr>
              <a:t>Accounting: Traces and records user activity involving a system. It ensures security by using audit trails, logging, etc. This helps detect malicious use of a system and applies whenever a user is accessing a system.</a:t>
            </a:r>
            <a:endParaRPr dirty="0">
              <a:latin typeface="Century Gothic" panose="020B050202020202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 will now provide examples of how to test for the SQL Injection vulnerability. Below is the function that would be vulnerable to SQL Injection.</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 screen&#10;&#10;Description automatically generated">
            <a:extLst>
              <a:ext uri="{FF2B5EF4-FFF2-40B4-BE49-F238E27FC236}">
                <a16:creationId xmlns:a16="http://schemas.microsoft.com/office/drawing/2014/main" id="{99CF6C46-A4A4-7ED0-3668-9D56C9647EA3}"/>
              </a:ext>
            </a:extLst>
          </p:cNvPr>
          <p:cNvPicPr>
            <a:picLocks noChangeAspect="1"/>
          </p:cNvPicPr>
          <p:nvPr/>
        </p:nvPicPr>
        <p:blipFill>
          <a:blip r:embed="rId5"/>
          <a:stretch>
            <a:fillRect/>
          </a:stretch>
        </p:blipFill>
        <p:spPr>
          <a:xfrm>
            <a:off x="1954487" y="3429000"/>
            <a:ext cx="7860900" cy="2711907"/>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C584-69AC-EAAA-2BF1-A11D1544581A}"/>
              </a:ext>
            </a:extLst>
          </p:cNvPr>
          <p:cNvSpPr>
            <a:spLocks noGrp="1"/>
          </p:cNvSpPr>
          <p:nvPr>
            <p:ph type="title"/>
          </p:nvPr>
        </p:nvSpPr>
        <p:spPr/>
        <p:txBody>
          <a:bodyPr/>
          <a:lstStyle/>
          <a:p>
            <a:r>
              <a:rPr lang="en-US" dirty="0"/>
              <a:t>Positive Test With Valid Input</a:t>
            </a:r>
          </a:p>
        </p:txBody>
      </p:sp>
      <p:sp>
        <p:nvSpPr>
          <p:cNvPr id="3" name="Text Placeholder 2">
            <a:extLst>
              <a:ext uri="{FF2B5EF4-FFF2-40B4-BE49-F238E27FC236}">
                <a16:creationId xmlns:a16="http://schemas.microsoft.com/office/drawing/2014/main" id="{36523D03-131F-B81E-8BE0-40E1DE0698B6}"/>
              </a:ext>
            </a:extLst>
          </p:cNvPr>
          <p:cNvSpPr>
            <a:spLocks noGrp="1"/>
          </p:cNvSpPr>
          <p:nvPr>
            <p:ph type="body" idx="1"/>
          </p:nvPr>
        </p:nvSpPr>
        <p:spPr/>
        <p:txBody>
          <a:bodyPr/>
          <a:lstStyle/>
          <a:p>
            <a:pPr marL="114300" indent="0">
              <a:buNone/>
            </a:pPr>
            <a:endParaRPr lang="en-US" dirty="0"/>
          </a:p>
        </p:txBody>
      </p:sp>
      <p:pic>
        <p:nvPicPr>
          <p:cNvPr id="7" name="Picture 6" descr="A screen shot of a computer code&#10;&#10;Description automatically generated">
            <a:extLst>
              <a:ext uri="{FF2B5EF4-FFF2-40B4-BE49-F238E27FC236}">
                <a16:creationId xmlns:a16="http://schemas.microsoft.com/office/drawing/2014/main" id="{62D2A2BA-B03F-5984-CA77-E4ADC473D348}"/>
              </a:ext>
            </a:extLst>
          </p:cNvPr>
          <p:cNvPicPr>
            <a:picLocks noChangeAspect="1"/>
          </p:cNvPicPr>
          <p:nvPr/>
        </p:nvPicPr>
        <p:blipFill>
          <a:blip r:embed="rId2"/>
          <a:stretch>
            <a:fillRect/>
          </a:stretch>
        </p:blipFill>
        <p:spPr>
          <a:xfrm>
            <a:off x="685801" y="2710263"/>
            <a:ext cx="10680290" cy="2444002"/>
          </a:xfrm>
          <a:prstGeom prst="rect">
            <a:avLst/>
          </a:prstGeom>
        </p:spPr>
      </p:pic>
    </p:spTree>
    <p:extLst>
      <p:ext uri="{BB962C8B-B14F-4D97-AF65-F5344CB8AC3E}">
        <p14:creationId xmlns:p14="http://schemas.microsoft.com/office/powerpoint/2010/main" val="3782953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791</TotalTime>
  <Words>1127</Words>
  <Application>Microsoft Office PowerPoint</Application>
  <PresentationFormat>Widescreen</PresentationFormat>
  <Paragraphs>106</Paragraphs>
  <Slides>19</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Positive Test With Valid Input</vt:lpstr>
      <vt:lpstr>Negative Test With Malicious Input</vt:lpstr>
      <vt:lpstr>Negative Test With Empty Input</vt:lpstr>
      <vt:lpstr>Negative Test With Injection Attempt</vt:lpstr>
      <vt:lpstr>Console Output For Unit Tests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Sarah Snow</cp:lastModifiedBy>
  <cp:revision>4</cp:revision>
  <dcterms:created xsi:type="dcterms:W3CDTF">2020-08-19T17:59:24Z</dcterms:created>
  <dcterms:modified xsi:type="dcterms:W3CDTF">2024-04-21T14:22:05Z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