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7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C5E74E-738E-4C97-8C22-02F123A7D079}" type="datetimeFigureOut">
              <a:rPr lang="en-US" smtClean="0"/>
              <a:t>11/22/2009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3A89EF-8555-49D0-9BFF-AFB693D925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Townsend</a:t>
            </a:r>
          </a:p>
          <a:p>
            <a:r>
              <a:rPr lang="en-US" dirty="0" smtClean="0"/>
              <a:t>Shanon Clemmons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10668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Asian Travel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10668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44958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Dyspnea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905000" y="25908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25908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44196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CXRFindings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0" y="2590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7257341">
            <a:off x="4950424" y="2066332"/>
            <a:ext cx="54886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252877" y="3824324"/>
            <a:ext cx="790647" cy="3047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106046">
            <a:off x="6169623" y="2101179"/>
            <a:ext cx="54886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7944383">
            <a:off x="5048556" y="3840958"/>
            <a:ext cx="11486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2049096" y="2122135"/>
            <a:ext cx="54886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6307087">
            <a:off x="1830816" y="3760336"/>
            <a:ext cx="758662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815306">
            <a:off x="2551112" y="3818051"/>
            <a:ext cx="1516175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631061">
            <a:off x="2985428" y="3804257"/>
            <a:ext cx="120601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266698"/>
          <a:ext cx="7924800" cy="632460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832695"/>
                <a:gridCol w="2394301"/>
                <a:gridCol w="2697804"/>
              </a:tblGrid>
              <a:tr h="250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Trait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Given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Prevalence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50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Arial"/>
                        </a:rPr>
                        <a:t>Asian travel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-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-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19.80%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07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no travel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4.11%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travel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173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Arial"/>
                        </a:rPr>
                        <a:t>Lung cancer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no 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0.06%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7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0.23%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07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latin typeface="Arial"/>
                        </a:rPr>
                        <a:t>Bronchitis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no 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4.45%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18.82%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4760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latin typeface="Arial"/>
                        </a:rPr>
                        <a:t>CXRFindings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none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23.50%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92.00%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cancer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84.00%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both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07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latin typeface="Arial"/>
                        </a:rPr>
                        <a:t>Dyspnea</a:t>
                      </a:r>
                      <a:endParaRPr lang="en-US" sz="1600" b="1" i="0" u="none" strike="noStrike" dirty="0">
                        <a:latin typeface="Arial"/>
                      </a:endParaRP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none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latin typeface="Arial"/>
                        </a:rPr>
                        <a:t>1.50%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801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latin typeface="Arial"/>
                        </a:rPr>
                        <a:t>43.20%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25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cancer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latin typeface="Arial"/>
                        </a:rPr>
                        <a:t>40.00%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25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bronchitis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latin typeface="Arial"/>
                        </a:rPr>
                        <a:t>20.70%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TB/canc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TB/bronch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canc/bronch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0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all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</TotalTime>
  <Words>80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Project 2</vt:lpstr>
      <vt:lpstr>Group Members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Shanon Clemmons</dc:creator>
  <cp:lastModifiedBy>Shanon Clemmons</cp:lastModifiedBy>
  <cp:revision>3</cp:revision>
  <dcterms:created xsi:type="dcterms:W3CDTF">2009-11-23T02:23:25Z</dcterms:created>
  <dcterms:modified xsi:type="dcterms:W3CDTF">2009-11-23T02:49:31Z</dcterms:modified>
</cp:coreProperties>
</file>