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51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D55BF-9088-4344-BB8A-A14FFB82AF54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F9475B-C9E0-4CEE-91B5-B1E2C41FE7B6}">
      <dgm:prSet/>
      <dgm:spPr/>
      <dgm:t>
        <a:bodyPr/>
        <a:lstStyle/>
        <a:p>
          <a:pPr rtl="0"/>
          <a:r>
            <a:rPr lang="en-US" dirty="0" smtClean="0"/>
            <a:t>Group Members</a:t>
          </a:r>
          <a:endParaRPr lang="en-US" dirty="0"/>
        </a:p>
      </dgm:t>
    </dgm:pt>
    <dgm:pt modelId="{F1EA8BF7-00F9-473D-B37A-C721039E45C5}" type="parTrans" cxnId="{8B39DA11-F188-4B9C-B340-B80C24C84294}">
      <dgm:prSet/>
      <dgm:spPr/>
      <dgm:t>
        <a:bodyPr/>
        <a:lstStyle/>
        <a:p>
          <a:endParaRPr lang="en-US"/>
        </a:p>
      </dgm:t>
    </dgm:pt>
    <dgm:pt modelId="{C84870BE-831F-41B7-970F-28C89ABD54C8}" type="sibTrans" cxnId="{8B39DA11-F188-4B9C-B340-B80C24C84294}">
      <dgm:prSet/>
      <dgm:spPr/>
      <dgm:t>
        <a:bodyPr/>
        <a:lstStyle/>
        <a:p>
          <a:endParaRPr lang="en-US"/>
        </a:p>
      </dgm:t>
    </dgm:pt>
    <dgm:pt modelId="{2F17BB52-1338-460F-816E-371FF50BBED5}" type="pres">
      <dgm:prSet presAssocID="{0F5D55BF-9088-4344-BB8A-A14FFB82AF54}" presName="linear" presStyleCnt="0">
        <dgm:presLayoutVars>
          <dgm:animLvl val="lvl"/>
          <dgm:resizeHandles val="exact"/>
        </dgm:presLayoutVars>
      </dgm:prSet>
      <dgm:spPr/>
    </dgm:pt>
    <dgm:pt modelId="{18F942B7-9D2E-4307-8694-3F2027540AF8}" type="pres">
      <dgm:prSet presAssocID="{D5F9475B-C9E0-4CEE-91B5-B1E2C41FE7B6}" presName="parentText" presStyleLbl="node1" presStyleIdx="0" presStyleCnt="1" custLinFactNeighborX="33824" custLinFactNeighborY="1804">
        <dgm:presLayoutVars>
          <dgm:chMax val="0"/>
          <dgm:bulletEnabled val="1"/>
        </dgm:presLayoutVars>
      </dgm:prSet>
      <dgm:spPr/>
    </dgm:pt>
  </dgm:ptLst>
  <dgm:cxnLst>
    <dgm:cxn modelId="{8B39DA11-F188-4B9C-B340-B80C24C84294}" srcId="{0F5D55BF-9088-4344-BB8A-A14FFB82AF54}" destId="{D5F9475B-C9E0-4CEE-91B5-B1E2C41FE7B6}" srcOrd="0" destOrd="0" parTransId="{F1EA8BF7-00F9-473D-B37A-C721039E45C5}" sibTransId="{C84870BE-831F-41B7-970F-28C89ABD54C8}"/>
    <dgm:cxn modelId="{67A361F4-46E7-42CB-A049-1278C5036467}" type="presOf" srcId="{D5F9475B-C9E0-4CEE-91B5-B1E2C41FE7B6}" destId="{18F942B7-9D2E-4307-8694-3F2027540AF8}" srcOrd="0" destOrd="0" presId="urn:microsoft.com/office/officeart/2005/8/layout/vList2"/>
    <dgm:cxn modelId="{B64500D2-5409-4CE5-863C-5F7DB7093F98}" type="presOf" srcId="{0F5D55BF-9088-4344-BB8A-A14FFB82AF54}" destId="{2F17BB52-1338-460F-816E-371FF50BBED5}" srcOrd="0" destOrd="0" presId="urn:microsoft.com/office/officeart/2005/8/layout/vList2"/>
    <dgm:cxn modelId="{183D81D0-BAAB-44C5-93C7-7A777CCBFFBD}" type="presParOf" srcId="{2F17BB52-1338-460F-816E-371FF50BBED5}" destId="{18F942B7-9D2E-4307-8694-3F2027540A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67483-C8E5-4162-88BA-06ED3EC4752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D7B038-B3AD-4025-A025-2BE7D58CC4EC}">
      <dgm:prSet/>
      <dgm:spPr/>
      <dgm:t>
        <a:bodyPr/>
        <a:lstStyle/>
        <a:p>
          <a:pPr algn="ctr" rtl="0"/>
          <a:r>
            <a:rPr lang="en-US" dirty="0" smtClean="0"/>
            <a:t>Bayesian Network - NODES</a:t>
          </a:r>
          <a:endParaRPr lang="en-US" dirty="0"/>
        </a:p>
      </dgm:t>
    </dgm:pt>
    <dgm:pt modelId="{A4BCAFCD-1A9B-4866-8BA1-CD26F68F52FF}" type="parTrans" cxnId="{55CA86A8-64C0-404B-BEBC-9F959D2F6C72}">
      <dgm:prSet/>
      <dgm:spPr/>
      <dgm:t>
        <a:bodyPr/>
        <a:lstStyle/>
        <a:p>
          <a:endParaRPr lang="en-US"/>
        </a:p>
      </dgm:t>
    </dgm:pt>
    <dgm:pt modelId="{9EADCE36-E9D3-46C2-9B2E-3B59D9ADD393}" type="sibTrans" cxnId="{55CA86A8-64C0-404B-BEBC-9F959D2F6C72}">
      <dgm:prSet/>
      <dgm:spPr/>
      <dgm:t>
        <a:bodyPr/>
        <a:lstStyle/>
        <a:p>
          <a:endParaRPr lang="en-US"/>
        </a:p>
      </dgm:t>
    </dgm:pt>
    <dgm:pt modelId="{F3469DD1-EE1E-41C5-A243-3E20ABECCE8A}" type="pres">
      <dgm:prSet presAssocID="{FE167483-C8E5-4162-88BA-06ED3EC47526}" presName="linear" presStyleCnt="0">
        <dgm:presLayoutVars>
          <dgm:animLvl val="lvl"/>
          <dgm:resizeHandles val="exact"/>
        </dgm:presLayoutVars>
      </dgm:prSet>
      <dgm:spPr/>
    </dgm:pt>
    <dgm:pt modelId="{37BBDC85-F18B-4AE2-BD6B-2843A11C8B0E}" type="pres">
      <dgm:prSet presAssocID="{58D7B038-B3AD-4025-A025-2BE7D58CC4E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9F81241-4575-425F-A0D9-8FA945F38C5B}" type="presOf" srcId="{58D7B038-B3AD-4025-A025-2BE7D58CC4EC}" destId="{37BBDC85-F18B-4AE2-BD6B-2843A11C8B0E}" srcOrd="0" destOrd="0" presId="urn:microsoft.com/office/officeart/2005/8/layout/vList2"/>
    <dgm:cxn modelId="{28321C4F-8D39-4503-8FF9-76E9E98BB568}" type="presOf" srcId="{FE167483-C8E5-4162-88BA-06ED3EC47526}" destId="{F3469DD1-EE1E-41C5-A243-3E20ABECCE8A}" srcOrd="0" destOrd="0" presId="urn:microsoft.com/office/officeart/2005/8/layout/vList2"/>
    <dgm:cxn modelId="{55CA86A8-64C0-404B-BEBC-9F959D2F6C72}" srcId="{FE167483-C8E5-4162-88BA-06ED3EC47526}" destId="{58D7B038-B3AD-4025-A025-2BE7D58CC4EC}" srcOrd="0" destOrd="0" parTransId="{A4BCAFCD-1A9B-4866-8BA1-CD26F68F52FF}" sibTransId="{9EADCE36-E9D3-46C2-9B2E-3B59D9ADD393}"/>
    <dgm:cxn modelId="{7C8A18CB-C4FF-4CF9-AAAD-0C43A3C3627B}" type="presParOf" srcId="{F3469DD1-EE1E-41C5-A243-3E20ABECCE8A}" destId="{37BBDC85-F18B-4AE2-BD6B-2843A11C8B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49804-5F68-4A67-AFBA-FD3716F3518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537A98-E5B3-4FE5-80B4-1804CAE86CE6}">
      <dgm:prSet/>
      <dgm:spPr/>
      <dgm:t>
        <a:bodyPr/>
        <a:lstStyle/>
        <a:p>
          <a:pPr algn="ctr" rtl="0"/>
          <a:r>
            <a:rPr lang="en-US" dirty="0" smtClean="0"/>
            <a:t>Statistical Data</a:t>
          </a:r>
          <a:endParaRPr lang="en-US" dirty="0"/>
        </a:p>
      </dgm:t>
    </dgm:pt>
    <dgm:pt modelId="{2DE33396-3A17-4289-984B-A2B69318FC73}" type="parTrans" cxnId="{18FD394D-70D6-4DC0-BD3A-A0A5F7EDE459}">
      <dgm:prSet/>
      <dgm:spPr/>
      <dgm:t>
        <a:bodyPr/>
        <a:lstStyle/>
        <a:p>
          <a:endParaRPr lang="en-US"/>
        </a:p>
      </dgm:t>
    </dgm:pt>
    <dgm:pt modelId="{E895E30C-29F0-46B2-A6B6-E3E30160FF90}" type="sibTrans" cxnId="{18FD394D-70D6-4DC0-BD3A-A0A5F7EDE459}">
      <dgm:prSet/>
      <dgm:spPr/>
      <dgm:t>
        <a:bodyPr/>
        <a:lstStyle/>
        <a:p>
          <a:endParaRPr lang="en-US"/>
        </a:p>
      </dgm:t>
    </dgm:pt>
    <dgm:pt modelId="{2B1001A7-015B-4370-A70F-18DA2220D0F3}" type="pres">
      <dgm:prSet presAssocID="{8A849804-5F68-4A67-AFBA-FD3716F3518B}" presName="linear" presStyleCnt="0">
        <dgm:presLayoutVars>
          <dgm:animLvl val="lvl"/>
          <dgm:resizeHandles val="exact"/>
        </dgm:presLayoutVars>
      </dgm:prSet>
      <dgm:spPr/>
    </dgm:pt>
    <dgm:pt modelId="{B5497278-143E-49ED-92EC-39E3C674D4EE}" type="pres">
      <dgm:prSet presAssocID="{8F537A98-E5B3-4FE5-80B4-1804CAE86CE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FD394D-70D6-4DC0-BD3A-A0A5F7EDE459}" srcId="{8A849804-5F68-4A67-AFBA-FD3716F3518B}" destId="{8F537A98-E5B3-4FE5-80B4-1804CAE86CE6}" srcOrd="0" destOrd="0" parTransId="{2DE33396-3A17-4289-984B-A2B69318FC73}" sibTransId="{E895E30C-29F0-46B2-A6B6-E3E30160FF90}"/>
    <dgm:cxn modelId="{AD97FA76-092E-4CBF-9E53-58F4F4748125}" type="presOf" srcId="{8F537A98-E5B3-4FE5-80B4-1804CAE86CE6}" destId="{B5497278-143E-49ED-92EC-39E3C674D4EE}" srcOrd="0" destOrd="0" presId="urn:microsoft.com/office/officeart/2005/8/layout/vList2"/>
    <dgm:cxn modelId="{EBFD9C83-F049-458A-9829-2BF384A29ADE}" type="presOf" srcId="{8A849804-5F68-4A67-AFBA-FD3716F3518B}" destId="{2B1001A7-015B-4370-A70F-18DA2220D0F3}" srcOrd="0" destOrd="0" presId="urn:microsoft.com/office/officeart/2005/8/layout/vList2"/>
    <dgm:cxn modelId="{B7B29628-0D51-45B5-8CA0-8A8731DB7D01}" type="presParOf" srcId="{2B1001A7-015B-4370-A70F-18DA2220D0F3}" destId="{B5497278-143E-49ED-92EC-39E3C674D4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77B983-9C37-4DD6-AF3E-8E67E08E041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618553-28F1-4889-8542-F9D3C50DC112}">
      <dgm:prSet/>
      <dgm:spPr/>
      <dgm:t>
        <a:bodyPr/>
        <a:lstStyle/>
        <a:p>
          <a:pPr algn="ctr" rtl="0"/>
          <a:r>
            <a:rPr lang="en-US" dirty="0" smtClean="0"/>
            <a:t>Bayesian Network (TOP)</a:t>
          </a:r>
          <a:endParaRPr lang="en-US" dirty="0"/>
        </a:p>
      </dgm:t>
    </dgm:pt>
    <dgm:pt modelId="{23C2A465-950F-44CA-8489-2368874930C2}" type="parTrans" cxnId="{CCFB1616-F21B-480D-A9D8-92E4C1933186}">
      <dgm:prSet/>
      <dgm:spPr/>
      <dgm:t>
        <a:bodyPr/>
        <a:lstStyle/>
        <a:p>
          <a:pPr algn="ctr"/>
          <a:endParaRPr lang="en-US"/>
        </a:p>
      </dgm:t>
    </dgm:pt>
    <dgm:pt modelId="{79081E11-F837-4B0E-877A-16BC1AB2462B}" type="sibTrans" cxnId="{CCFB1616-F21B-480D-A9D8-92E4C1933186}">
      <dgm:prSet/>
      <dgm:spPr/>
      <dgm:t>
        <a:bodyPr/>
        <a:lstStyle/>
        <a:p>
          <a:pPr algn="ctr"/>
          <a:endParaRPr lang="en-US"/>
        </a:p>
      </dgm:t>
    </dgm:pt>
    <dgm:pt modelId="{167FCAD4-A503-4E70-B202-E15CE74D7986}" type="pres">
      <dgm:prSet presAssocID="{A477B983-9C37-4DD6-AF3E-8E67E08E041D}" presName="linear" presStyleCnt="0">
        <dgm:presLayoutVars>
          <dgm:animLvl val="lvl"/>
          <dgm:resizeHandles val="exact"/>
        </dgm:presLayoutVars>
      </dgm:prSet>
      <dgm:spPr/>
    </dgm:pt>
    <dgm:pt modelId="{9C9B5850-CD2E-4182-8E7E-2A3F8D26F147}" type="pres">
      <dgm:prSet presAssocID="{12618553-28F1-4889-8542-F9D3C50DC1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0A0407-5B26-4117-94F2-AB521DA2AC66}" type="presOf" srcId="{12618553-28F1-4889-8542-F9D3C50DC112}" destId="{9C9B5850-CD2E-4182-8E7E-2A3F8D26F147}" srcOrd="0" destOrd="0" presId="urn:microsoft.com/office/officeart/2005/8/layout/vList2"/>
    <dgm:cxn modelId="{CCFB1616-F21B-480D-A9D8-92E4C1933186}" srcId="{A477B983-9C37-4DD6-AF3E-8E67E08E041D}" destId="{12618553-28F1-4889-8542-F9D3C50DC112}" srcOrd="0" destOrd="0" parTransId="{23C2A465-950F-44CA-8489-2368874930C2}" sibTransId="{79081E11-F837-4B0E-877A-16BC1AB2462B}"/>
    <dgm:cxn modelId="{34BA32F8-9721-4054-8FBB-3748599A01CA}" type="presOf" srcId="{A477B983-9C37-4DD6-AF3E-8E67E08E041D}" destId="{167FCAD4-A503-4E70-B202-E15CE74D7986}" srcOrd="0" destOrd="0" presId="urn:microsoft.com/office/officeart/2005/8/layout/vList2"/>
    <dgm:cxn modelId="{80BE787F-3F5A-4048-BBBA-3D5C8129E00E}" type="presParOf" srcId="{167FCAD4-A503-4E70-B202-E15CE74D7986}" destId="{9C9B5850-CD2E-4182-8E7E-2A3F8D26F1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0AFF2A-D15B-4C37-9C51-09C4F3E0ED6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986F0-A6FB-4C16-A6E1-9CEAFA2304A8}">
      <dgm:prSet/>
      <dgm:spPr/>
      <dgm:t>
        <a:bodyPr/>
        <a:lstStyle/>
        <a:p>
          <a:pPr rtl="0"/>
          <a:r>
            <a:rPr lang="en-US" dirty="0" smtClean="0"/>
            <a:t>Bayesian Network (BOTTOM)</a:t>
          </a:r>
          <a:endParaRPr lang="en-US" dirty="0"/>
        </a:p>
      </dgm:t>
    </dgm:pt>
    <dgm:pt modelId="{47200CFF-F27C-4A7A-9725-861F6B8A117C}" type="parTrans" cxnId="{FD80F4EC-BD79-4A93-AC29-5146995957E8}">
      <dgm:prSet/>
      <dgm:spPr/>
      <dgm:t>
        <a:bodyPr/>
        <a:lstStyle/>
        <a:p>
          <a:endParaRPr lang="en-US"/>
        </a:p>
      </dgm:t>
    </dgm:pt>
    <dgm:pt modelId="{044A1DA9-210F-4366-89ED-044941CCBD89}" type="sibTrans" cxnId="{FD80F4EC-BD79-4A93-AC29-5146995957E8}">
      <dgm:prSet/>
      <dgm:spPr/>
      <dgm:t>
        <a:bodyPr/>
        <a:lstStyle/>
        <a:p>
          <a:endParaRPr lang="en-US"/>
        </a:p>
      </dgm:t>
    </dgm:pt>
    <dgm:pt modelId="{01F48B84-1DF7-4228-8CFB-06E7DB80FB20}" type="pres">
      <dgm:prSet presAssocID="{110AFF2A-D15B-4C37-9C51-09C4F3E0ED6F}" presName="linear" presStyleCnt="0">
        <dgm:presLayoutVars>
          <dgm:animLvl val="lvl"/>
          <dgm:resizeHandles val="exact"/>
        </dgm:presLayoutVars>
      </dgm:prSet>
      <dgm:spPr/>
    </dgm:pt>
    <dgm:pt modelId="{6AD8988E-851D-460B-96FD-34A9C7C5D3F4}" type="pres">
      <dgm:prSet presAssocID="{24F986F0-A6FB-4C16-A6E1-9CEAFA2304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143AAA9-FC35-4FF1-AF98-9BF7F8F325CC}" type="presOf" srcId="{24F986F0-A6FB-4C16-A6E1-9CEAFA2304A8}" destId="{6AD8988E-851D-460B-96FD-34A9C7C5D3F4}" srcOrd="0" destOrd="0" presId="urn:microsoft.com/office/officeart/2005/8/layout/vList2"/>
    <dgm:cxn modelId="{FD80F4EC-BD79-4A93-AC29-5146995957E8}" srcId="{110AFF2A-D15B-4C37-9C51-09C4F3E0ED6F}" destId="{24F986F0-A6FB-4C16-A6E1-9CEAFA2304A8}" srcOrd="0" destOrd="0" parTransId="{47200CFF-F27C-4A7A-9725-861F6B8A117C}" sibTransId="{044A1DA9-210F-4366-89ED-044941CCBD89}"/>
    <dgm:cxn modelId="{F3CD49CA-85C0-4E98-89DB-E4C2335DDC79}" type="presOf" srcId="{110AFF2A-D15B-4C37-9C51-09C4F3E0ED6F}" destId="{01F48B84-1DF7-4228-8CFB-06E7DB80FB20}" srcOrd="0" destOrd="0" presId="urn:microsoft.com/office/officeart/2005/8/layout/vList2"/>
    <dgm:cxn modelId="{2C5D4A26-793F-462B-9308-A5DE75216F08}" type="presParOf" srcId="{01F48B84-1DF7-4228-8CFB-06E7DB80FB20}" destId="{6AD8988E-851D-460B-96FD-34A9C7C5D3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56667A-E3BD-45FC-9E3F-8F3B3198ABB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D06933-9E46-4F82-A68C-E146D5782B61}">
      <dgm:prSet/>
      <dgm:spPr/>
      <dgm:t>
        <a:bodyPr/>
        <a:lstStyle/>
        <a:p>
          <a:pPr algn="ctr" rtl="0"/>
          <a:r>
            <a:rPr lang="en-US" dirty="0" smtClean="0"/>
            <a:t>Asian Travel</a:t>
          </a:r>
          <a:endParaRPr lang="en-US" dirty="0"/>
        </a:p>
      </dgm:t>
    </dgm:pt>
    <dgm:pt modelId="{6132EDAA-A798-4AFC-9DE0-F587FA7FF332}" type="parTrans" cxnId="{1137E56E-F76C-4452-8020-EFFC8FF6ABA5}">
      <dgm:prSet/>
      <dgm:spPr/>
      <dgm:t>
        <a:bodyPr/>
        <a:lstStyle/>
        <a:p>
          <a:endParaRPr lang="en-US"/>
        </a:p>
      </dgm:t>
    </dgm:pt>
    <dgm:pt modelId="{10329A59-2B43-4BA7-9F51-384BBDDFD5E3}" type="sibTrans" cxnId="{1137E56E-F76C-4452-8020-EFFC8FF6ABA5}">
      <dgm:prSet/>
      <dgm:spPr/>
      <dgm:t>
        <a:bodyPr/>
        <a:lstStyle/>
        <a:p>
          <a:endParaRPr lang="en-US"/>
        </a:p>
      </dgm:t>
    </dgm:pt>
    <dgm:pt modelId="{B180A3FE-FF27-4AAE-A3C4-9F56B362AA56}" type="pres">
      <dgm:prSet presAssocID="{2D56667A-E3BD-45FC-9E3F-8F3B3198ABBF}" presName="linear" presStyleCnt="0">
        <dgm:presLayoutVars>
          <dgm:animLvl val="lvl"/>
          <dgm:resizeHandles val="exact"/>
        </dgm:presLayoutVars>
      </dgm:prSet>
      <dgm:spPr/>
    </dgm:pt>
    <dgm:pt modelId="{BC77AD1F-CB2E-45FE-B469-72391A35E4E3}" type="pres">
      <dgm:prSet presAssocID="{9CD06933-9E46-4F82-A68C-E146D5782B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AA5226-4E51-43FE-B7AA-16D9180D138E}" type="presOf" srcId="{9CD06933-9E46-4F82-A68C-E146D5782B61}" destId="{BC77AD1F-CB2E-45FE-B469-72391A35E4E3}" srcOrd="0" destOrd="0" presId="urn:microsoft.com/office/officeart/2005/8/layout/vList2"/>
    <dgm:cxn modelId="{2EC6FA2E-9443-49D9-BB26-AB7C8BAB5A0E}" type="presOf" srcId="{2D56667A-E3BD-45FC-9E3F-8F3B3198ABBF}" destId="{B180A3FE-FF27-4AAE-A3C4-9F56B362AA56}" srcOrd="0" destOrd="0" presId="urn:microsoft.com/office/officeart/2005/8/layout/vList2"/>
    <dgm:cxn modelId="{1137E56E-F76C-4452-8020-EFFC8FF6ABA5}" srcId="{2D56667A-E3BD-45FC-9E3F-8F3B3198ABBF}" destId="{9CD06933-9E46-4F82-A68C-E146D5782B61}" srcOrd="0" destOrd="0" parTransId="{6132EDAA-A798-4AFC-9DE0-F587FA7FF332}" sibTransId="{10329A59-2B43-4BA7-9F51-384BBDDFD5E3}"/>
    <dgm:cxn modelId="{0512F5F7-6C52-4B38-BDC9-FB2A5108DC6C}" type="presParOf" srcId="{B180A3FE-FF27-4AAE-A3C4-9F56B362AA56}" destId="{BC77AD1F-CB2E-45FE-B469-72391A35E4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893D9B-7435-4019-BB8F-DC5383811C9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62999B-3845-42FE-B1BE-32514EC01E3C}">
      <dgm:prSet/>
      <dgm:spPr/>
      <dgm:t>
        <a:bodyPr/>
        <a:lstStyle/>
        <a:p>
          <a:pPr rtl="0"/>
          <a:r>
            <a:rPr lang="en-US" dirty="0" smtClean="0"/>
            <a:t>Smoker With Lung Cancer</a:t>
          </a:r>
          <a:endParaRPr lang="en-US" dirty="0"/>
        </a:p>
      </dgm:t>
    </dgm:pt>
    <dgm:pt modelId="{E0BC3DD4-4CC6-4ED8-A749-3EF7D0AE0C4F}" type="parTrans" cxnId="{458B2ABD-DE7C-45F4-BB04-663CD58CC106}">
      <dgm:prSet/>
      <dgm:spPr/>
      <dgm:t>
        <a:bodyPr/>
        <a:lstStyle/>
        <a:p>
          <a:endParaRPr lang="en-US"/>
        </a:p>
      </dgm:t>
    </dgm:pt>
    <dgm:pt modelId="{9015F859-F918-4B00-B93B-E54A1659722A}" type="sibTrans" cxnId="{458B2ABD-DE7C-45F4-BB04-663CD58CC106}">
      <dgm:prSet/>
      <dgm:spPr/>
      <dgm:t>
        <a:bodyPr/>
        <a:lstStyle/>
        <a:p>
          <a:endParaRPr lang="en-US"/>
        </a:p>
      </dgm:t>
    </dgm:pt>
    <dgm:pt modelId="{A9330218-6DD1-4CDB-A859-3D9F9648ACA6}" type="pres">
      <dgm:prSet presAssocID="{B7893D9B-7435-4019-BB8F-DC5383811C93}" presName="linear" presStyleCnt="0">
        <dgm:presLayoutVars>
          <dgm:animLvl val="lvl"/>
          <dgm:resizeHandles val="exact"/>
        </dgm:presLayoutVars>
      </dgm:prSet>
      <dgm:spPr/>
    </dgm:pt>
    <dgm:pt modelId="{4C195F15-BFA3-4C21-B435-90ECECBEEFD4}" type="pres">
      <dgm:prSet presAssocID="{D362999B-3845-42FE-B1BE-32514EC01E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54E6F3F-5378-4BA0-B830-9FE1543108D5}" type="presOf" srcId="{D362999B-3845-42FE-B1BE-32514EC01E3C}" destId="{4C195F15-BFA3-4C21-B435-90ECECBEEFD4}" srcOrd="0" destOrd="0" presId="urn:microsoft.com/office/officeart/2005/8/layout/vList2"/>
    <dgm:cxn modelId="{458B2ABD-DE7C-45F4-BB04-663CD58CC106}" srcId="{B7893D9B-7435-4019-BB8F-DC5383811C93}" destId="{D362999B-3845-42FE-B1BE-32514EC01E3C}" srcOrd="0" destOrd="0" parTransId="{E0BC3DD4-4CC6-4ED8-A749-3EF7D0AE0C4F}" sibTransId="{9015F859-F918-4B00-B93B-E54A1659722A}"/>
    <dgm:cxn modelId="{3CBCF51E-BE39-459A-BA09-DB67D514BC76}" type="presOf" srcId="{B7893D9B-7435-4019-BB8F-DC5383811C93}" destId="{A9330218-6DD1-4CDB-A859-3D9F9648ACA6}" srcOrd="0" destOrd="0" presId="urn:microsoft.com/office/officeart/2005/8/layout/vList2"/>
    <dgm:cxn modelId="{4F192032-75F1-4B13-9504-15A286687F2F}" type="presParOf" srcId="{A9330218-6DD1-4CDB-A859-3D9F9648ACA6}" destId="{4C195F15-BFA3-4C21-B435-90ECECBEEF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925394-657C-4124-B161-F9D4677CD3D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BDC0B-099B-42A9-AEEB-BF6AD10F466D}">
      <dgm:prSet/>
      <dgm:spPr/>
      <dgm:t>
        <a:bodyPr/>
        <a:lstStyle/>
        <a:p>
          <a:pPr rtl="0"/>
          <a:r>
            <a:rPr lang="en-US" dirty="0" smtClean="0"/>
            <a:t>Tuberculosis, Lung Cancer &amp; Bronchitis</a:t>
          </a:r>
          <a:endParaRPr lang="en-US" dirty="0"/>
        </a:p>
      </dgm:t>
    </dgm:pt>
    <dgm:pt modelId="{E3B5BBFA-AC94-420A-93E2-C7260AC9F894}" type="parTrans" cxnId="{65D8B4E7-4822-432B-8B00-A7D9A99B7737}">
      <dgm:prSet/>
      <dgm:spPr/>
      <dgm:t>
        <a:bodyPr/>
        <a:lstStyle/>
        <a:p>
          <a:endParaRPr lang="en-US"/>
        </a:p>
      </dgm:t>
    </dgm:pt>
    <dgm:pt modelId="{6961DCDD-C676-4977-BCF0-55234383C8F2}" type="sibTrans" cxnId="{65D8B4E7-4822-432B-8B00-A7D9A99B7737}">
      <dgm:prSet/>
      <dgm:spPr/>
      <dgm:t>
        <a:bodyPr/>
        <a:lstStyle/>
        <a:p>
          <a:endParaRPr lang="en-US"/>
        </a:p>
      </dgm:t>
    </dgm:pt>
    <dgm:pt modelId="{787925AA-EF08-457D-AAB0-42242C24B5B8}" type="pres">
      <dgm:prSet presAssocID="{7C925394-657C-4124-B161-F9D4677CD3DD}" presName="linear" presStyleCnt="0">
        <dgm:presLayoutVars>
          <dgm:animLvl val="lvl"/>
          <dgm:resizeHandles val="exact"/>
        </dgm:presLayoutVars>
      </dgm:prSet>
      <dgm:spPr/>
    </dgm:pt>
    <dgm:pt modelId="{CC6BFFC5-D846-4C61-8CCB-B8F0D1F25F77}" type="pres">
      <dgm:prSet presAssocID="{7AEBDC0B-099B-42A9-AEEB-BF6AD10F466D}" presName="parentText" presStyleLbl="node1" presStyleIdx="0" presStyleCnt="1" custScaleY="144876" custLinFactNeighborX="12245" custLinFactNeighborY="-2188">
        <dgm:presLayoutVars>
          <dgm:chMax val="0"/>
          <dgm:bulletEnabled val="1"/>
        </dgm:presLayoutVars>
      </dgm:prSet>
      <dgm:spPr/>
    </dgm:pt>
  </dgm:ptLst>
  <dgm:cxnLst>
    <dgm:cxn modelId="{65D8B4E7-4822-432B-8B00-A7D9A99B7737}" srcId="{7C925394-657C-4124-B161-F9D4677CD3DD}" destId="{7AEBDC0B-099B-42A9-AEEB-BF6AD10F466D}" srcOrd="0" destOrd="0" parTransId="{E3B5BBFA-AC94-420A-93E2-C7260AC9F894}" sibTransId="{6961DCDD-C676-4977-BCF0-55234383C8F2}"/>
    <dgm:cxn modelId="{C993F32D-538F-4D97-B645-EA1221E44D4F}" type="presOf" srcId="{7AEBDC0B-099B-42A9-AEEB-BF6AD10F466D}" destId="{CC6BFFC5-D846-4C61-8CCB-B8F0D1F25F77}" srcOrd="0" destOrd="0" presId="urn:microsoft.com/office/officeart/2005/8/layout/vList2"/>
    <dgm:cxn modelId="{22BCC71B-C781-4922-96A1-E385FD9EE83F}" type="presOf" srcId="{7C925394-657C-4124-B161-F9D4677CD3DD}" destId="{787925AA-EF08-457D-AAB0-42242C24B5B8}" srcOrd="0" destOrd="0" presId="urn:microsoft.com/office/officeart/2005/8/layout/vList2"/>
    <dgm:cxn modelId="{9AE612FD-C481-4B6B-A4B7-AD2CBA2E8C78}" type="presParOf" srcId="{787925AA-EF08-457D-AAB0-42242C24B5B8}" destId="{CC6BFFC5-D846-4C61-8CCB-B8F0D1F25F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942B7-9D2E-4307-8694-3F2027540AF8}">
      <dsp:nvSpPr>
        <dsp:cNvPr id="0" name=""/>
        <dsp:cNvSpPr/>
      </dsp:nvSpPr>
      <dsp:spPr>
        <a:xfrm>
          <a:off x="0" y="19800"/>
          <a:ext cx="5181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Group Members</a:t>
          </a:r>
          <a:endParaRPr lang="en-US" sz="4800" kern="1200" dirty="0"/>
        </a:p>
      </dsp:txBody>
      <dsp:txXfrm>
        <a:off x="0" y="19800"/>
        <a:ext cx="5181600" cy="11231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BBDC85-F18B-4AE2-BD6B-2843A11C8B0E}">
      <dsp:nvSpPr>
        <dsp:cNvPr id="0" name=""/>
        <dsp:cNvSpPr/>
      </dsp:nvSpPr>
      <dsp:spPr>
        <a:xfrm>
          <a:off x="0" y="68400"/>
          <a:ext cx="7470648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Bayesian Network - NODES</a:t>
          </a:r>
          <a:endParaRPr lang="en-US" sz="4300" kern="1200" dirty="0"/>
        </a:p>
      </dsp:txBody>
      <dsp:txXfrm>
        <a:off x="0" y="68400"/>
        <a:ext cx="7470648" cy="10062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497278-143E-49ED-92EC-39E3C674D4EE}">
      <dsp:nvSpPr>
        <dsp:cNvPr id="0" name=""/>
        <dsp:cNvSpPr/>
      </dsp:nvSpPr>
      <dsp:spPr>
        <a:xfrm>
          <a:off x="0" y="9900"/>
          <a:ext cx="7467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Statistical Data</a:t>
          </a:r>
          <a:endParaRPr lang="en-US" sz="4800" kern="1200" dirty="0"/>
        </a:p>
      </dsp:txBody>
      <dsp:txXfrm>
        <a:off x="0" y="9900"/>
        <a:ext cx="7467600" cy="11231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9B5850-CD2E-4182-8E7E-2A3F8D26F147}">
      <dsp:nvSpPr>
        <dsp:cNvPr id="0" name=""/>
        <dsp:cNvSpPr/>
      </dsp:nvSpPr>
      <dsp:spPr>
        <a:xfrm>
          <a:off x="0" y="9900"/>
          <a:ext cx="7470648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Bayesian Network (TOP)</a:t>
          </a:r>
          <a:endParaRPr lang="en-US" sz="4800" kern="1200" dirty="0"/>
        </a:p>
      </dsp:txBody>
      <dsp:txXfrm>
        <a:off x="0" y="9900"/>
        <a:ext cx="7470648" cy="11231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D8988E-851D-460B-96FD-34A9C7C5D3F4}">
      <dsp:nvSpPr>
        <dsp:cNvPr id="0" name=""/>
        <dsp:cNvSpPr/>
      </dsp:nvSpPr>
      <dsp:spPr>
        <a:xfrm>
          <a:off x="0" y="91800"/>
          <a:ext cx="7470648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Bayesian Network (BOTTOM)</a:t>
          </a:r>
          <a:endParaRPr lang="en-US" sz="4100" kern="1200" dirty="0"/>
        </a:p>
      </dsp:txBody>
      <dsp:txXfrm>
        <a:off x="0" y="91800"/>
        <a:ext cx="7470648" cy="959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7AD1F-CB2E-45FE-B469-72391A35E4E3}">
      <dsp:nvSpPr>
        <dsp:cNvPr id="0" name=""/>
        <dsp:cNvSpPr/>
      </dsp:nvSpPr>
      <dsp:spPr>
        <a:xfrm>
          <a:off x="0" y="9900"/>
          <a:ext cx="7467600" cy="1123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Asian Travel</a:t>
          </a:r>
          <a:endParaRPr lang="en-US" sz="4800" kern="1200" dirty="0"/>
        </a:p>
      </dsp:txBody>
      <dsp:txXfrm>
        <a:off x="0" y="9900"/>
        <a:ext cx="7467600" cy="112319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195F15-BFA3-4C21-B435-90ECECBEEFD4}">
      <dsp:nvSpPr>
        <dsp:cNvPr id="0" name=""/>
        <dsp:cNvSpPr/>
      </dsp:nvSpPr>
      <dsp:spPr>
        <a:xfrm>
          <a:off x="0" y="33299"/>
          <a:ext cx="746760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Smoker With Lung Cancer</a:t>
          </a:r>
          <a:endParaRPr lang="en-US" sz="4600" kern="1200" dirty="0"/>
        </a:p>
      </dsp:txBody>
      <dsp:txXfrm>
        <a:off x="0" y="33299"/>
        <a:ext cx="7467600" cy="10764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BFFC5-D846-4C61-8CCB-B8F0D1F25F77}">
      <dsp:nvSpPr>
        <dsp:cNvPr id="0" name=""/>
        <dsp:cNvSpPr/>
      </dsp:nvSpPr>
      <dsp:spPr>
        <a:xfrm>
          <a:off x="0" y="30162"/>
          <a:ext cx="7467600" cy="1050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Tuberculosis, Lung Cancer &amp; Bronchitis</a:t>
          </a:r>
          <a:endParaRPr lang="en-US" sz="3100" kern="1200" dirty="0"/>
        </a:p>
      </dsp:txBody>
      <dsp:txXfrm>
        <a:off x="0" y="30162"/>
        <a:ext cx="7467600" cy="105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C5E74E-738E-4C97-8C22-02F123A7D079}" type="datetimeFigureOut">
              <a:rPr lang="en-US" smtClean="0"/>
              <a:pPr/>
              <a:t>11/22/2009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3A89EF-8555-49D0-9BFF-AFB693D92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362200" y="304800"/>
          <a:ext cx="5181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Townsend</a:t>
            </a:r>
          </a:p>
          <a:p>
            <a:r>
              <a:rPr lang="en-US" dirty="0" smtClean="0"/>
              <a:t>Shanon Clemmons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 Travel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5105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Dyspnea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3200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50292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CXRFindings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32004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7257341">
            <a:off x="4950424" y="2675932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252877" y="4433924"/>
            <a:ext cx="790647" cy="3047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106046">
            <a:off x="6169623" y="2710779"/>
            <a:ext cx="54886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7944383">
            <a:off x="5048556" y="4450558"/>
            <a:ext cx="11486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049096" y="2731735"/>
            <a:ext cx="54886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307087">
            <a:off x="1830816" y="4369936"/>
            <a:ext cx="75866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815306">
            <a:off x="2551112" y="4427651"/>
            <a:ext cx="1516175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631061">
            <a:off x="2985428" y="4413857"/>
            <a:ext cx="120601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/>
          <p:cNvGraphicFramePr/>
          <p:nvPr/>
        </p:nvGraphicFramePr>
        <p:xfrm>
          <a:off x="11430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1600200"/>
          <a:ext cx="6095999" cy="487680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70586"/>
                <a:gridCol w="1438546"/>
                <a:gridCol w="2886867"/>
              </a:tblGrid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Trait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Given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Prevalence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Asian travel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Arial"/>
                        </a:rPr>
                        <a:t>0.5%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-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19.80%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4.11%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travel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5.0%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Lung cancer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0.06%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0.23%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 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4.45%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smoking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18.82%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Arial"/>
                        </a:rPr>
                        <a:t>CXRFindings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23.50%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92.00%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84.00%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both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latin typeface="Arial"/>
                        </a:rPr>
                        <a:t>Dyspnea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none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1.50%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tuberculosis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43.20%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cancer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40.00%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bronchitis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Arial"/>
                        </a:rPr>
                        <a:t>20.70%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TB/canc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60%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TB/bronch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canc/bronch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50%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Arial"/>
                        </a:rPr>
                        <a:t>all</a:t>
                      </a: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Arial"/>
                        </a:rPr>
                        <a:t> </a:t>
                      </a:r>
                      <a:r>
                        <a:rPr lang="en-US" sz="1400" b="0" i="0" u="none" strike="noStrike" dirty="0" smtClean="0">
                          <a:latin typeface="Arial"/>
                        </a:rPr>
                        <a:t>75%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6328" marR="6328" marT="63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990600" y="228600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1676400"/>
            <a:ext cx="11430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Asian Travel (A)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1676400"/>
            <a:ext cx="13716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Smoking (S)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5219700"/>
            <a:ext cx="16002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 (T)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038600"/>
            <a:ext cx="11430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 (L)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15200" y="4267200"/>
            <a:ext cx="1285875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 (B)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7019141">
            <a:off x="5292335" y="3145063"/>
            <a:ext cx="1345293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4394964">
            <a:off x="6574100" y="3276599"/>
            <a:ext cx="1207743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3922567">
            <a:off x="1131365" y="3795767"/>
            <a:ext cx="2343662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" y="1524000"/>
          <a:ext cx="990600" cy="83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P(A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848600" y="1524000"/>
          <a:ext cx="9906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5105400"/>
          <a:ext cx="1393889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89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P(T</a:t>
                      </a:r>
                      <a:r>
                        <a:rPr lang="en-US" sz="1400" baseline="0" dirty="0" smtClean="0"/>
                        <a:t> | A)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29000" y="2914649"/>
          <a:ext cx="1371918" cy="1028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/>
                <a:gridCol w="971550"/>
              </a:tblGrid>
              <a:tr h="327314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P(L</a:t>
                      </a:r>
                      <a:r>
                        <a:rPr lang="en-US" sz="1400" baseline="0" dirty="0" smtClean="0"/>
                        <a:t> | S)</a:t>
                      </a:r>
                      <a:endParaRPr lang="en-US" sz="1400" dirty="0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.23</a:t>
                      </a:r>
                      <a:endParaRPr lang="en-US" sz="1400" dirty="0"/>
                    </a:p>
                  </a:txBody>
                  <a:tcPr/>
                </a:tc>
              </a:tr>
              <a:tr h="3273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.06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705600" y="5410200"/>
          <a:ext cx="1352868" cy="992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/>
                <a:gridCol w="952500"/>
              </a:tblGrid>
              <a:tr h="38265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P(B</a:t>
                      </a:r>
                      <a:r>
                        <a:rPr lang="en-US" sz="1400" baseline="0" dirty="0" smtClean="0"/>
                        <a:t> | S)</a:t>
                      </a:r>
                      <a:endParaRPr lang="en-US" sz="1400" dirty="0"/>
                    </a:p>
                  </a:txBody>
                  <a:tcPr/>
                </a:tc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18.82</a:t>
                      </a:r>
                      <a:endParaRPr lang="en-US" sz="1400" dirty="0"/>
                    </a:p>
                  </a:txBody>
                  <a:tcPr/>
                </a:tc>
              </a:tr>
              <a:tr h="227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4.45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10668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038600"/>
          <a:ext cx="1759269" cy="2133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043"/>
                <a:gridCol w="340043"/>
                <a:gridCol w="1079183"/>
              </a:tblGrid>
              <a:tr h="363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P(X</a:t>
                      </a:r>
                      <a:r>
                        <a:rPr lang="en-US" sz="1400" baseline="0" dirty="0" smtClean="0"/>
                        <a:t> | T, L) 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23.5</a:t>
                      </a:r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92</a:t>
                      </a:r>
                      <a:endParaRPr lang="en-US" sz="1400" dirty="0"/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0" y="27432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Dyspnea</a:t>
            </a:r>
            <a:endParaRPr lang="en-US" dirty="0" smtClean="0"/>
          </a:p>
          <a:p>
            <a:pPr algn="ctr"/>
            <a:r>
              <a:rPr lang="en-US" dirty="0" smtClean="0"/>
              <a:t>(D)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13716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Tuberculosis (T)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16764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Cancer</a:t>
            </a:r>
          </a:p>
          <a:p>
            <a:pPr algn="ctr"/>
            <a:r>
              <a:rPr lang="en-US" dirty="0" smtClean="0"/>
              <a:t>(L)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300990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CXRFindings</a:t>
            </a:r>
            <a:endParaRPr lang="en-US" dirty="0" smtClean="0"/>
          </a:p>
          <a:p>
            <a:pPr algn="ctr"/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16764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Bronchitis</a:t>
            </a:r>
          </a:p>
          <a:p>
            <a:pPr algn="ctr"/>
            <a:r>
              <a:rPr lang="en-US" dirty="0" smtClean="0"/>
              <a:t>(B)</a:t>
            </a:r>
          </a:p>
        </p:txBody>
      </p:sp>
      <p:sp>
        <p:nvSpPr>
          <p:cNvPr id="10" name="Right Arrow 9"/>
          <p:cNvSpPr/>
          <p:nvPr/>
        </p:nvSpPr>
        <p:spPr>
          <a:xfrm rot="3972658">
            <a:off x="4492924" y="2496030"/>
            <a:ext cx="158150" cy="3047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507579">
            <a:off x="5683240" y="2451980"/>
            <a:ext cx="377781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307087">
            <a:off x="1924127" y="2463350"/>
            <a:ext cx="75866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15306">
            <a:off x="2932111" y="2903652"/>
            <a:ext cx="1516175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645141">
            <a:off x="3183903" y="2581476"/>
            <a:ext cx="1410903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/>
        </p:nvGraphicFramePr>
        <p:xfrm>
          <a:off x="1066800" y="228600"/>
          <a:ext cx="7470648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19800" y="3581400"/>
          <a:ext cx="2307274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043"/>
                <a:gridCol w="340043"/>
                <a:gridCol w="360680"/>
                <a:gridCol w="1266508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P(D | T,</a:t>
                      </a:r>
                      <a:r>
                        <a:rPr lang="en-US" sz="1400" baseline="0" dirty="0" smtClean="0"/>
                        <a:t> L, B)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20.7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43.2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7" cstate="print"/>
          <a:srcRect l="641" t="10385" r="65785" b="51410"/>
          <a:stretch>
            <a:fillRect/>
          </a:stretch>
        </p:blipFill>
        <p:spPr bwMode="auto">
          <a:xfrm>
            <a:off x="1120993" y="1679765"/>
            <a:ext cx="6140013" cy="4366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219200" y="228600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7" cstate="print"/>
          <a:srcRect l="801" t="10513" r="60817" b="55384"/>
          <a:stretch>
            <a:fillRect/>
          </a:stretch>
        </p:blipFill>
        <p:spPr bwMode="auto">
          <a:xfrm>
            <a:off x="681350" y="1914195"/>
            <a:ext cx="7019300" cy="3897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914400" y="304800"/>
          <a:ext cx="7467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7" cstate="print"/>
          <a:srcRect l="802" t="10769" r="60814" b="50769"/>
          <a:stretch>
            <a:fillRect/>
          </a:stretch>
        </p:blipFill>
        <p:spPr bwMode="auto">
          <a:xfrm>
            <a:off x="681167" y="1665078"/>
            <a:ext cx="7019666" cy="4396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</TotalTime>
  <Words>256</Words>
  <Application>Microsoft Office PowerPoint</Application>
  <PresentationFormat>On-screen Show (4:3)</PresentationFormat>
  <Paragraphs>156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Project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Shanon Clemmons</dc:creator>
  <cp:lastModifiedBy>Shanon Clemmons</cp:lastModifiedBy>
  <cp:revision>13</cp:revision>
  <dcterms:created xsi:type="dcterms:W3CDTF">2009-11-23T02:23:25Z</dcterms:created>
  <dcterms:modified xsi:type="dcterms:W3CDTF">2009-11-23T05:11:57Z</dcterms:modified>
</cp:coreProperties>
</file>