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80" r:id="rId6"/>
    <p:sldId id="281" r:id="rId7"/>
    <p:sldId id="282" r:id="rId8"/>
    <p:sldId id="275" r:id="rId9"/>
    <p:sldId id="276" r:id="rId10"/>
    <p:sldId id="277" r:id="rId11"/>
    <p:sldId id="258" r:id="rId12"/>
    <p:sldId id="264" r:id="rId13"/>
    <p:sldId id="265" r:id="rId14"/>
    <p:sldId id="266" r:id="rId15"/>
    <p:sldId id="267" r:id="rId16"/>
    <p:sldId id="268" r:id="rId17"/>
    <p:sldId id="269" r:id="rId18"/>
    <p:sldId id="259" r:id="rId19"/>
    <p:sldId id="260" r:id="rId20"/>
    <p:sldId id="261" r:id="rId21"/>
    <p:sldId id="262" r:id="rId22"/>
    <p:sldId id="263" r:id="rId23"/>
    <p:sldId id="279" r:id="rId24"/>
    <p:sldId id="27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Dietinger" userId="e24fb6068b9f4403" providerId="LiveId" clId="{EA532070-4395-49F1-B10D-2884E0CC249D}"/>
    <pc:docChg chg="modSld">
      <pc:chgData name="Theresa Dietinger" userId="e24fb6068b9f4403" providerId="LiveId" clId="{EA532070-4395-49F1-B10D-2884E0CC249D}" dt="2019-05-10T11:37:16" v="10" actId="20577"/>
      <pc:docMkLst>
        <pc:docMk/>
      </pc:docMkLst>
      <pc:sldChg chg="modSp">
        <pc:chgData name="Theresa Dietinger" userId="e24fb6068b9f4403" providerId="LiveId" clId="{EA532070-4395-49F1-B10D-2884E0CC249D}" dt="2019-05-10T11:37:16" v="10" actId="20577"/>
        <pc:sldMkLst>
          <pc:docMk/>
          <pc:sldMk cId="1161696024" sldId="257"/>
        </pc:sldMkLst>
        <pc:spChg chg="mod">
          <ac:chgData name="Theresa Dietinger" userId="e24fb6068b9f4403" providerId="LiveId" clId="{EA532070-4395-49F1-B10D-2884E0CC249D}" dt="2019-05-10T11:37:16" v="10" actId="20577"/>
          <ac:spMkLst>
            <pc:docMk/>
            <pc:sldMk cId="1161696024" sldId="257"/>
            <ac:spMk id="3" creationId="{5BB7DAC5-51FF-4F62-92D5-799B23FB87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76423511133066"/>
          <c:y val="0.15274653050942155"/>
          <c:w val="0.7021224428053624"/>
          <c:h val="0.71333148500248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Probleme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C2-A04A-80D6-C37C559055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C2-A04A-80D6-C37C559055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C2-A04A-80D6-C37C559055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Schwerwiegende</c:v>
                </c:pt>
                <c:pt idx="1">
                  <c:v>Mittlere</c:v>
                </c:pt>
                <c:pt idx="2">
                  <c:v>Leichte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18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4-074F-81CC-B5547163EF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Positive Aspekte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B0-7F4D-A715-35BD2A503A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B0-7F4D-A715-35BD2A503A7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1B0-7F4D-A715-35BD2A503A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Bedeutende</c:v>
                </c:pt>
                <c:pt idx="1">
                  <c:v>Erwähnbare</c:v>
                </c:pt>
                <c:pt idx="2">
                  <c:v>Unbedeutende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A-E64C-A0E7-80954E2199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40AE-904E-4423-A010-2BECBBE1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52DA9D-1379-461F-B246-63990816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9C254-BBEB-4FE2-BF3E-D6F4B32B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2F60D-4D41-4B29-A286-B4148BE4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BC9D0-88A9-4128-8FD8-636E787C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82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6C4C-5A67-4F08-8426-F982542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9F7C4C-3F7C-45C3-86DE-24F0A7B0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8C69E-586F-4B86-BC88-E933A98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5EBEB-7A6B-4C07-9CB1-1F8AB0ED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0DA11-5D67-4432-8E96-7AA2AC14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9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F87AF2-3391-4007-BAFB-49092EE2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41151E-5E21-4B14-ADF7-F09014BE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108E-536A-4AE4-8065-A423042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BAA38-5A63-4BC3-9D00-2A0A3F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4C33E-2363-45FD-B107-C696A52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6DBA-C4EC-4AE5-8BC0-D2E91C7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E6FA5-A836-49A0-B91F-1C42DB36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B5E5D-011F-4C8C-A4E8-E5012652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58EA8-2585-4FDD-8E71-021E153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C2622-CAD1-4141-B6DE-64F8D5F1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45612-F055-493C-B54A-F96173F2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2C8D9-AC18-487F-8C09-16E019C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0D5B-A2C7-47CA-8C37-192E2E7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84F4C-FF16-466D-8E0C-3A505609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F388B-BA61-46C3-A9BB-F1DDEAE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5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2ED9A-1984-43F2-8E3D-3862C31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24D4F-5775-4CA9-832D-FCB1BA0B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31388-D5BC-455D-BD79-64BE2843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871B6-B4D2-4A21-BA69-A7A0F1EA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DADFB-C438-420C-A71B-B62B452E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7C6CE-D58D-49E7-893B-3663F5E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5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F1AA-B09E-4F6C-8AE4-6A3CC75B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DF597-4438-496E-A689-FC7AB706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55C1F2-76C3-4C47-BD0D-B4E77D5E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8BF28-AFFC-4F69-8212-9F512C99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1D91C2-BB44-469A-AC01-FEB992FF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30DC2E-79E3-41E8-87A5-1A2A54C8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3D556C-28BF-49C7-A5C8-82B80730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8D782B-436D-462D-96B1-E48A8FB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9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64B9A-B6AA-4621-8449-9BCCC0C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6A2C91-1DB7-45A5-9DD5-732AC55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AB694-DC02-4438-9E92-8AE9FBF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A0A14F-206A-41BA-87C6-BA8F5D1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1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D374E-4D12-4730-B5E1-057474E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8C3FC0-2FFF-4731-A4C8-3C2A26AD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2EA6E-AE59-4D8C-8DE3-C311007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0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1A9C9-9F47-46E2-91D4-C6BA0CD2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A580-0581-43BD-85A0-82855E52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A4986-754D-4D82-9A60-564F3C7A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FCFC2-0688-4418-855F-3362C28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C1129-56E7-449C-A816-2517EB2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77846-1E20-44D1-A295-E97AE9A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49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3EA3C-D64E-4AD1-B1E3-D179D239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21CD66-6A28-43D6-84DC-D66F8D2AF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EFD36-5DEF-4F2A-B11F-44F57B33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34D1D-B5AF-4853-BD63-967220B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33148-B1A2-4F52-8248-52E74B35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59C6D-D379-45F3-96B4-27B3FB2A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93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59EC1F-7078-4C3B-99D9-D1DC5B8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AA59-2DD9-4531-8992-A0934927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D2250-F15D-47EF-9179-913FF6F7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376-6E2C-4AB7-BAA2-8AB42DFD988B}" type="datetimeFigureOut">
              <a:rPr lang="de-AT" smtClean="0"/>
              <a:t>13.05.19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75E61-A9C5-4D40-9DA1-6ED5B481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803E1-352F-4EC4-B734-2CA04F49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7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276E-1548-4A17-B3DE-C91066716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Heuristische Evaluierung: Expedia.at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A316E-6C02-4875-965F-22383581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Matthias Gsell, Daniel Lamprecht, Theresa Dietinger</a:t>
            </a:r>
          </a:p>
        </p:txBody>
      </p:sp>
    </p:spTree>
    <p:extLst>
      <p:ext uri="{BB962C8B-B14F-4D97-AF65-F5344CB8AC3E}">
        <p14:creationId xmlns:p14="http://schemas.microsoft.com/office/powerpoint/2010/main" val="426502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88A5B-813E-024E-B706-5F7DBF6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die positiven Aspekte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A2056-AA3D-B44B-8A6A-62F6675C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Bedeutende positive Aspekte: 4</a:t>
            </a:r>
          </a:p>
          <a:p>
            <a:r>
              <a:rPr lang="de-DE" dirty="0" err="1"/>
              <a:t>Erwähnbare</a:t>
            </a:r>
            <a:r>
              <a:rPr lang="de-DE" dirty="0"/>
              <a:t> positive Aspekte: 5</a:t>
            </a:r>
          </a:p>
          <a:p>
            <a:r>
              <a:rPr lang="de-DE" dirty="0"/>
              <a:t>Unbedeutende positive Aspekte: 2</a:t>
            </a:r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133E18E-714D-E94A-A91F-0A16FEBF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899857"/>
              </p:ext>
            </p:extLst>
          </p:nvPr>
        </p:nvGraphicFramePr>
        <p:xfrm>
          <a:off x="6717370" y="1690688"/>
          <a:ext cx="4995127" cy="419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2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A57C-F654-4DC7-ADF2-6BB7530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89487-B925-478E-A99B-4729E47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358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5C10F-B388-4ED2-99A6-3C7D904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 Desktop-Version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E4D45-E383-4588-B595-10561C95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744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FF93A-A723-4839-9C5A-76546B4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Last-Minute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F6784-45C0-45DF-8424-A6D6D719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21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0CD9-941C-439D-8886-54E067C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Ferienwohnung Reiseziel Fehlermeldung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7071F-CE2C-424B-AE82-6DF5B06E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48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4F97-0AF0-40B0-98CA-7566676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nicht eindeutig zuzuordnen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5703D-D33C-4B3E-84A3-643B9C97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60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1E36-9C24-4074-945A-4592EE7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Falsche Fehlermeldung bei </a:t>
            </a:r>
            <a:r>
              <a:rPr lang="de-AT" dirty="0" err="1"/>
              <a:t>Flughafentranser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EA117-9650-4EF6-AB36-D5C73752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65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53E57-0939-42FE-8DEC-B5A8797A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Deals/Last Minute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9005B-6D57-49EE-95C6-BB213B9A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4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6E78D-0DFB-4C81-B902-FCACD07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7A73E-92F4-4392-AC81-86E33819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225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C8987-02C5-4B78-80CD-975C3264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Hilfestellungen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1C403-56F8-430B-B333-50DE9EB5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38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9713A-5385-4889-8516-87C83973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7DAC5-51FF-4F62-92D5-799B23FB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Beschreibung der Website</a:t>
            </a:r>
          </a:p>
          <a:p>
            <a:r>
              <a:rPr lang="de-AT" dirty="0"/>
              <a:t>Benutzerprofil (</a:t>
            </a:r>
            <a:r>
              <a:rPr lang="de-AT" dirty="0" err="1"/>
              <a:t>Personas</a:t>
            </a:r>
            <a:r>
              <a:rPr lang="de-AT" dirty="0"/>
              <a:t>)</a:t>
            </a:r>
          </a:p>
          <a:p>
            <a:r>
              <a:rPr lang="de-AT" dirty="0"/>
              <a:t>Evaluierungsumgebungen</a:t>
            </a:r>
          </a:p>
          <a:p>
            <a:r>
              <a:rPr lang="de-AT" dirty="0"/>
              <a:t>Wie viele Probleme wurden gefunden (welche Gewichtung hatten diese)</a:t>
            </a:r>
          </a:p>
          <a:p>
            <a:pPr lvl="1"/>
            <a:r>
              <a:rPr lang="de-AT" dirty="0"/>
              <a:t>Erklärung der schwerwiegendsten Probleme</a:t>
            </a:r>
          </a:p>
          <a:p>
            <a:pPr lvl="1"/>
            <a:r>
              <a:rPr lang="de-AT" dirty="0"/>
              <a:t>Erklärung der positivsten Aspekte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169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88A8-4A65-4BB8-8E75-95393538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Fehlermeldungen sind verständlich formuliert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3693-2411-4D07-8160-FBF5639C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146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92E2F-F61F-4F07-8CAA-BCA62D8A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Fehlervermeidung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8B6B-07EB-4144-A179-1F56DA93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32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E4CD9-EA9C-44D5-BD06-95DB331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Strukturierte Grundfunktionalitäten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1131B-7E39-4EDF-AFFA-5960C147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34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08010-7705-4340-AE48-0EB35CD9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68B9B-BF06-1A42-BB17-357374CD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Auslegung auf die Zielgruppe</a:t>
            </a:r>
          </a:p>
          <a:p>
            <a:r>
              <a:rPr lang="de-DE" dirty="0"/>
              <a:t>Desktop VS Mobile</a:t>
            </a:r>
          </a:p>
          <a:p>
            <a:r>
              <a:rPr lang="de-DE" dirty="0"/>
              <a:t>Allgemein Positives</a:t>
            </a:r>
          </a:p>
          <a:p>
            <a:r>
              <a:rPr lang="de-DE" dirty="0"/>
              <a:t>Allgemein Negatives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98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2A83-363C-6B40-BA47-1E9D2B8B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153F4-898E-5A49-95C0-16C6D30E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8E6-2649-C14B-A273-00EDB30B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Website: </a:t>
            </a:r>
            <a:r>
              <a:rPr lang="de-DE" dirty="0" err="1"/>
              <a:t>www.expedia.at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27908-7E19-1041-B7CB-4C1EF9DE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Webportal zum Buchen von Reisen</a:t>
            </a:r>
          </a:p>
          <a:p>
            <a:r>
              <a:rPr lang="de-DE" dirty="0"/>
              <a:t>Buchen von</a:t>
            </a:r>
          </a:p>
          <a:p>
            <a:pPr lvl="1"/>
            <a:r>
              <a:rPr lang="de-DE" dirty="0"/>
              <a:t>Hotel</a:t>
            </a:r>
          </a:p>
          <a:p>
            <a:pPr lvl="1"/>
            <a:r>
              <a:rPr lang="de-DE" dirty="0"/>
              <a:t>Flug</a:t>
            </a:r>
          </a:p>
          <a:p>
            <a:pPr lvl="1"/>
            <a:r>
              <a:rPr lang="de-DE" dirty="0"/>
              <a:t>Mietwagen</a:t>
            </a:r>
          </a:p>
          <a:p>
            <a:r>
              <a:rPr lang="de-DE" dirty="0"/>
              <a:t>Preise verschiedener Angebotskombinationen vergleichen</a:t>
            </a:r>
          </a:p>
          <a:p>
            <a:r>
              <a:rPr lang="de-DE" dirty="0"/>
              <a:t>Vermieter: Unterkunft inserieren</a:t>
            </a:r>
          </a:p>
        </p:txBody>
      </p:sp>
    </p:spTree>
    <p:extLst>
      <p:ext uri="{BB962C8B-B14F-4D97-AF65-F5344CB8AC3E}">
        <p14:creationId xmlns:p14="http://schemas.microsoft.com/office/powerpoint/2010/main" val="18159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9B34-F3B2-0D4B-84F4-DDE571F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Benutzerprofile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C389F-D4FD-6044-9E77-1D598DC2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Reisen im dienstlichen und im Privatbereich</a:t>
            </a:r>
          </a:p>
          <a:p>
            <a:r>
              <a:rPr lang="de-DE" dirty="0"/>
              <a:t>Altersgruppe: variiert sehr stark</a:t>
            </a:r>
          </a:p>
          <a:p>
            <a:pPr lvl="1"/>
            <a:r>
              <a:rPr lang="de-DE" dirty="0"/>
              <a:t>Zwischen 18 und 60 Jahre</a:t>
            </a:r>
          </a:p>
          <a:p>
            <a:r>
              <a:rPr lang="de-DE" dirty="0"/>
              <a:t>Benutzerprofile speziell:</a:t>
            </a:r>
          </a:p>
          <a:p>
            <a:pPr lvl="1"/>
            <a:r>
              <a:rPr lang="de-DE" dirty="0"/>
              <a:t>Lastminute/Deals: jüngere Personen mit engem Budget </a:t>
            </a:r>
            <a:r>
              <a:rPr lang="de-DE" dirty="0">
                <a:sym typeface="Wingdings" pitchFamily="2" charset="2"/>
              </a:rPr>
              <a:t> günstige Schnäppchen finden</a:t>
            </a:r>
          </a:p>
          <a:p>
            <a:r>
              <a:rPr lang="de-DE" dirty="0">
                <a:sym typeface="Wingdings" pitchFamily="2" charset="2"/>
              </a:rPr>
              <a:t>Siehe </a:t>
            </a:r>
            <a:r>
              <a:rPr lang="de-DE" dirty="0" err="1">
                <a:sym typeface="Wingdings" pitchFamily="2" charset="2"/>
              </a:rPr>
              <a:t>Personas</a:t>
            </a:r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1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Anna Grey, 67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025747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i="1" dirty="0"/>
              <a:t>„Life </a:t>
            </a:r>
            <a:r>
              <a:rPr lang="de-AT" i="1" dirty="0" err="1"/>
              <a:t>is</a:t>
            </a:r>
            <a:r>
              <a:rPr lang="de-AT" i="1" dirty="0"/>
              <a:t> </a:t>
            </a:r>
            <a:r>
              <a:rPr lang="de-AT" i="1" dirty="0" err="1"/>
              <a:t>too</a:t>
            </a:r>
            <a:r>
              <a:rPr lang="de-AT" i="1" dirty="0"/>
              <a:t> </a:t>
            </a:r>
            <a:r>
              <a:rPr lang="de-AT" i="1" dirty="0" err="1"/>
              <a:t>short</a:t>
            </a:r>
            <a:r>
              <a:rPr lang="de-AT" i="1" dirty="0"/>
              <a:t>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stay</a:t>
            </a:r>
            <a:r>
              <a:rPr lang="de-AT" i="1" dirty="0"/>
              <a:t> at </a:t>
            </a:r>
            <a:r>
              <a:rPr lang="de-AT" i="1" dirty="0" err="1"/>
              <a:t>home</a:t>
            </a:r>
            <a:r>
              <a:rPr lang="de-AT" i="1" dirty="0"/>
              <a:t>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Making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languages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Comfortable</a:t>
            </a:r>
            <a:r>
              <a:rPr lang="de-AT" dirty="0"/>
              <a:t> </a:t>
            </a:r>
            <a:r>
              <a:rPr lang="de-AT" dirty="0" err="1"/>
              <a:t>traveling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bored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People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aren‘t</a:t>
            </a:r>
            <a:r>
              <a:rPr lang="de-AT" dirty="0"/>
              <a:t> open-</a:t>
            </a:r>
            <a:r>
              <a:rPr lang="de-AT" dirty="0" err="1"/>
              <a:t>minded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Politics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Her </a:t>
            </a:r>
            <a:r>
              <a:rPr lang="de-AT" dirty="0" err="1"/>
              <a:t>husband</a:t>
            </a:r>
            <a:r>
              <a:rPr lang="de-AT" dirty="0"/>
              <a:t> </a:t>
            </a:r>
            <a:r>
              <a:rPr lang="de-AT" dirty="0" err="1"/>
              <a:t>passed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</a:t>
            </a:r>
            <a:r>
              <a:rPr lang="de-AT" dirty="0" err="1"/>
              <a:t>nine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 </a:t>
            </a:r>
            <a:r>
              <a:rPr lang="de-AT" dirty="0" err="1"/>
              <a:t>ago</a:t>
            </a:r>
            <a:r>
              <a:rPr lang="de-AT" dirty="0"/>
              <a:t>.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travels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world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r>
              <a:rPr lang="de-AT" dirty="0"/>
              <a:t> and </a:t>
            </a:r>
            <a:r>
              <a:rPr lang="de-AT" dirty="0" err="1"/>
              <a:t>discovers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r>
              <a:rPr lang="de-AT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Kind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Loves </a:t>
            </a:r>
            <a:r>
              <a:rPr lang="de-AT" sz="1600" dirty="0" err="1">
                <a:latin typeface="Arial Rounded MT Bold" panose="020F0704030504030204" pitchFamily="34" charset="0"/>
              </a:rPr>
              <a:t>animals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Adventurous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5ED6F2-54DB-42B8-9C46-CB382D99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9" t="3843" r="31949" b="26212"/>
          <a:stretch/>
        </p:blipFill>
        <p:spPr>
          <a:xfrm>
            <a:off x="422030" y="1201758"/>
            <a:ext cx="2025748" cy="27410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133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Jason </a:t>
            </a:r>
            <a:r>
              <a:rPr lang="de-AT" b="1" dirty="0">
                <a:solidFill>
                  <a:schemeClr val="bg1"/>
                </a:solidFill>
              </a:rPr>
              <a:t>Huang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302412" cy="830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i="1" dirty="0"/>
              <a:t>„</a:t>
            </a:r>
            <a:r>
              <a:rPr lang="en-US" sz="1600" i="1" dirty="0"/>
              <a:t>In every walk with nature, one receives far more than he seeks.”</a:t>
            </a:r>
            <a:endParaRPr lang="de-AT" sz="16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Meeting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(Hitch-)</a:t>
            </a:r>
            <a:r>
              <a:rPr lang="de-AT" dirty="0" err="1"/>
              <a:t>hiking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Going</a:t>
            </a:r>
            <a:r>
              <a:rPr lang="de-AT" dirty="0"/>
              <a:t> on </a:t>
            </a:r>
            <a:r>
              <a:rPr lang="de-AT" dirty="0" err="1"/>
              <a:t>adventures</a:t>
            </a:r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Suppression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War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After he </a:t>
            </a:r>
            <a:r>
              <a:rPr lang="de-AT" dirty="0" err="1"/>
              <a:t>graduated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Highschool</a:t>
            </a:r>
            <a:r>
              <a:rPr lang="de-AT" dirty="0"/>
              <a:t> he </a:t>
            </a:r>
            <a:r>
              <a:rPr lang="de-AT" dirty="0" err="1"/>
              <a:t>decided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explore</a:t>
            </a:r>
            <a:r>
              <a:rPr lang="de-AT" dirty="0"/>
              <a:t> </a:t>
            </a:r>
            <a:r>
              <a:rPr lang="de-AT" dirty="0" err="1"/>
              <a:t>nature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beatiful</a:t>
            </a:r>
            <a:r>
              <a:rPr lang="de-AT" dirty="0"/>
              <a:t> </a:t>
            </a:r>
            <a:r>
              <a:rPr lang="de-AT" dirty="0" err="1"/>
              <a:t>places</a:t>
            </a:r>
            <a:r>
              <a:rPr lang="de-AT" dirty="0"/>
              <a:t> Earth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offer</a:t>
            </a:r>
            <a:r>
              <a:rPr lang="de-AT" dirty="0"/>
              <a:t>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812178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Spontanious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Happy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1552133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7" y="4368272"/>
            <a:ext cx="1162932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Bildergebnis fÃ¼r hiker">
            <a:extLst>
              <a:ext uri="{FF2B5EF4-FFF2-40B4-BE49-F238E27FC236}">
                <a16:creationId xmlns:a16="http://schemas.microsoft.com/office/drawing/2014/main" id="{CA410CF2-368A-49AA-B7EA-158EA3E79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2256" r="9542"/>
          <a:stretch/>
        </p:blipFill>
        <p:spPr bwMode="auto">
          <a:xfrm>
            <a:off x="422030" y="1308848"/>
            <a:ext cx="2025747" cy="26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Family </a:t>
            </a:r>
            <a:r>
              <a:rPr lang="de-AT" dirty="0" err="1">
                <a:solidFill>
                  <a:schemeClr val="bg1"/>
                </a:solidFill>
                <a:latin typeface="+mn-lt"/>
              </a:rPr>
              <a:t>Skelter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50/48/14/10/6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0" y="3721941"/>
            <a:ext cx="2846362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i="1" dirty="0"/>
              <a:t>„</a:t>
            </a:r>
            <a:r>
              <a:rPr lang="en-US" i="1" dirty="0"/>
              <a:t>The most important thing in the world is family</a:t>
            </a:r>
            <a:r>
              <a:rPr lang="en-US" b="1" i="1" dirty="0"/>
              <a:t> </a:t>
            </a:r>
            <a:r>
              <a:rPr lang="en-US" i="1" dirty="0"/>
              <a:t>and love”</a:t>
            </a:r>
            <a:endParaRPr lang="de-AT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Relaxing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Not </a:t>
            </a:r>
            <a:r>
              <a:rPr lang="de-AT" dirty="0" err="1"/>
              <a:t>worrying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anything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Delayed</a:t>
            </a:r>
            <a:r>
              <a:rPr lang="de-AT" dirty="0"/>
              <a:t> </a:t>
            </a:r>
            <a:r>
              <a:rPr lang="de-AT" dirty="0" err="1"/>
              <a:t>flights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Overpriced</a:t>
            </a:r>
            <a:r>
              <a:rPr lang="de-AT" dirty="0"/>
              <a:t> </a:t>
            </a:r>
            <a:r>
              <a:rPr lang="de-AT" dirty="0" err="1"/>
              <a:t>hotels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>
                <a:solidFill>
                  <a:schemeClr val="tx1"/>
                </a:solidFill>
              </a:rPr>
              <a:t>A </a:t>
            </a:r>
            <a:r>
              <a:rPr lang="de-AT" dirty="0" err="1">
                <a:solidFill>
                  <a:schemeClr val="tx1"/>
                </a:solidFill>
              </a:rPr>
              <a:t>typical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family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that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usually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spends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their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holiday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with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one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week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trips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relax and </a:t>
            </a:r>
            <a:r>
              <a:rPr lang="de-AT" dirty="0" err="1">
                <a:solidFill>
                  <a:schemeClr val="tx1"/>
                </a:solidFill>
              </a:rPr>
              <a:t>take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some</a:t>
            </a:r>
            <a:r>
              <a:rPr lang="de-AT" dirty="0">
                <a:solidFill>
                  <a:schemeClr val="tx1"/>
                </a:solidFill>
              </a:rPr>
              <a:t> time off. </a:t>
            </a:r>
            <a:r>
              <a:rPr lang="de-AT" dirty="0" err="1">
                <a:solidFill>
                  <a:schemeClr val="tx1"/>
                </a:solidFill>
              </a:rPr>
              <a:t>From</a:t>
            </a:r>
            <a:r>
              <a:rPr lang="de-AT" dirty="0">
                <a:solidFill>
                  <a:schemeClr val="tx1"/>
                </a:solidFill>
              </a:rPr>
              <a:t> time </a:t>
            </a:r>
            <a:r>
              <a:rPr lang="de-AT" dirty="0" err="1">
                <a:solidFill>
                  <a:schemeClr val="tx1"/>
                </a:solidFill>
              </a:rPr>
              <a:t>to</a:t>
            </a:r>
            <a:r>
              <a:rPr lang="de-AT" dirty="0">
                <a:solidFill>
                  <a:schemeClr val="tx1"/>
                </a:solidFill>
              </a:rPr>
              <a:t> time </a:t>
            </a:r>
            <a:r>
              <a:rPr lang="de-AT" dirty="0" err="1">
                <a:solidFill>
                  <a:schemeClr val="tx1"/>
                </a:solidFill>
              </a:rPr>
              <a:t>they</a:t>
            </a:r>
            <a:r>
              <a:rPr lang="de-AT" dirty="0">
                <a:solidFill>
                  <a:schemeClr val="tx1"/>
                </a:solidFill>
              </a:rPr>
              <a:t> also plan </a:t>
            </a:r>
            <a:r>
              <a:rPr lang="de-AT" dirty="0" err="1">
                <a:solidFill>
                  <a:schemeClr val="tx1"/>
                </a:solidFill>
              </a:rPr>
              <a:t>road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trips</a:t>
            </a:r>
            <a:r>
              <a:rPr lang="de-AT" dirty="0">
                <a:solidFill>
                  <a:schemeClr val="tx1"/>
                </a:solidFill>
              </a:rPr>
              <a:t>.</a:t>
            </a:r>
          </a:p>
          <a:p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Family Members: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Mother: Sharon, 48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Father: John, 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Son: Sasha, 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Fabia,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</a:t>
            </a:r>
            <a:r>
              <a:rPr lang="de-AT" sz="1600" dirty="0" err="1">
                <a:latin typeface="Arial Rounded MT Bold" panose="020F0704030504030204" pitchFamily="34" charset="0"/>
              </a:rPr>
              <a:t>Sansa</a:t>
            </a:r>
            <a:r>
              <a:rPr lang="de-AT" sz="1600" dirty="0">
                <a:latin typeface="Arial Rounded MT Bold" panose="020F0704030504030204" pitchFamily="34" charset="0"/>
              </a:rPr>
              <a:t>, 6</a:t>
            </a: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4"/>
            <a:ext cx="862819" cy="16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 descr="Bildergebnis fÃ¼r family 3 kids">
            <a:extLst>
              <a:ext uri="{FF2B5EF4-FFF2-40B4-BE49-F238E27FC236}">
                <a16:creationId xmlns:a16="http://schemas.microsoft.com/office/drawing/2014/main" id="{8ADA2116-1CAA-40E7-9772-9278042C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" y="1485351"/>
            <a:ext cx="2847594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7617-AFCA-8C45-9A3E-E06A547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AD1FA-4EBC-7840-A6CA-E8768F7E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Theresa </a:t>
            </a:r>
            <a:r>
              <a:rPr lang="de-DE" dirty="0" err="1"/>
              <a:t>Dietinger</a:t>
            </a:r>
            <a:endParaRPr lang="de-DE" dirty="0"/>
          </a:p>
          <a:p>
            <a:pPr lvl="1"/>
            <a:r>
              <a:rPr lang="de-DE" dirty="0"/>
              <a:t>Gerät: Acer </a:t>
            </a:r>
            <a:r>
              <a:rPr lang="de-DE" dirty="0" err="1"/>
              <a:t>Aspire</a:t>
            </a:r>
            <a:r>
              <a:rPr lang="de-DE" dirty="0"/>
              <a:t> V13</a:t>
            </a:r>
          </a:p>
          <a:p>
            <a:pPr lvl="1"/>
            <a:r>
              <a:rPr lang="de-DE" dirty="0"/>
              <a:t>Betriebssystem: Windows 10 Home 1803</a:t>
            </a:r>
          </a:p>
          <a:p>
            <a:pPr lvl="1"/>
            <a:r>
              <a:rPr lang="de-DE" dirty="0"/>
              <a:t>Browser: Google Chrome</a:t>
            </a:r>
          </a:p>
          <a:p>
            <a:pPr lvl="1"/>
            <a:r>
              <a:rPr lang="de-DE" dirty="0"/>
              <a:t>Ad-Blocker: Ja</a:t>
            </a:r>
          </a:p>
          <a:p>
            <a:r>
              <a:rPr lang="de-DE" dirty="0"/>
              <a:t>Mathias Gsell</a:t>
            </a:r>
          </a:p>
          <a:p>
            <a:pPr lvl="1"/>
            <a:r>
              <a:rPr lang="de-DE" dirty="0"/>
              <a:t>Gerät: MacBook Pro 13“ 2018</a:t>
            </a:r>
          </a:p>
          <a:p>
            <a:pPr lvl="1"/>
            <a:r>
              <a:rPr lang="de-DE" dirty="0"/>
              <a:t>Betriebssystem: </a:t>
            </a:r>
            <a:r>
              <a:rPr lang="de-DE" dirty="0" err="1"/>
              <a:t>macOS</a:t>
            </a:r>
            <a:r>
              <a:rPr lang="de-DE" dirty="0"/>
              <a:t> </a:t>
            </a:r>
            <a:r>
              <a:rPr lang="de-DE" dirty="0" err="1"/>
              <a:t>Mojave</a:t>
            </a:r>
            <a:r>
              <a:rPr lang="de-DE" dirty="0"/>
              <a:t> 10.14.4</a:t>
            </a:r>
          </a:p>
          <a:p>
            <a:pPr lvl="1"/>
            <a:r>
              <a:rPr lang="de-DE" dirty="0"/>
              <a:t>Browser: Safari</a:t>
            </a:r>
          </a:p>
          <a:p>
            <a:pPr lvl="1"/>
            <a:r>
              <a:rPr lang="de-DE" dirty="0"/>
              <a:t>Ad-Blocker: Nein</a:t>
            </a:r>
          </a:p>
          <a:p>
            <a:r>
              <a:rPr lang="de-DE" dirty="0"/>
              <a:t>Daniel Lamprecht</a:t>
            </a:r>
          </a:p>
          <a:p>
            <a:pPr lvl="1"/>
            <a:r>
              <a:rPr lang="de-DE" dirty="0"/>
              <a:t>Gerät: iPhone 7 Plus</a:t>
            </a:r>
          </a:p>
          <a:p>
            <a:pPr lvl="1"/>
            <a:r>
              <a:rPr lang="de-DE" dirty="0"/>
              <a:t>Betriebssystem: iOS 12.2</a:t>
            </a:r>
          </a:p>
          <a:p>
            <a:pPr lvl="1"/>
            <a:r>
              <a:rPr lang="de-DE" dirty="0"/>
              <a:t>Browser: Google Chrome</a:t>
            </a:r>
          </a:p>
          <a:p>
            <a:pPr lvl="1"/>
            <a:r>
              <a:rPr lang="de-DE" dirty="0"/>
              <a:t>Ad-Blocker: Nein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0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00BD7-89B0-8345-B504-0A06DCB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die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A1B17-D573-CB49-83A2-B5A9C569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Erhebliche Probleme: 6</a:t>
            </a:r>
          </a:p>
          <a:p>
            <a:r>
              <a:rPr lang="de-DE" dirty="0"/>
              <a:t>Kleine Probleme: 18</a:t>
            </a:r>
          </a:p>
          <a:p>
            <a:r>
              <a:rPr lang="de-DE" dirty="0"/>
              <a:t>Unbedeutende Probleme: 10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FB4125E-E0BB-1049-A56D-A2793DC74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596869"/>
              </p:ext>
            </p:extLst>
          </p:nvPr>
        </p:nvGraphicFramePr>
        <p:xfrm>
          <a:off x="5962186" y="1372414"/>
          <a:ext cx="5391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89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Macintosh PowerPoint</Application>
  <PresentationFormat>Breitbild</PresentationFormat>
  <Paragraphs>151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Courier New</vt:lpstr>
      <vt:lpstr>Office</vt:lpstr>
      <vt:lpstr>Heuristische Evaluierung: Expedia.at</vt:lpstr>
      <vt:lpstr>Allgemein</vt:lpstr>
      <vt:lpstr>Beschreibung der Website: www.expedia.at</vt:lpstr>
      <vt:lpstr>Benutzerprofile</vt:lpstr>
      <vt:lpstr>Anna Grey, 67</vt:lpstr>
      <vt:lpstr>Jason Huang, 23</vt:lpstr>
      <vt:lpstr>Family Skelter, 50/48/14/10/6</vt:lpstr>
      <vt:lpstr>Evaluierungsumgebung</vt:lpstr>
      <vt:lpstr>Übersicht über die Probleme</vt:lpstr>
      <vt:lpstr>Übersicht über die positiven Aspekte</vt:lpstr>
      <vt:lpstr>Negative Resultate</vt:lpstr>
      <vt:lpstr>Fehlermeldung Desktop-Version</vt:lpstr>
      <vt:lpstr>Last-Minute Flugdatum</vt:lpstr>
      <vt:lpstr>Ferienwohnung Reiseziel Fehlermeldung</vt:lpstr>
      <vt:lpstr>Auswahl nicht eindeutig zuzuordnen</vt:lpstr>
      <vt:lpstr>Falsche Fehlermeldung bei Flughafentranser</vt:lpstr>
      <vt:lpstr>Deals/Last Minute</vt:lpstr>
      <vt:lpstr>Positive Resultate</vt:lpstr>
      <vt:lpstr>Hilfestellungen</vt:lpstr>
      <vt:lpstr>Fehlermeldungen sind verständlich formuliert</vt:lpstr>
      <vt:lpstr>Fehlervermeidung Flugdatum</vt:lpstr>
      <vt:lpstr>Strukturierte Grundfunktionalitäten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Heuristische Evaluierung: Expedia.at</dc:title>
  <dc:creator>Theresa Dietinger</dc:creator>
  <cp:lastModifiedBy>Daniel Lamprecht</cp:lastModifiedBy>
  <cp:revision>10</cp:revision>
  <dcterms:created xsi:type="dcterms:W3CDTF">2019-05-10T11:36:04Z</dcterms:created>
  <dcterms:modified xsi:type="dcterms:W3CDTF">2019-05-13T10:29:15Z</dcterms:modified>
</cp:coreProperties>
</file>