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E99BBE-B1F0-4145-860C-BE9DA0529D81}" v="30" dt="2019-04-29T09:30:55.4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eresa Dietinger" userId="e24fb6068b9f4403" providerId="LiveId" clId="{5CE99BBE-B1F0-4145-860C-BE9DA0529D81}"/>
    <pc:docChg chg="undo custSel addSld modSld sldOrd">
      <pc:chgData name="Theresa Dietinger" userId="e24fb6068b9f4403" providerId="LiveId" clId="{5CE99BBE-B1F0-4145-860C-BE9DA0529D81}" dt="2019-04-29T09:36:00.938" v="1124" actId="20577"/>
      <pc:docMkLst>
        <pc:docMk/>
      </pc:docMkLst>
      <pc:sldChg chg="addSp delSp modSp">
        <pc:chgData name="Theresa Dietinger" userId="e24fb6068b9f4403" providerId="LiveId" clId="{5CE99BBE-B1F0-4145-860C-BE9DA0529D81}" dt="2019-04-29T09:06:38.077" v="437" actId="1076"/>
        <pc:sldMkLst>
          <pc:docMk/>
          <pc:sldMk cId="3295301804" sldId="258"/>
        </pc:sldMkLst>
        <pc:spChg chg="mod">
          <ac:chgData name="Theresa Dietinger" userId="e24fb6068b9f4403" providerId="LiveId" clId="{5CE99BBE-B1F0-4145-860C-BE9DA0529D81}" dt="2019-04-29T09:02:55.865" v="381" actId="20577"/>
          <ac:spMkLst>
            <pc:docMk/>
            <pc:sldMk cId="3295301804" sldId="258"/>
            <ac:spMk id="2" creationId="{76C33BB7-8343-447B-9105-43CF7B780493}"/>
          </ac:spMkLst>
        </pc:spChg>
        <pc:spChg chg="add del mod">
          <ac:chgData name="Theresa Dietinger" userId="e24fb6068b9f4403" providerId="LiveId" clId="{5CE99BBE-B1F0-4145-860C-BE9DA0529D81}" dt="2019-04-29T09:03:48.314" v="402" actId="478"/>
          <ac:spMkLst>
            <pc:docMk/>
            <pc:sldMk cId="3295301804" sldId="258"/>
            <ac:spMk id="5" creationId="{F0787E33-BDC1-4940-8F7C-59C8F4EB7E83}"/>
          </ac:spMkLst>
        </pc:spChg>
        <pc:spChg chg="add del mod">
          <ac:chgData name="Theresa Dietinger" userId="e24fb6068b9f4403" providerId="LiveId" clId="{5CE99BBE-B1F0-4145-860C-BE9DA0529D81}" dt="2019-04-29T09:04:10.011" v="405" actId="478"/>
          <ac:spMkLst>
            <pc:docMk/>
            <pc:sldMk cId="3295301804" sldId="258"/>
            <ac:spMk id="7" creationId="{4ADFB524-2328-4ADF-8FB9-C3066B850470}"/>
          </ac:spMkLst>
        </pc:spChg>
        <pc:spChg chg="add mod">
          <ac:chgData name="Theresa Dietinger" userId="e24fb6068b9f4403" providerId="LiveId" clId="{5CE99BBE-B1F0-4145-860C-BE9DA0529D81}" dt="2019-04-29T09:06:38.077" v="437" actId="1076"/>
          <ac:spMkLst>
            <pc:docMk/>
            <pc:sldMk cId="3295301804" sldId="258"/>
            <ac:spMk id="8" creationId="{36D8F3A1-EEB4-4898-93B2-AD232539A40B}"/>
          </ac:spMkLst>
        </pc:spChg>
        <pc:spChg chg="mod">
          <ac:chgData name="Theresa Dietinger" userId="e24fb6068b9f4403" providerId="LiveId" clId="{5CE99BBE-B1F0-4145-860C-BE9DA0529D81}" dt="2019-04-29T09:02:57.347" v="382" actId="1076"/>
          <ac:spMkLst>
            <pc:docMk/>
            <pc:sldMk cId="3295301804" sldId="258"/>
            <ac:spMk id="10" creationId="{FB73D35A-D87A-45A2-984C-75BB5BC410DC}"/>
          </ac:spMkLst>
        </pc:spChg>
        <pc:spChg chg="mod">
          <ac:chgData name="Theresa Dietinger" userId="e24fb6068b9f4403" providerId="LiveId" clId="{5CE99BBE-B1F0-4145-860C-BE9DA0529D81}" dt="2019-04-29T09:03:23.132" v="400" actId="20577"/>
          <ac:spMkLst>
            <pc:docMk/>
            <pc:sldMk cId="3295301804" sldId="258"/>
            <ac:spMk id="11" creationId="{63A8E5CE-4E63-4F27-AF3C-1F31AA0D6077}"/>
          </ac:spMkLst>
        </pc:spChg>
        <pc:spChg chg="mod">
          <ac:chgData name="Theresa Dietinger" userId="e24fb6068b9f4403" providerId="LiveId" clId="{5CE99BBE-B1F0-4145-860C-BE9DA0529D81}" dt="2019-04-29T09:06:38.077" v="437" actId="1076"/>
          <ac:spMkLst>
            <pc:docMk/>
            <pc:sldMk cId="3295301804" sldId="258"/>
            <ac:spMk id="13" creationId="{A3500790-FFFB-4429-92BF-05226B136501}"/>
          </ac:spMkLst>
        </pc:spChg>
        <pc:spChg chg="add mod">
          <ac:chgData name="Theresa Dietinger" userId="e24fb6068b9f4403" providerId="LiveId" clId="{5CE99BBE-B1F0-4145-860C-BE9DA0529D81}" dt="2019-04-29T09:06:38.077" v="437" actId="1076"/>
          <ac:spMkLst>
            <pc:docMk/>
            <pc:sldMk cId="3295301804" sldId="258"/>
            <ac:spMk id="14" creationId="{63715383-70C3-4B4F-9B02-5F21F529ADC7}"/>
          </ac:spMkLst>
        </pc:spChg>
        <pc:spChg chg="add mod">
          <ac:chgData name="Theresa Dietinger" userId="e24fb6068b9f4403" providerId="LiveId" clId="{5CE99BBE-B1F0-4145-860C-BE9DA0529D81}" dt="2019-04-29T09:06:38.077" v="437" actId="1076"/>
          <ac:spMkLst>
            <pc:docMk/>
            <pc:sldMk cId="3295301804" sldId="258"/>
            <ac:spMk id="15" creationId="{9A64F14A-4BEB-4896-907B-2A639B9E2618}"/>
          </ac:spMkLst>
        </pc:spChg>
        <pc:spChg chg="add mod">
          <ac:chgData name="Theresa Dietinger" userId="e24fb6068b9f4403" providerId="LiveId" clId="{5CE99BBE-B1F0-4145-860C-BE9DA0529D81}" dt="2019-04-29T09:06:38.077" v="437" actId="1076"/>
          <ac:spMkLst>
            <pc:docMk/>
            <pc:sldMk cId="3295301804" sldId="258"/>
            <ac:spMk id="16" creationId="{221BAF01-EE9D-4BCF-B5AD-CF02180EA04F}"/>
          </ac:spMkLst>
        </pc:spChg>
        <pc:spChg chg="add mod">
          <ac:chgData name="Theresa Dietinger" userId="e24fb6068b9f4403" providerId="LiveId" clId="{5CE99BBE-B1F0-4145-860C-BE9DA0529D81}" dt="2019-04-29T09:06:38.077" v="437" actId="1076"/>
          <ac:spMkLst>
            <pc:docMk/>
            <pc:sldMk cId="3295301804" sldId="258"/>
            <ac:spMk id="17" creationId="{D26E7DF7-2326-4E38-8F63-C55071A2660E}"/>
          </ac:spMkLst>
        </pc:spChg>
      </pc:sldChg>
      <pc:sldChg chg="addSp delSp modSp add">
        <pc:chgData name="Theresa Dietinger" userId="e24fb6068b9f4403" providerId="LiveId" clId="{5CE99BBE-B1F0-4145-860C-BE9DA0529D81}" dt="2019-04-29T09:25:58.600" v="816" actId="20577"/>
        <pc:sldMkLst>
          <pc:docMk/>
          <pc:sldMk cId="3088417223" sldId="259"/>
        </pc:sldMkLst>
        <pc:spChg chg="mod">
          <ac:chgData name="Theresa Dietinger" userId="e24fb6068b9f4403" providerId="LiveId" clId="{5CE99BBE-B1F0-4145-860C-BE9DA0529D81}" dt="2019-04-29T09:21:44.001" v="678" actId="20577"/>
          <ac:spMkLst>
            <pc:docMk/>
            <pc:sldMk cId="3088417223" sldId="259"/>
            <ac:spMk id="2" creationId="{76C33BB7-8343-447B-9105-43CF7B780493}"/>
          </ac:spMkLst>
        </pc:spChg>
        <pc:spChg chg="mod">
          <ac:chgData name="Theresa Dietinger" userId="e24fb6068b9f4403" providerId="LiveId" clId="{5CE99BBE-B1F0-4145-860C-BE9DA0529D81}" dt="2019-04-29T09:12:38.159" v="464" actId="313"/>
          <ac:spMkLst>
            <pc:docMk/>
            <pc:sldMk cId="3088417223" sldId="259"/>
            <ac:spMk id="9" creationId="{584B5C0C-25F6-4A77-9C63-7E38CFFC1CD3}"/>
          </ac:spMkLst>
        </pc:spChg>
        <pc:spChg chg="mod">
          <ac:chgData name="Theresa Dietinger" userId="e24fb6068b9f4403" providerId="LiveId" clId="{5CE99BBE-B1F0-4145-860C-BE9DA0529D81}" dt="2019-04-29T09:25:30.379" v="775" actId="20577"/>
          <ac:spMkLst>
            <pc:docMk/>
            <pc:sldMk cId="3088417223" sldId="259"/>
            <ac:spMk id="10" creationId="{FB73D35A-D87A-45A2-984C-75BB5BC410DC}"/>
          </ac:spMkLst>
        </pc:spChg>
        <pc:spChg chg="mod">
          <ac:chgData name="Theresa Dietinger" userId="e24fb6068b9f4403" providerId="LiveId" clId="{5CE99BBE-B1F0-4145-860C-BE9DA0529D81}" dt="2019-04-29T09:25:58.600" v="816" actId="20577"/>
          <ac:spMkLst>
            <pc:docMk/>
            <pc:sldMk cId="3088417223" sldId="259"/>
            <ac:spMk id="11" creationId="{63A8E5CE-4E63-4F27-AF3C-1F31AA0D6077}"/>
          </ac:spMkLst>
        </pc:spChg>
        <pc:spChg chg="mod">
          <ac:chgData name="Theresa Dietinger" userId="e24fb6068b9f4403" providerId="LiveId" clId="{5CE99BBE-B1F0-4145-860C-BE9DA0529D81}" dt="2019-04-29T09:15:04.647" v="664" actId="20577"/>
          <ac:spMkLst>
            <pc:docMk/>
            <pc:sldMk cId="3088417223" sldId="259"/>
            <ac:spMk id="12" creationId="{7440F77E-A3E3-4CCC-A6C8-82647D5A2B81}"/>
          </ac:spMkLst>
        </pc:spChg>
        <pc:spChg chg="mod">
          <ac:chgData name="Theresa Dietinger" userId="e24fb6068b9f4403" providerId="LiveId" clId="{5CE99BBE-B1F0-4145-860C-BE9DA0529D81}" dt="2019-04-29T09:21:54.700" v="679" actId="14100"/>
          <ac:spMkLst>
            <pc:docMk/>
            <pc:sldMk cId="3088417223" sldId="259"/>
            <ac:spMk id="15" creationId="{9A64F14A-4BEB-4896-907B-2A639B9E2618}"/>
          </ac:spMkLst>
        </pc:spChg>
        <pc:spChg chg="mod">
          <ac:chgData name="Theresa Dietinger" userId="e24fb6068b9f4403" providerId="LiveId" clId="{5CE99BBE-B1F0-4145-860C-BE9DA0529D81}" dt="2019-04-29T09:22:48.374" v="744" actId="14100"/>
          <ac:spMkLst>
            <pc:docMk/>
            <pc:sldMk cId="3088417223" sldId="259"/>
            <ac:spMk id="17" creationId="{D26E7DF7-2326-4E38-8F63-C55071A2660E}"/>
          </ac:spMkLst>
        </pc:spChg>
        <pc:picChg chg="del">
          <ac:chgData name="Theresa Dietinger" userId="e24fb6068b9f4403" providerId="LiveId" clId="{5CE99BBE-B1F0-4145-860C-BE9DA0529D81}" dt="2019-04-29T09:09:56.556" v="439" actId="478"/>
          <ac:picMkLst>
            <pc:docMk/>
            <pc:sldMk cId="3088417223" sldId="259"/>
            <ac:picMk id="3" creationId="{515ED6F2-54DB-42B8-9C46-CB382D990FF1}"/>
          </ac:picMkLst>
        </pc:picChg>
        <pc:picChg chg="add mod">
          <ac:chgData name="Theresa Dietinger" userId="e24fb6068b9f4403" providerId="LiveId" clId="{5CE99BBE-B1F0-4145-860C-BE9DA0529D81}" dt="2019-04-29T09:10:56.450" v="452" actId="732"/>
          <ac:picMkLst>
            <pc:docMk/>
            <pc:sldMk cId="3088417223" sldId="259"/>
            <ac:picMk id="1026" creationId="{CA410CF2-368A-49AA-B7EA-158EA3E798BB}"/>
          </ac:picMkLst>
        </pc:picChg>
      </pc:sldChg>
      <pc:sldChg chg="addSp delSp modSp add ord">
        <pc:chgData name="Theresa Dietinger" userId="e24fb6068b9f4403" providerId="LiveId" clId="{5CE99BBE-B1F0-4145-860C-BE9DA0529D81}" dt="2019-04-29T09:36:00.938" v="1124" actId="20577"/>
        <pc:sldMkLst>
          <pc:docMk/>
          <pc:sldMk cId="1763634722" sldId="260"/>
        </pc:sldMkLst>
        <pc:spChg chg="mod">
          <ac:chgData name="Theresa Dietinger" userId="e24fb6068b9f4403" providerId="LiveId" clId="{5CE99BBE-B1F0-4145-860C-BE9DA0529D81}" dt="2019-04-29T09:27:50.449" v="861" actId="20577"/>
          <ac:spMkLst>
            <pc:docMk/>
            <pc:sldMk cId="1763634722" sldId="260"/>
            <ac:spMk id="2" creationId="{76C33BB7-8343-447B-9105-43CF7B780493}"/>
          </ac:spMkLst>
        </pc:spChg>
        <pc:spChg chg="mod">
          <ac:chgData name="Theresa Dietinger" userId="e24fb6068b9f4403" providerId="LiveId" clId="{5CE99BBE-B1F0-4145-860C-BE9DA0529D81}" dt="2019-04-29T09:31:12.916" v="877" actId="114"/>
          <ac:spMkLst>
            <pc:docMk/>
            <pc:sldMk cId="1763634722" sldId="260"/>
            <ac:spMk id="9" creationId="{584B5C0C-25F6-4A77-9C63-7E38CFFC1CD3}"/>
          </ac:spMkLst>
        </pc:spChg>
        <pc:spChg chg="mod">
          <ac:chgData name="Theresa Dietinger" userId="e24fb6068b9f4403" providerId="LiveId" clId="{5CE99BBE-B1F0-4145-860C-BE9DA0529D81}" dt="2019-04-29T09:36:00.938" v="1124" actId="20577"/>
          <ac:spMkLst>
            <pc:docMk/>
            <pc:sldMk cId="1763634722" sldId="260"/>
            <ac:spMk id="10" creationId="{FB73D35A-D87A-45A2-984C-75BB5BC410DC}"/>
          </ac:spMkLst>
        </pc:spChg>
        <pc:spChg chg="mod">
          <ac:chgData name="Theresa Dietinger" userId="e24fb6068b9f4403" providerId="LiveId" clId="{5CE99BBE-B1F0-4145-860C-BE9DA0529D81}" dt="2019-04-29T09:34:47.478" v="1079" actId="20577"/>
          <ac:spMkLst>
            <pc:docMk/>
            <pc:sldMk cId="1763634722" sldId="260"/>
            <ac:spMk id="11" creationId="{63A8E5CE-4E63-4F27-AF3C-1F31AA0D6077}"/>
          </ac:spMkLst>
        </pc:spChg>
        <pc:spChg chg="mod">
          <ac:chgData name="Theresa Dietinger" userId="e24fb6068b9f4403" providerId="LiveId" clId="{5CE99BBE-B1F0-4145-860C-BE9DA0529D81}" dt="2019-04-29T09:33:07.927" v="1038" actId="20577"/>
          <ac:spMkLst>
            <pc:docMk/>
            <pc:sldMk cId="1763634722" sldId="260"/>
            <ac:spMk id="12" creationId="{7440F77E-A3E3-4CCC-A6C8-82647D5A2B81}"/>
          </ac:spMkLst>
        </pc:spChg>
        <pc:picChg chg="del mod">
          <ac:chgData name="Theresa Dietinger" userId="e24fb6068b9f4403" providerId="LiveId" clId="{5CE99BBE-B1F0-4145-860C-BE9DA0529D81}" dt="2019-04-29T09:29:38.179" v="863" actId="478"/>
          <ac:picMkLst>
            <pc:docMk/>
            <pc:sldMk cId="1763634722" sldId="260"/>
            <ac:picMk id="3" creationId="{515ED6F2-54DB-42B8-9C46-CB382D990FF1}"/>
          </ac:picMkLst>
        </pc:picChg>
        <pc:picChg chg="add mod">
          <ac:chgData name="Theresa Dietinger" userId="e24fb6068b9f4403" providerId="LiveId" clId="{5CE99BBE-B1F0-4145-860C-BE9DA0529D81}" dt="2019-04-29T09:29:49.695" v="866" actId="1076"/>
          <ac:picMkLst>
            <pc:docMk/>
            <pc:sldMk cId="1763634722" sldId="260"/>
            <ac:picMk id="2050" creationId="{8ADA2116-1CAA-40E7-9772-9278042C24E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708594-98D4-43A7-8BEE-167C9EEB7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675A951-0AA9-452E-8B7C-7E932ABBDD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5B304D-455A-4F68-A5CA-88347E46A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6A644-7A9F-4237-8B5A-D3D1DDA561D6}" type="datetimeFigureOut">
              <a:rPr lang="de-AT" smtClean="0"/>
              <a:t>29.04.2019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B5456D-9E62-4F7B-9CA5-0D43A949C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036D1E-6FD4-4B33-BA3F-5E97AF287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BDBC-3E64-432C-BB15-0F60CAB9790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76956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0A5BFA-70F0-4E7E-9BED-1D225A44B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AD77452-D23F-42FE-B0BE-055343150E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877A51-603C-4D71-8C0A-68902A485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6A644-7A9F-4237-8B5A-D3D1DDA561D6}" type="datetimeFigureOut">
              <a:rPr lang="de-AT" smtClean="0"/>
              <a:t>29.04.2019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D0375B-1478-4CE3-87B4-D1A155A39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253FC5-E47F-4426-9F4D-AA8F13B75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BDBC-3E64-432C-BB15-0F60CAB9790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78070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402CB9A-AB88-4C0A-90E4-FB3F018ED1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63FB755-049E-459F-A196-E42C02D26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1854B9-FC46-4E4F-9AEF-FE8858EC3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6A644-7A9F-4237-8B5A-D3D1DDA561D6}" type="datetimeFigureOut">
              <a:rPr lang="de-AT" smtClean="0"/>
              <a:t>29.04.2019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1374B3-47C1-41F4-B36E-1F5E9FCC9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6EDF89-C92A-4F22-B7C3-7D063671A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BDBC-3E64-432C-BB15-0F60CAB9790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00930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AE8411-3528-4D0F-9AA1-9F229283E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44C0A0-36D5-4D1E-AB7D-8EAB5960E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C1B2B1-AA54-4CE7-B1C9-343900C51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6A644-7A9F-4237-8B5A-D3D1DDA561D6}" type="datetimeFigureOut">
              <a:rPr lang="de-AT" smtClean="0"/>
              <a:t>29.04.2019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4F59DF-4AF9-4C1B-904E-2B91CFFDF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6CC354-50E8-40CD-ABAA-35BB928F0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BDBC-3E64-432C-BB15-0F60CAB9790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52209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E8CA0B-3F3E-43AA-A5C6-1420A72DE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EB3E8CA-AE79-4B89-AF17-112CB4377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1EBDB9-2243-43BC-A04B-10475C437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6A644-7A9F-4237-8B5A-D3D1DDA561D6}" type="datetimeFigureOut">
              <a:rPr lang="de-AT" smtClean="0"/>
              <a:t>29.04.2019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CB991C-C93E-4833-8744-A7B984C5F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8FC14B-8811-42A6-9AB9-59E1D4349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BDBC-3E64-432C-BB15-0F60CAB9790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50666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EB4577-9EE3-4560-89F7-FBCF66B00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16F703-3032-4858-8174-6BD9131231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2454C09-E952-49BC-961D-34CFFFF69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9B56F77-29A8-4BB3-A52E-3B54C7E7A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6A644-7A9F-4237-8B5A-D3D1DDA561D6}" type="datetimeFigureOut">
              <a:rPr lang="de-AT" smtClean="0"/>
              <a:t>29.04.2019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A1B0B73-5132-4D66-9D41-5854FA6FE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D2B6783-99CA-462C-8DFC-50128EF98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BDBC-3E64-432C-BB15-0F60CAB9790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55725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25BC3D-925B-41B1-AA79-C69405244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4740416-083C-4DF6-B178-9FF289212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064C0E-8151-4D87-9149-9437049E5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926D0E2-51F5-4190-9EE4-3D02A8A60E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39AC8C9-FFB4-4287-8F7E-7AA1270128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D399813-3D1E-48AA-A322-24E006B10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6A644-7A9F-4237-8B5A-D3D1DDA561D6}" type="datetimeFigureOut">
              <a:rPr lang="de-AT" smtClean="0"/>
              <a:t>29.04.2019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119F52B-B5FF-4AFC-BD97-6D7557124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378800E-9C65-42AA-8B1E-3A4D19D1C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BDBC-3E64-432C-BB15-0F60CAB9790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10855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04C669-CFAB-4347-9267-5698A4A11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01DB097-7609-418C-B15D-5ACDF4056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6A644-7A9F-4237-8B5A-D3D1DDA561D6}" type="datetimeFigureOut">
              <a:rPr lang="de-AT" smtClean="0"/>
              <a:t>29.04.2019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C509FF6-A05B-4D2B-A421-5CBA3D9DF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2F297A-4BD1-4FBE-ABC7-0C817CAF3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BDBC-3E64-432C-BB15-0F60CAB9790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6469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B122790-4355-4D96-B508-24C260240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6A644-7A9F-4237-8B5A-D3D1DDA561D6}" type="datetimeFigureOut">
              <a:rPr lang="de-AT" smtClean="0"/>
              <a:t>29.04.2019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23CDE29-4090-45AE-A521-4A9FB38CA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E76019D-2658-4FF6-A60D-1FC80F5D3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BDBC-3E64-432C-BB15-0F60CAB9790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93417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1F4024-121C-40A0-8C14-E11CDA471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A4EC50-D679-4E83-9C62-6FF80224A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6E3D53A-5E80-44F5-8F53-824408149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7A816EF-BCBB-4FD5-9835-2E603FD09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6A644-7A9F-4237-8B5A-D3D1DDA561D6}" type="datetimeFigureOut">
              <a:rPr lang="de-AT" smtClean="0"/>
              <a:t>29.04.2019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8A87A1-C53E-4609-88AB-E34DD4592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AC21227-B56A-47EE-995C-164D31278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BDBC-3E64-432C-BB15-0F60CAB9790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37658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626025-26C5-43F1-AD56-099A078AC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8EF96B2-A29D-49DD-856E-304865EA3D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6ABC541-D26F-498F-A832-6145C028DF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E6E4A7-DEAD-421E-A98A-05D607F2B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6A644-7A9F-4237-8B5A-D3D1DDA561D6}" type="datetimeFigureOut">
              <a:rPr lang="de-AT" smtClean="0"/>
              <a:t>29.04.2019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854DC62-5072-4B04-899D-E22D21FE0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0764452-78F7-4CF8-99B1-2D4A57377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BDBC-3E64-432C-BB15-0F60CAB9790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18517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7B47BF6-A2DC-4363-93AF-1F0B3E5DF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84F1CE5-A412-48B2-A518-D897F8D64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4DCEFC-965F-422B-BA8E-A188F86DBD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6A644-7A9F-4237-8B5A-D3D1DDA561D6}" type="datetimeFigureOut">
              <a:rPr lang="de-AT" smtClean="0"/>
              <a:t>29.04.2019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C0712A-1131-4032-9719-FD54623D3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768385-86BA-4C82-ADCC-768923E3FE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2BDBC-3E64-432C-BB15-0F60CAB9790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14942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5606B8-4DDA-4E57-8247-1A5A25C4D4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DCCB2C0-8000-4BD6-A963-4B9000FFA9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73368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70F40CC-3527-4017-A061-EF1D5ADBCF0E}"/>
              </a:ext>
            </a:extLst>
          </p:cNvPr>
          <p:cNvSpPr/>
          <p:nvPr/>
        </p:nvSpPr>
        <p:spPr>
          <a:xfrm>
            <a:off x="0" y="0"/>
            <a:ext cx="121920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6C33BB7-8343-447B-9105-43CF7B780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" y="1"/>
            <a:ext cx="10515600" cy="1143000"/>
          </a:xfrm>
        </p:spPr>
        <p:txBody>
          <a:bodyPr/>
          <a:lstStyle/>
          <a:p>
            <a:r>
              <a:rPr lang="de-AT" dirty="0" err="1">
                <a:solidFill>
                  <a:schemeClr val="bg1"/>
                </a:solidFill>
                <a:latin typeface="+mn-lt"/>
              </a:rPr>
              <a:t>Full</a:t>
            </a:r>
            <a:r>
              <a:rPr lang="de-AT" dirty="0">
                <a:solidFill>
                  <a:schemeClr val="bg1"/>
                </a:solidFill>
                <a:latin typeface="+mn-lt"/>
              </a:rPr>
              <a:t> Name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B30A0B9-9642-4D8A-A7ED-555087061D50}"/>
              </a:ext>
            </a:extLst>
          </p:cNvPr>
          <p:cNvSpPr txBox="1"/>
          <p:nvPr/>
        </p:nvSpPr>
        <p:spPr>
          <a:xfrm>
            <a:off x="422031" y="1597830"/>
            <a:ext cx="2025748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dirty="0"/>
              <a:t>/*</a:t>
            </a:r>
          </a:p>
          <a:p>
            <a:r>
              <a:rPr lang="de-AT" dirty="0"/>
              <a:t>*</a:t>
            </a:r>
          </a:p>
          <a:p>
            <a:r>
              <a:rPr lang="de-AT" dirty="0"/>
              <a:t>*</a:t>
            </a:r>
          </a:p>
          <a:p>
            <a:r>
              <a:rPr lang="de-AT" dirty="0"/>
              <a:t>* Bild</a:t>
            </a:r>
          </a:p>
          <a:p>
            <a:r>
              <a:rPr lang="de-AT" dirty="0"/>
              <a:t>*</a:t>
            </a:r>
          </a:p>
          <a:p>
            <a:r>
              <a:rPr lang="de-AT" dirty="0"/>
              <a:t>*</a:t>
            </a:r>
          </a:p>
          <a:p>
            <a:r>
              <a:rPr lang="de-AT" dirty="0"/>
              <a:t>*</a:t>
            </a:r>
          </a:p>
          <a:p>
            <a:r>
              <a:rPr lang="de-AT" dirty="0"/>
              <a:t>*/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84B5C0C-25F6-4A77-9C63-7E38CFFC1CD3}"/>
              </a:ext>
            </a:extLst>
          </p:cNvPr>
          <p:cNvSpPr txBox="1"/>
          <p:nvPr/>
        </p:nvSpPr>
        <p:spPr>
          <a:xfrm>
            <a:off x="422031" y="3991651"/>
            <a:ext cx="2025748" cy="3693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dirty="0"/>
              <a:t>//Quote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B73D35A-D87A-45A2-984C-75BB5BC410DC}"/>
              </a:ext>
            </a:extLst>
          </p:cNvPr>
          <p:cNvSpPr txBox="1"/>
          <p:nvPr/>
        </p:nvSpPr>
        <p:spPr>
          <a:xfrm>
            <a:off x="3488787" y="1597830"/>
            <a:ext cx="597877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latin typeface="Arial Rounded MT Bold" panose="020F0704030504030204" pitchFamily="34" charset="0"/>
              </a:rPr>
              <a:t>Goals:</a:t>
            </a:r>
          </a:p>
          <a:p>
            <a:r>
              <a:rPr lang="de-AT" dirty="0"/>
              <a:t>.</a:t>
            </a:r>
          </a:p>
          <a:p>
            <a:r>
              <a:rPr lang="de-AT" dirty="0"/>
              <a:t>.</a:t>
            </a:r>
          </a:p>
          <a:p>
            <a:r>
              <a:rPr lang="de-AT" dirty="0"/>
              <a:t>.</a:t>
            </a:r>
          </a:p>
          <a:p>
            <a:r>
              <a:rPr lang="de-AT" dirty="0"/>
              <a:t>.</a:t>
            </a:r>
          </a:p>
          <a:p>
            <a:r>
              <a:rPr lang="de-AT" dirty="0" err="1"/>
              <a:t>F</a:t>
            </a:r>
            <a:r>
              <a:rPr lang="de-AT" dirty="0" err="1">
                <a:latin typeface="Arial Rounded MT Bold" panose="020F0704030504030204" pitchFamily="34" charset="0"/>
              </a:rPr>
              <a:t>rustrations</a:t>
            </a:r>
            <a:r>
              <a:rPr lang="de-AT" dirty="0">
                <a:latin typeface="Arial Rounded MT Bold" panose="020F0704030504030204" pitchFamily="34" charset="0"/>
              </a:rPr>
              <a:t>:</a:t>
            </a:r>
          </a:p>
          <a:p>
            <a:r>
              <a:rPr lang="de-AT" dirty="0"/>
              <a:t>.</a:t>
            </a:r>
          </a:p>
          <a:p>
            <a:r>
              <a:rPr lang="de-AT" dirty="0"/>
              <a:t>.</a:t>
            </a:r>
          </a:p>
          <a:p>
            <a:r>
              <a:rPr lang="de-AT" dirty="0"/>
              <a:t>.</a:t>
            </a:r>
          </a:p>
          <a:p>
            <a:r>
              <a:rPr lang="de-AT" dirty="0"/>
              <a:t>.</a:t>
            </a:r>
          </a:p>
          <a:p>
            <a:endParaRPr lang="de-AT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3A8E5CE-4E63-4F27-AF3C-1F31AA0D6077}"/>
              </a:ext>
            </a:extLst>
          </p:cNvPr>
          <p:cNvSpPr txBox="1"/>
          <p:nvPr/>
        </p:nvSpPr>
        <p:spPr>
          <a:xfrm>
            <a:off x="3488787" y="4660005"/>
            <a:ext cx="6199164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dirty="0">
                <a:latin typeface="Arial Rounded MT Bold" panose="020F0704030504030204" pitchFamily="34" charset="0"/>
              </a:rPr>
              <a:t>Bio:</a:t>
            </a:r>
          </a:p>
          <a:p>
            <a:r>
              <a:rPr lang="de-AT" dirty="0"/>
              <a:t>.</a:t>
            </a:r>
          </a:p>
          <a:p>
            <a:r>
              <a:rPr lang="de-AT" dirty="0"/>
              <a:t>.</a:t>
            </a:r>
          </a:p>
          <a:p>
            <a:r>
              <a:rPr lang="de-AT" dirty="0"/>
              <a:t>.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440F77E-A3E3-4CCC-A6C8-82647D5A2B81}"/>
              </a:ext>
            </a:extLst>
          </p:cNvPr>
          <p:cNvSpPr txBox="1"/>
          <p:nvPr/>
        </p:nvSpPr>
        <p:spPr>
          <a:xfrm>
            <a:off x="422030" y="4458730"/>
            <a:ext cx="257438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>
                <a:latin typeface="Arial Rounded MT Bold" panose="020F0704030504030204" pitchFamily="34" charset="0"/>
              </a:rPr>
              <a:t>Personality:</a:t>
            </a:r>
          </a:p>
          <a:p>
            <a:endParaRPr lang="de-AT" sz="1600" dirty="0">
              <a:latin typeface="Arial Rounded MT Bold" panose="020F0704030504030204" pitchFamily="34" charset="0"/>
            </a:endParaRPr>
          </a:p>
          <a:p>
            <a:endParaRPr lang="de-AT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3500790-FFFB-4429-92BF-05226B136501}"/>
              </a:ext>
            </a:extLst>
          </p:cNvPr>
          <p:cNvSpPr txBox="1"/>
          <p:nvPr/>
        </p:nvSpPr>
        <p:spPr>
          <a:xfrm>
            <a:off x="9959927" y="1597830"/>
            <a:ext cx="20398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>
                <a:latin typeface="Arial Rounded MT Bold" panose="020F0704030504030204" pitchFamily="34" charset="0"/>
              </a:rPr>
              <a:t>Motivations</a:t>
            </a:r>
            <a:endParaRPr lang="de-AT" dirty="0">
              <a:latin typeface="Arial Rounded MT Bold" panose="020F0704030504030204" pitchFamily="34" charset="0"/>
            </a:endParaRPr>
          </a:p>
          <a:p>
            <a:r>
              <a:rPr lang="de-AT" dirty="0">
                <a:latin typeface="Arial Rounded MT Bold" panose="020F0704030504030204" pitchFamily="34" charset="0"/>
              </a:rPr>
              <a:t>Incentive</a:t>
            </a:r>
          </a:p>
          <a:p>
            <a:r>
              <a:rPr lang="de-AT" dirty="0">
                <a:latin typeface="Arial Rounded MT Bold" panose="020F0704030504030204" pitchFamily="34" charset="0"/>
              </a:rPr>
              <a:t>Fear</a:t>
            </a:r>
          </a:p>
          <a:p>
            <a:r>
              <a:rPr lang="de-AT" dirty="0">
                <a:latin typeface="Arial Rounded MT Bold" panose="020F0704030504030204" pitchFamily="34" charset="0"/>
              </a:rPr>
              <a:t>Achievement</a:t>
            </a:r>
          </a:p>
          <a:p>
            <a:r>
              <a:rPr lang="de-AT" dirty="0">
                <a:latin typeface="Arial Rounded MT Bold" panose="020F0704030504030204" pitchFamily="34" charset="0"/>
              </a:rPr>
              <a:t>Power</a:t>
            </a:r>
          </a:p>
          <a:p>
            <a:r>
              <a:rPr lang="de-AT" dirty="0" err="1">
                <a:latin typeface="Arial Rounded MT Bold" panose="020F0704030504030204" pitchFamily="34" charset="0"/>
              </a:rPr>
              <a:t>Social</a:t>
            </a:r>
            <a:endParaRPr lang="de-AT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839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70F40CC-3527-4017-A061-EF1D5ADBCF0E}"/>
              </a:ext>
            </a:extLst>
          </p:cNvPr>
          <p:cNvSpPr/>
          <p:nvPr/>
        </p:nvSpPr>
        <p:spPr>
          <a:xfrm>
            <a:off x="0" y="0"/>
            <a:ext cx="121920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6C33BB7-8343-447B-9105-43CF7B780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" y="1"/>
            <a:ext cx="10515600" cy="1143000"/>
          </a:xfrm>
        </p:spPr>
        <p:txBody>
          <a:bodyPr/>
          <a:lstStyle/>
          <a:p>
            <a:r>
              <a:rPr lang="de-AT" dirty="0">
                <a:solidFill>
                  <a:schemeClr val="bg1"/>
                </a:solidFill>
                <a:latin typeface="+mn-lt"/>
              </a:rPr>
              <a:t>Anna Grey, 67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84B5C0C-25F6-4A77-9C63-7E38CFFC1CD3}"/>
              </a:ext>
            </a:extLst>
          </p:cNvPr>
          <p:cNvSpPr txBox="1"/>
          <p:nvPr/>
        </p:nvSpPr>
        <p:spPr>
          <a:xfrm>
            <a:off x="422031" y="3991651"/>
            <a:ext cx="2025747" cy="64633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i="1" dirty="0"/>
              <a:t>„Life </a:t>
            </a:r>
            <a:r>
              <a:rPr lang="de-AT" i="1" dirty="0" err="1"/>
              <a:t>is</a:t>
            </a:r>
            <a:r>
              <a:rPr lang="de-AT" i="1" dirty="0"/>
              <a:t> </a:t>
            </a:r>
            <a:r>
              <a:rPr lang="de-AT" i="1" dirty="0" err="1"/>
              <a:t>too</a:t>
            </a:r>
            <a:r>
              <a:rPr lang="de-AT" i="1" dirty="0"/>
              <a:t> </a:t>
            </a:r>
            <a:r>
              <a:rPr lang="de-AT" i="1" dirty="0" err="1"/>
              <a:t>short</a:t>
            </a:r>
            <a:r>
              <a:rPr lang="de-AT" i="1" dirty="0"/>
              <a:t> </a:t>
            </a:r>
            <a:r>
              <a:rPr lang="de-AT" i="1" dirty="0" err="1"/>
              <a:t>to</a:t>
            </a:r>
            <a:r>
              <a:rPr lang="de-AT" i="1" dirty="0"/>
              <a:t> </a:t>
            </a:r>
            <a:r>
              <a:rPr lang="de-AT" i="1" dirty="0" err="1"/>
              <a:t>stay</a:t>
            </a:r>
            <a:r>
              <a:rPr lang="de-AT" i="1" dirty="0"/>
              <a:t> at </a:t>
            </a:r>
            <a:r>
              <a:rPr lang="de-AT" i="1" dirty="0" err="1"/>
              <a:t>home</a:t>
            </a:r>
            <a:r>
              <a:rPr lang="de-AT" i="1" dirty="0"/>
              <a:t>“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B73D35A-D87A-45A2-984C-75BB5BC410DC}"/>
              </a:ext>
            </a:extLst>
          </p:cNvPr>
          <p:cNvSpPr txBox="1"/>
          <p:nvPr/>
        </p:nvSpPr>
        <p:spPr>
          <a:xfrm>
            <a:off x="3488787" y="1640034"/>
            <a:ext cx="59787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latin typeface="Arial Rounded MT Bold" panose="020F0704030504030204" pitchFamily="34" charset="0"/>
              </a:rPr>
              <a:t>Goals: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AT" dirty="0"/>
              <a:t>Learning </a:t>
            </a:r>
            <a:r>
              <a:rPr lang="de-AT" dirty="0" err="1"/>
              <a:t>about</a:t>
            </a:r>
            <a:r>
              <a:rPr lang="de-AT" dirty="0"/>
              <a:t> different </a:t>
            </a:r>
            <a:r>
              <a:rPr lang="de-AT" dirty="0" err="1"/>
              <a:t>cultures</a:t>
            </a:r>
            <a:endParaRPr lang="de-AT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AT" dirty="0"/>
              <a:t>Making </a:t>
            </a:r>
            <a:r>
              <a:rPr lang="de-AT" dirty="0" err="1"/>
              <a:t>new</a:t>
            </a:r>
            <a:r>
              <a:rPr lang="de-AT" dirty="0"/>
              <a:t> </a:t>
            </a:r>
            <a:r>
              <a:rPr lang="de-AT" dirty="0" err="1"/>
              <a:t>friends</a:t>
            </a:r>
            <a:endParaRPr lang="de-AT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AT" dirty="0"/>
              <a:t>Learning </a:t>
            </a:r>
            <a:r>
              <a:rPr lang="de-AT" dirty="0" err="1"/>
              <a:t>new</a:t>
            </a:r>
            <a:r>
              <a:rPr lang="de-AT" dirty="0"/>
              <a:t> </a:t>
            </a:r>
            <a:r>
              <a:rPr lang="de-AT" dirty="0" err="1"/>
              <a:t>languages</a:t>
            </a:r>
            <a:endParaRPr lang="de-AT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AT" dirty="0" err="1"/>
              <a:t>Comfortable</a:t>
            </a:r>
            <a:r>
              <a:rPr lang="de-AT" dirty="0"/>
              <a:t> </a:t>
            </a:r>
            <a:r>
              <a:rPr lang="de-AT" dirty="0" err="1"/>
              <a:t>traveling</a:t>
            </a:r>
            <a:endParaRPr lang="de-AT" dirty="0"/>
          </a:p>
          <a:p>
            <a:endParaRPr lang="de-AT" dirty="0"/>
          </a:p>
          <a:p>
            <a:r>
              <a:rPr lang="de-AT" dirty="0" err="1">
                <a:latin typeface="Arial Rounded MT Bold" panose="020F0704030504030204" pitchFamily="34" charset="0"/>
              </a:rPr>
              <a:t>Frustrations</a:t>
            </a:r>
            <a:r>
              <a:rPr lang="de-AT" dirty="0">
                <a:latin typeface="Arial Rounded MT Bold" panose="020F0704030504030204" pitchFamily="34" charset="0"/>
              </a:rPr>
              <a:t>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AT" dirty="0" err="1"/>
              <a:t>Being</a:t>
            </a:r>
            <a:r>
              <a:rPr lang="de-AT" dirty="0"/>
              <a:t> </a:t>
            </a:r>
            <a:r>
              <a:rPr lang="de-AT" dirty="0" err="1"/>
              <a:t>bored</a:t>
            </a:r>
            <a:endParaRPr lang="de-AT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AT" dirty="0"/>
              <a:t>People </a:t>
            </a:r>
            <a:r>
              <a:rPr lang="de-AT" dirty="0" err="1"/>
              <a:t>who</a:t>
            </a:r>
            <a:r>
              <a:rPr lang="de-AT" dirty="0"/>
              <a:t> </a:t>
            </a:r>
            <a:r>
              <a:rPr lang="de-AT" dirty="0" err="1"/>
              <a:t>aren‘t</a:t>
            </a:r>
            <a:r>
              <a:rPr lang="de-AT" dirty="0"/>
              <a:t> open-</a:t>
            </a:r>
            <a:r>
              <a:rPr lang="de-AT" dirty="0" err="1"/>
              <a:t>minded</a:t>
            </a:r>
            <a:endParaRPr lang="de-AT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AT" dirty="0"/>
              <a:t>Politics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3A8E5CE-4E63-4F27-AF3C-1F31AA0D6077}"/>
              </a:ext>
            </a:extLst>
          </p:cNvPr>
          <p:cNvSpPr txBox="1"/>
          <p:nvPr/>
        </p:nvSpPr>
        <p:spPr>
          <a:xfrm>
            <a:off x="3488787" y="4660005"/>
            <a:ext cx="6199164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dirty="0">
                <a:latin typeface="Arial Rounded MT Bold" panose="020F0704030504030204" pitchFamily="34" charset="0"/>
              </a:rPr>
              <a:t>Bio:</a:t>
            </a:r>
          </a:p>
          <a:p>
            <a:r>
              <a:rPr lang="de-AT" dirty="0"/>
              <a:t>Her </a:t>
            </a:r>
            <a:r>
              <a:rPr lang="de-AT" dirty="0" err="1"/>
              <a:t>husband</a:t>
            </a:r>
            <a:r>
              <a:rPr lang="de-AT" dirty="0"/>
              <a:t> </a:t>
            </a:r>
            <a:r>
              <a:rPr lang="de-AT" dirty="0" err="1"/>
              <a:t>passed</a:t>
            </a:r>
            <a:r>
              <a:rPr lang="de-AT" dirty="0"/>
              <a:t> </a:t>
            </a:r>
            <a:r>
              <a:rPr lang="de-AT" dirty="0" err="1"/>
              <a:t>away</a:t>
            </a:r>
            <a:r>
              <a:rPr lang="de-AT" dirty="0"/>
              <a:t> </a:t>
            </a:r>
            <a:r>
              <a:rPr lang="de-AT" dirty="0" err="1"/>
              <a:t>nine</a:t>
            </a:r>
            <a:r>
              <a:rPr lang="de-AT" dirty="0"/>
              <a:t> </a:t>
            </a:r>
            <a:r>
              <a:rPr lang="de-AT" dirty="0" err="1"/>
              <a:t>years</a:t>
            </a:r>
            <a:r>
              <a:rPr lang="de-AT" dirty="0"/>
              <a:t> </a:t>
            </a:r>
            <a:r>
              <a:rPr lang="de-AT" dirty="0" err="1"/>
              <a:t>ago</a:t>
            </a:r>
            <a:r>
              <a:rPr lang="de-AT" dirty="0"/>
              <a:t>. </a:t>
            </a:r>
            <a:r>
              <a:rPr lang="de-AT" dirty="0" err="1"/>
              <a:t>Since</a:t>
            </a:r>
            <a:r>
              <a:rPr lang="de-AT" dirty="0"/>
              <a:t> </a:t>
            </a:r>
            <a:r>
              <a:rPr lang="de-AT" dirty="0" err="1"/>
              <a:t>then</a:t>
            </a:r>
            <a:r>
              <a:rPr lang="de-AT" dirty="0"/>
              <a:t> </a:t>
            </a:r>
            <a:r>
              <a:rPr lang="de-AT" dirty="0" err="1"/>
              <a:t>she</a:t>
            </a:r>
            <a:r>
              <a:rPr lang="de-AT" dirty="0"/>
              <a:t> </a:t>
            </a:r>
            <a:r>
              <a:rPr lang="de-AT" dirty="0" err="1"/>
              <a:t>travels</a:t>
            </a:r>
            <a:r>
              <a:rPr lang="de-AT" dirty="0"/>
              <a:t> </a:t>
            </a:r>
            <a:r>
              <a:rPr lang="de-AT" dirty="0" err="1"/>
              <a:t>around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world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make</a:t>
            </a:r>
            <a:r>
              <a:rPr lang="de-AT" dirty="0"/>
              <a:t> </a:t>
            </a:r>
            <a:r>
              <a:rPr lang="de-AT" dirty="0" err="1"/>
              <a:t>new</a:t>
            </a:r>
            <a:r>
              <a:rPr lang="de-AT" dirty="0"/>
              <a:t> </a:t>
            </a:r>
            <a:r>
              <a:rPr lang="de-AT" dirty="0" err="1"/>
              <a:t>friends</a:t>
            </a:r>
            <a:r>
              <a:rPr lang="de-AT" dirty="0"/>
              <a:t> and </a:t>
            </a:r>
            <a:r>
              <a:rPr lang="de-AT" dirty="0" err="1"/>
              <a:t>discovers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beauty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different </a:t>
            </a:r>
            <a:r>
              <a:rPr lang="de-AT" dirty="0" err="1"/>
              <a:t>cultures</a:t>
            </a:r>
            <a:r>
              <a:rPr lang="de-AT" dirty="0"/>
              <a:t>.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440F77E-A3E3-4CCC-A6C8-82647D5A2B81}"/>
              </a:ext>
            </a:extLst>
          </p:cNvPr>
          <p:cNvSpPr txBox="1"/>
          <p:nvPr/>
        </p:nvSpPr>
        <p:spPr>
          <a:xfrm>
            <a:off x="422030" y="4637982"/>
            <a:ext cx="257438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>
                <a:latin typeface="Arial Rounded MT Bold" panose="020F0704030504030204" pitchFamily="34" charset="0"/>
              </a:rPr>
              <a:t>Personality: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AT" sz="1600" dirty="0">
                <a:latin typeface="Arial Rounded MT Bold" panose="020F0704030504030204" pitchFamily="34" charset="0"/>
              </a:rPr>
              <a:t>Kind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AT" sz="1600" dirty="0">
                <a:latin typeface="Arial Rounded MT Bold" panose="020F0704030504030204" pitchFamily="34" charset="0"/>
              </a:rPr>
              <a:t>Loves </a:t>
            </a:r>
            <a:r>
              <a:rPr lang="de-AT" sz="1600" dirty="0" err="1">
                <a:latin typeface="Arial Rounded MT Bold" panose="020F0704030504030204" pitchFamily="34" charset="0"/>
              </a:rPr>
              <a:t>animals</a:t>
            </a:r>
            <a:endParaRPr lang="de-AT" sz="1600" dirty="0">
              <a:latin typeface="Arial Rounded MT Bold" panose="020F07040305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AT" sz="1600" dirty="0" err="1">
                <a:latin typeface="Arial Rounded MT Bold" panose="020F0704030504030204" pitchFamily="34" charset="0"/>
              </a:rPr>
              <a:t>Adventurous</a:t>
            </a:r>
            <a:endParaRPr lang="de-AT" sz="1600" dirty="0">
              <a:latin typeface="Arial Rounded MT Bold" panose="020F07040305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de-AT" sz="1600" dirty="0">
              <a:latin typeface="Arial Rounded MT Bold" panose="020F0704030504030204" pitchFamily="34" charset="0"/>
            </a:endParaRPr>
          </a:p>
          <a:p>
            <a:endParaRPr lang="de-AT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3500790-FFFB-4429-92BF-05226B136501}"/>
              </a:ext>
            </a:extLst>
          </p:cNvPr>
          <p:cNvSpPr txBox="1"/>
          <p:nvPr/>
        </p:nvSpPr>
        <p:spPr>
          <a:xfrm>
            <a:off x="9687951" y="1520683"/>
            <a:ext cx="20398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>
                <a:latin typeface="Arial Rounded MT Bold" panose="020F0704030504030204" pitchFamily="34" charset="0"/>
              </a:rPr>
              <a:t>Motivations</a:t>
            </a:r>
            <a:endParaRPr lang="de-AT" dirty="0">
              <a:latin typeface="Arial Rounded MT Bold" panose="020F0704030504030204" pitchFamily="34" charset="0"/>
            </a:endParaRPr>
          </a:p>
          <a:p>
            <a:r>
              <a:rPr lang="de-AT" dirty="0"/>
              <a:t>Adventures</a:t>
            </a:r>
          </a:p>
          <a:p>
            <a:endParaRPr lang="de-AT" dirty="0"/>
          </a:p>
          <a:p>
            <a:r>
              <a:rPr lang="de-AT" dirty="0"/>
              <a:t>Fear</a:t>
            </a:r>
          </a:p>
          <a:p>
            <a:endParaRPr lang="de-AT" dirty="0"/>
          </a:p>
          <a:p>
            <a:r>
              <a:rPr lang="de-AT" dirty="0"/>
              <a:t>Achievement</a:t>
            </a:r>
          </a:p>
          <a:p>
            <a:endParaRPr lang="de-AT" dirty="0"/>
          </a:p>
          <a:p>
            <a:r>
              <a:rPr lang="de-AT" dirty="0"/>
              <a:t>Power</a:t>
            </a:r>
          </a:p>
          <a:p>
            <a:endParaRPr lang="de-AT" dirty="0"/>
          </a:p>
          <a:p>
            <a:r>
              <a:rPr lang="de-AT" dirty="0" err="1"/>
              <a:t>Social</a:t>
            </a:r>
            <a:endParaRPr lang="de-AT" dirty="0"/>
          </a:p>
          <a:p>
            <a:endParaRPr lang="de-AT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15ED6F2-54DB-42B8-9C46-CB382D990F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39" t="3843" r="31949" b="26212"/>
          <a:stretch/>
        </p:blipFill>
        <p:spPr>
          <a:xfrm>
            <a:off x="422030" y="1201758"/>
            <a:ext cx="2025748" cy="274102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36D8F3A1-EEB4-4898-93B2-AD232539A40B}"/>
              </a:ext>
            </a:extLst>
          </p:cNvPr>
          <p:cNvSpPr/>
          <p:nvPr/>
        </p:nvSpPr>
        <p:spPr>
          <a:xfrm>
            <a:off x="9823939" y="2186034"/>
            <a:ext cx="1903828" cy="168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63715383-70C3-4B4F-9B02-5F21F529ADC7}"/>
              </a:ext>
            </a:extLst>
          </p:cNvPr>
          <p:cNvSpPr/>
          <p:nvPr/>
        </p:nvSpPr>
        <p:spPr>
          <a:xfrm>
            <a:off x="9823936" y="2747625"/>
            <a:ext cx="298355" cy="168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A64F14A-4BEB-4896-907B-2A639B9E2618}"/>
              </a:ext>
            </a:extLst>
          </p:cNvPr>
          <p:cNvSpPr/>
          <p:nvPr/>
        </p:nvSpPr>
        <p:spPr>
          <a:xfrm>
            <a:off x="9823938" y="3267446"/>
            <a:ext cx="862819" cy="168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21BAF01-EE9D-4BCF-B5AD-CF02180EA04F}"/>
              </a:ext>
            </a:extLst>
          </p:cNvPr>
          <p:cNvSpPr/>
          <p:nvPr/>
        </p:nvSpPr>
        <p:spPr>
          <a:xfrm>
            <a:off x="9823938" y="3829037"/>
            <a:ext cx="145954" cy="168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D26E7DF7-2326-4E38-8F63-C55071A2660E}"/>
              </a:ext>
            </a:extLst>
          </p:cNvPr>
          <p:cNvSpPr/>
          <p:nvPr/>
        </p:nvSpPr>
        <p:spPr>
          <a:xfrm>
            <a:off x="9823936" y="4368272"/>
            <a:ext cx="1552135" cy="168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95301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70F40CC-3527-4017-A061-EF1D5ADBCF0E}"/>
              </a:ext>
            </a:extLst>
          </p:cNvPr>
          <p:cNvSpPr/>
          <p:nvPr/>
        </p:nvSpPr>
        <p:spPr>
          <a:xfrm>
            <a:off x="0" y="0"/>
            <a:ext cx="121920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6C33BB7-8343-447B-9105-43CF7B780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" y="1"/>
            <a:ext cx="10515600" cy="1143000"/>
          </a:xfrm>
        </p:spPr>
        <p:txBody>
          <a:bodyPr/>
          <a:lstStyle/>
          <a:p>
            <a:r>
              <a:rPr lang="de-AT" dirty="0">
                <a:solidFill>
                  <a:schemeClr val="bg1"/>
                </a:solidFill>
                <a:latin typeface="+mn-lt"/>
              </a:rPr>
              <a:t>Jason </a:t>
            </a:r>
            <a:r>
              <a:rPr lang="de-AT" b="1" dirty="0">
                <a:solidFill>
                  <a:schemeClr val="bg1"/>
                </a:solidFill>
              </a:rPr>
              <a:t>Huang</a:t>
            </a:r>
            <a:r>
              <a:rPr lang="de-AT" dirty="0">
                <a:solidFill>
                  <a:schemeClr val="bg1"/>
                </a:solidFill>
                <a:latin typeface="+mn-lt"/>
              </a:rPr>
              <a:t>, 23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84B5C0C-25F6-4A77-9C63-7E38CFFC1CD3}"/>
              </a:ext>
            </a:extLst>
          </p:cNvPr>
          <p:cNvSpPr txBox="1"/>
          <p:nvPr/>
        </p:nvSpPr>
        <p:spPr>
          <a:xfrm>
            <a:off x="422031" y="3991651"/>
            <a:ext cx="2302412" cy="83099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sz="1600" i="1" dirty="0"/>
              <a:t>„</a:t>
            </a:r>
            <a:r>
              <a:rPr lang="en-US" sz="1600" i="1" dirty="0"/>
              <a:t>In every walk with nature, one receives far more than he seeks.”</a:t>
            </a:r>
            <a:endParaRPr lang="de-AT" sz="1600" i="1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B73D35A-D87A-45A2-984C-75BB5BC410DC}"/>
              </a:ext>
            </a:extLst>
          </p:cNvPr>
          <p:cNvSpPr txBox="1"/>
          <p:nvPr/>
        </p:nvSpPr>
        <p:spPr>
          <a:xfrm>
            <a:off x="3488787" y="1640034"/>
            <a:ext cx="59787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latin typeface="Arial Rounded MT Bold" panose="020F0704030504030204" pitchFamily="34" charset="0"/>
              </a:rPr>
              <a:t>Goals: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AT" dirty="0"/>
              <a:t>Learning </a:t>
            </a:r>
            <a:r>
              <a:rPr lang="de-AT" dirty="0" err="1"/>
              <a:t>about</a:t>
            </a:r>
            <a:r>
              <a:rPr lang="de-AT" dirty="0"/>
              <a:t> different </a:t>
            </a:r>
            <a:r>
              <a:rPr lang="de-AT" dirty="0" err="1"/>
              <a:t>cultures</a:t>
            </a:r>
            <a:endParaRPr lang="de-AT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AT" dirty="0"/>
              <a:t>Meeting </a:t>
            </a:r>
            <a:r>
              <a:rPr lang="de-AT" dirty="0" err="1"/>
              <a:t>new</a:t>
            </a:r>
            <a:r>
              <a:rPr lang="de-AT" dirty="0"/>
              <a:t> </a:t>
            </a:r>
            <a:r>
              <a:rPr lang="de-AT" dirty="0" err="1"/>
              <a:t>people</a:t>
            </a:r>
            <a:endParaRPr lang="de-AT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AT" dirty="0"/>
              <a:t>(Hitch-)</a:t>
            </a:r>
            <a:r>
              <a:rPr lang="de-AT" dirty="0" err="1"/>
              <a:t>hiking</a:t>
            </a:r>
            <a:endParaRPr lang="de-AT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AT" dirty="0" err="1"/>
              <a:t>Going</a:t>
            </a:r>
            <a:r>
              <a:rPr lang="de-AT" dirty="0"/>
              <a:t> on </a:t>
            </a:r>
            <a:r>
              <a:rPr lang="de-AT" dirty="0" err="1"/>
              <a:t>adventures</a:t>
            </a:r>
            <a:endParaRPr lang="de-AT" dirty="0"/>
          </a:p>
          <a:p>
            <a:r>
              <a:rPr lang="de-AT" dirty="0" err="1">
                <a:latin typeface="Arial Rounded MT Bold" panose="020F0704030504030204" pitchFamily="34" charset="0"/>
              </a:rPr>
              <a:t>Frustrations</a:t>
            </a:r>
            <a:r>
              <a:rPr lang="de-AT" dirty="0">
                <a:latin typeface="Arial Rounded MT Bold" panose="020F0704030504030204" pitchFamily="34" charset="0"/>
              </a:rPr>
              <a:t>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AT" dirty="0"/>
              <a:t>Society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AT" dirty="0"/>
              <a:t>Suppression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AT" dirty="0"/>
              <a:t>War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3A8E5CE-4E63-4F27-AF3C-1F31AA0D6077}"/>
              </a:ext>
            </a:extLst>
          </p:cNvPr>
          <p:cNvSpPr txBox="1"/>
          <p:nvPr/>
        </p:nvSpPr>
        <p:spPr>
          <a:xfrm>
            <a:off x="3488787" y="4660005"/>
            <a:ext cx="6199164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dirty="0">
                <a:latin typeface="Arial Rounded MT Bold" panose="020F0704030504030204" pitchFamily="34" charset="0"/>
              </a:rPr>
              <a:t>Bio:</a:t>
            </a:r>
          </a:p>
          <a:p>
            <a:r>
              <a:rPr lang="de-AT" dirty="0"/>
              <a:t>After he </a:t>
            </a:r>
            <a:r>
              <a:rPr lang="de-AT" dirty="0" err="1"/>
              <a:t>graduated</a:t>
            </a:r>
            <a:r>
              <a:rPr lang="de-AT" dirty="0"/>
              <a:t> </a:t>
            </a:r>
            <a:r>
              <a:rPr lang="de-AT" dirty="0" err="1"/>
              <a:t>from</a:t>
            </a:r>
            <a:r>
              <a:rPr lang="de-AT" dirty="0"/>
              <a:t> </a:t>
            </a:r>
            <a:r>
              <a:rPr lang="de-AT" dirty="0" err="1"/>
              <a:t>Highschool</a:t>
            </a:r>
            <a:r>
              <a:rPr lang="de-AT" dirty="0"/>
              <a:t> he </a:t>
            </a:r>
            <a:r>
              <a:rPr lang="de-AT" dirty="0" err="1"/>
              <a:t>decided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explore</a:t>
            </a:r>
            <a:r>
              <a:rPr lang="de-AT" dirty="0"/>
              <a:t> </a:t>
            </a:r>
            <a:r>
              <a:rPr lang="de-AT" dirty="0" err="1"/>
              <a:t>nature</a:t>
            </a:r>
            <a:r>
              <a:rPr lang="de-AT" dirty="0"/>
              <a:t> and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most</a:t>
            </a:r>
            <a:r>
              <a:rPr lang="de-AT" dirty="0"/>
              <a:t> </a:t>
            </a:r>
            <a:r>
              <a:rPr lang="de-AT" dirty="0" err="1"/>
              <a:t>beatiful</a:t>
            </a:r>
            <a:r>
              <a:rPr lang="de-AT" dirty="0"/>
              <a:t> </a:t>
            </a:r>
            <a:r>
              <a:rPr lang="de-AT" dirty="0" err="1"/>
              <a:t>places</a:t>
            </a:r>
            <a:r>
              <a:rPr lang="de-AT" dirty="0"/>
              <a:t> Earth </a:t>
            </a:r>
            <a:r>
              <a:rPr lang="de-AT" dirty="0" err="1"/>
              <a:t>has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offer</a:t>
            </a:r>
            <a:r>
              <a:rPr lang="de-AT" dirty="0"/>
              <a:t>. 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440F77E-A3E3-4CCC-A6C8-82647D5A2B81}"/>
              </a:ext>
            </a:extLst>
          </p:cNvPr>
          <p:cNvSpPr txBox="1"/>
          <p:nvPr/>
        </p:nvSpPr>
        <p:spPr>
          <a:xfrm>
            <a:off x="422030" y="4812178"/>
            <a:ext cx="257438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>
                <a:latin typeface="Arial Rounded MT Bold" panose="020F0704030504030204" pitchFamily="34" charset="0"/>
              </a:rPr>
              <a:t>Personality: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AT" sz="1600" dirty="0" err="1">
                <a:latin typeface="Arial Rounded MT Bold" panose="020F0704030504030204" pitchFamily="34" charset="0"/>
              </a:rPr>
              <a:t>Spontanious</a:t>
            </a:r>
            <a:endParaRPr lang="de-AT" sz="1600" dirty="0">
              <a:latin typeface="Arial Rounded MT Bold" panose="020F07040305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AT" sz="1600" dirty="0">
                <a:latin typeface="Arial Rounded MT Bold" panose="020F0704030504030204" pitchFamily="34" charset="0"/>
              </a:rPr>
              <a:t>Happy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de-AT" sz="1600" dirty="0">
              <a:latin typeface="Arial Rounded MT Bold" panose="020F07040305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de-AT" sz="1600" dirty="0">
              <a:latin typeface="Arial Rounded MT Bold" panose="020F0704030504030204" pitchFamily="34" charset="0"/>
            </a:endParaRPr>
          </a:p>
          <a:p>
            <a:endParaRPr lang="de-AT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3500790-FFFB-4429-92BF-05226B136501}"/>
              </a:ext>
            </a:extLst>
          </p:cNvPr>
          <p:cNvSpPr txBox="1"/>
          <p:nvPr/>
        </p:nvSpPr>
        <p:spPr>
          <a:xfrm>
            <a:off x="9687951" y="1520683"/>
            <a:ext cx="20398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>
                <a:latin typeface="Arial Rounded MT Bold" panose="020F0704030504030204" pitchFamily="34" charset="0"/>
              </a:rPr>
              <a:t>Motivations</a:t>
            </a:r>
            <a:endParaRPr lang="de-AT" dirty="0">
              <a:latin typeface="Arial Rounded MT Bold" panose="020F0704030504030204" pitchFamily="34" charset="0"/>
            </a:endParaRPr>
          </a:p>
          <a:p>
            <a:r>
              <a:rPr lang="de-AT" dirty="0"/>
              <a:t>Adventures</a:t>
            </a:r>
          </a:p>
          <a:p>
            <a:endParaRPr lang="de-AT" dirty="0"/>
          </a:p>
          <a:p>
            <a:r>
              <a:rPr lang="de-AT" dirty="0"/>
              <a:t>Fear</a:t>
            </a:r>
          </a:p>
          <a:p>
            <a:endParaRPr lang="de-AT" dirty="0"/>
          </a:p>
          <a:p>
            <a:r>
              <a:rPr lang="de-AT" dirty="0"/>
              <a:t>Achievement</a:t>
            </a:r>
          </a:p>
          <a:p>
            <a:endParaRPr lang="de-AT" dirty="0"/>
          </a:p>
          <a:p>
            <a:r>
              <a:rPr lang="de-AT" dirty="0"/>
              <a:t>Power</a:t>
            </a:r>
          </a:p>
          <a:p>
            <a:endParaRPr lang="de-AT" dirty="0"/>
          </a:p>
          <a:p>
            <a:r>
              <a:rPr lang="de-AT" dirty="0" err="1"/>
              <a:t>Social</a:t>
            </a:r>
            <a:endParaRPr lang="de-AT" dirty="0"/>
          </a:p>
          <a:p>
            <a:endParaRPr lang="de-AT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6D8F3A1-EEB4-4898-93B2-AD232539A40B}"/>
              </a:ext>
            </a:extLst>
          </p:cNvPr>
          <p:cNvSpPr/>
          <p:nvPr/>
        </p:nvSpPr>
        <p:spPr>
          <a:xfrm>
            <a:off x="9823939" y="2186034"/>
            <a:ext cx="1903828" cy="168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63715383-70C3-4B4F-9B02-5F21F529ADC7}"/>
              </a:ext>
            </a:extLst>
          </p:cNvPr>
          <p:cNvSpPr/>
          <p:nvPr/>
        </p:nvSpPr>
        <p:spPr>
          <a:xfrm>
            <a:off x="9823936" y="2747625"/>
            <a:ext cx="298355" cy="168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A64F14A-4BEB-4896-907B-2A639B9E2618}"/>
              </a:ext>
            </a:extLst>
          </p:cNvPr>
          <p:cNvSpPr/>
          <p:nvPr/>
        </p:nvSpPr>
        <p:spPr>
          <a:xfrm>
            <a:off x="9823938" y="3267446"/>
            <a:ext cx="1552133" cy="168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21BAF01-EE9D-4BCF-B5AD-CF02180EA04F}"/>
              </a:ext>
            </a:extLst>
          </p:cNvPr>
          <p:cNvSpPr/>
          <p:nvPr/>
        </p:nvSpPr>
        <p:spPr>
          <a:xfrm>
            <a:off x="9823938" y="3829037"/>
            <a:ext cx="145954" cy="168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D26E7DF7-2326-4E38-8F63-C55071A2660E}"/>
              </a:ext>
            </a:extLst>
          </p:cNvPr>
          <p:cNvSpPr/>
          <p:nvPr/>
        </p:nvSpPr>
        <p:spPr>
          <a:xfrm>
            <a:off x="9823937" y="4368272"/>
            <a:ext cx="1162932" cy="168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026" name="Picture 2" descr="Bildergebnis fÃ¼r hiker">
            <a:extLst>
              <a:ext uri="{FF2B5EF4-FFF2-40B4-BE49-F238E27FC236}">
                <a16:creationId xmlns:a16="http://schemas.microsoft.com/office/drawing/2014/main" id="{CA410CF2-368A-49AA-B7EA-158EA3E798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10" t="2256" r="9542"/>
          <a:stretch/>
        </p:blipFill>
        <p:spPr bwMode="auto">
          <a:xfrm>
            <a:off x="422030" y="1308848"/>
            <a:ext cx="2025747" cy="260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8417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70F40CC-3527-4017-A061-EF1D5ADBCF0E}"/>
              </a:ext>
            </a:extLst>
          </p:cNvPr>
          <p:cNvSpPr/>
          <p:nvPr/>
        </p:nvSpPr>
        <p:spPr>
          <a:xfrm>
            <a:off x="0" y="0"/>
            <a:ext cx="121920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6C33BB7-8343-447B-9105-43CF7B780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" y="1"/>
            <a:ext cx="10515600" cy="1143000"/>
          </a:xfrm>
        </p:spPr>
        <p:txBody>
          <a:bodyPr/>
          <a:lstStyle/>
          <a:p>
            <a:r>
              <a:rPr lang="de-AT" dirty="0">
                <a:solidFill>
                  <a:schemeClr val="bg1"/>
                </a:solidFill>
                <a:latin typeface="+mn-lt"/>
              </a:rPr>
              <a:t>Family </a:t>
            </a:r>
            <a:r>
              <a:rPr lang="de-AT" dirty="0" err="1">
                <a:solidFill>
                  <a:schemeClr val="bg1"/>
                </a:solidFill>
                <a:latin typeface="+mn-lt"/>
              </a:rPr>
              <a:t>Skelter</a:t>
            </a:r>
            <a:r>
              <a:rPr lang="de-AT" dirty="0">
                <a:solidFill>
                  <a:schemeClr val="bg1"/>
                </a:solidFill>
                <a:latin typeface="+mn-lt"/>
              </a:rPr>
              <a:t>, 50/48/14/10/6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84B5C0C-25F6-4A77-9C63-7E38CFFC1CD3}"/>
              </a:ext>
            </a:extLst>
          </p:cNvPr>
          <p:cNvSpPr txBox="1"/>
          <p:nvPr/>
        </p:nvSpPr>
        <p:spPr>
          <a:xfrm>
            <a:off x="422030" y="3721941"/>
            <a:ext cx="2846362" cy="92333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dirty="0"/>
              <a:t>„</a:t>
            </a:r>
            <a:r>
              <a:rPr lang="en-US" dirty="0"/>
              <a:t>The most important thing in the world is family</a:t>
            </a:r>
            <a:r>
              <a:rPr lang="en-US" b="1" dirty="0"/>
              <a:t> </a:t>
            </a:r>
            <a:r>
              <a:rPr lang="en-US" dirty="0"/>
              <a:t>and love”</a:t>
            </a:r>
            <a:endParaRPr lang="de-AT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B73D35A-D87A-45A2-984C-75BB5BC410DC}"/>
              </a:ext>
            </a:extLst>
          </p:cNvPr>
          <p:cNvSpPr txBox="1"/>
          <p:nvPr/>
        </p:nvSpPr>
        <p:spPr>
          <a:xfrm>
            <a:off x="3488787" y="1640034"/>
            <a:ext cx="59787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latin typeface="Arial Rounded MT Bold" panose="020F0704030504030204" pitchFamily="34" charset="0"/>
              </a:rPr>
              <a:t>Goals: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AT" dirty="0"/>
              <a:t>Relaxing </a:t>
            </a:r>
            <a:r>
              <a:rPr lang="de-AT" dirty="0" err="1"/>
              <a:t>holiday</a:t>
            </a:r>
            <a:endParaRPr lang="de-AT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AT" dirty="0"/>
              <a:t>Not </a:t>
            </a:r>
            <a:r>
              <a:rPr lang="de-AT" dirty="0" err="1"/>
              <a:t>worrying</a:t>
            </a:r>
            <a:r>
              <a:rPr lang="de-AT" dirty="0"/>
              <a:t> </a:t>
            </a:r>
            <a:r>
              <a:rPr lang="de-AT" dirty="0" err="1"/>
              <a:t>about</a:t>
            </a:r>
            <a:r>
              <a:rPr lang="de-AT" dirty="0"/>
              <a:t> </a:t>
            </a:r>
            <a:r>
              <a:rPr lang="de-AT" dirty="0" err="1"/>
              <a:t>anything</a:t>
            </a:r>
            <a:r>
              <a:rPr lang="de-AT" dirty="0"/>
              <a:t> </a:t>
            </a:r>
            <a:r>
              <a:rPr lang="de-AT" dirty="0" err="1"/>
              <a:t>during</a:t>
            </a:r>
            <a:r>
              <a:rPr lang="de-AT" dirty="0"/>
              <a:t> </a:t>
            </a:r>
            <a:r>
              <a:rPr lang="de-AT" dirty="0" err="1"/>
              <a:t>holiday</a:t>
            </a:r>
            <a:endParaRPr lang="de-AT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de-AT" dirty="0"/>
          </a:p>
          <a:p>
            <a:endParaRPr lang="de-AT" dirty="0"/>
          </a:p>
          <a:p>
            <a:r>
              <a:rPr lang="de-AT" dirty="0" err="1">
                <a:latin typeface="Arial Rounded MT Bold" panose="020F0704030504030204" pitchFamily="34" charset="0"/>
              </a:rPr>
              <a:t>Frustrations</a:t>
            </a:r>
            <a:r>
              <a:rPr lang="de-AT" dirty="0">
                <a:latin typeface="Arial Rounded MT Bold" panose="020F0704030504030204" pitchFamily="34" charset="0"/>
              </a:rPr>
              <a:t>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AT" dirty="0" err="1"/>
              <a:t>Delayed</a:t>
            </a:r>
            <a:r>
              <a:rPr lang="de-AT" dirty="0"/>
              <a:t> </a:t>
            </a:r>
            <a:r>
              <a:rPr lang="de-AT" dirty="0" err="1"/>
              <a:t>flights</a:t>
            </a:r>
            <a:endParaRPr lang="de-AT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3A8E5CE-4E63-4F27-AF3C-1F31AA0D6077}"/>
              </a:ext>
            </a:extLst>
          </p:cNvPr>
          <p:cNvSpPr txBox="1"/>
          <p:nvPr/>
        </p:nvSpPr>
        <p:spPr>
          <a:xfrm>
            <a:off x="3488787" y="4660005"/>
            <a:ext cx="6199164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AT" dirty="0">
                <a:latin typeface="Arial Rounded MT Bold" panose="020F0704030504030204" pitchFamily="34" charset="0"/>
              </a:rPr>
              <a:t>Bio:</a:t>
            </a:r>
          </a:p>
          <a:p>
            <a:endParaRPr lang="de-AT" dirty="0">
              <a:latin typeface="Arial Rounded MT Bold" panose="020F07040305040302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440F77E-A3E3-4CCC-A6C8-82647D5A2B81}"/>
              </a:ext>
            </a:extLst>
          </p:cNvPr>
          <p:cNvSpPr txBox="1"/>
          <p:nvPr/>
        </p:nvSpPr>
        <p:spPr>
          <a:xfrm>
            <a:off x="422030" y="4637982"/>
            <a:ext cx="257438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>
                <a:latin typeface="Arial Rounded MT Bold" panose="020F0704030504030204" pitchFamily="34" charset="0"/>
              </a:rPr>
              <a:t>Family Members: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AT" sz="1600" dirty="0">
                <a:latin typeface="Arial Rounded MT Bold" panose="020F0704030504030204" pitchFamily="34" charset="0"/>
              </a:rPr>
              <a:t>Mother: Sharon, 48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AT" sz="1600" dirty="0">
                <a:latin typeface="Arial Rounded MT Bold" panose="020F0704030504030204" pitchFamily="34" charset="0"/>
              </a:rPr>
              <a:t>Father: John, 50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AT" sz="1600" dirty="0">
                <a:latin typeface="Arial Rounded MT Bold" panose="020F0704030504030204" pitchFamily="34" charset="0"/>
              </a:rPr>
              <a:t>Son: Sasha, 14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AT" sz="1600" dirty="0" err="1">
                <a:latin typeface="Arial Rounded MT Bold" panose="020F0704030504030204" pitchFamily="34" charset="0"/>
              </a:rPr>
              <a:t>Daughter</a:t>
            </a:r>
            <a:r>
              <a:rPr lang="de-AT" sz="1600" dirty="0">
                <a:latin typeface="Arial Rounded MT Bold" panose="020F0704030504030204" pitchFamily="34" charset="0"/>
              </a:rPr>
              <a:t>: Fabia, 10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AT" sz="1600" dirty="0" err="1">
                <a:latin typeface="Arial Rounded MT Bold" panose="020F0704030504030204" pitchFamily="34" charset="0"/>
              </a:rPr>
              <a:t>Daughter</a:t>
            </a:r>
            <a:r>
              <a:rPr lang="de-AT" sz="1600" dirty="0">
                <a:latin typeface="Arial Rounded MT Bold" panose="020F0704030504030204" pitchFamily="34" charset="0"/>
              </a:rPr>
              <a:t>: </a:t>
            </a:r>
            <a:r>
              <a:rPr lang="de-AT" sz="1600" dirty="0" err="1">
                <a:latin typeface="Arial Rounded MT Bold" panose="020F0704030504030204" pitchFamily="34" charset="0"/>
              </a:rPr>
              <a:t>Sansa</a:t>
            </a:r>
            <a:r>
              <a:rPr lang="de-AT" sz="1600" dirty="0">
                <a:latin typeface="Arial Rounded MT Bold" panose="020F0704030504030204" pitchFamily="34" charset="0"/>
              </a:rPr>
              <a:t>, 6</a:t>
            </a:r>
          </a:p>
          <a:p>
            <a:endParaRPr lang="de-AT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3500790-FFFB-4429-92BF-05226B136501}"/>
              </a:ext>
            </a:extLst>
          </p:cNvPr>
          <p:cNvSpPr txBox="1"/>
          <p:nvPr/>
        </p:nvSpPr>
        <p:spPr>
          <a:xfrm>
            <a:off x="9687951" y="1520683"/>
            <a:ext cx="20398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>
                <a:latin typeface="Arial Rounded MT Bold" panose="020F0704030504030204" pitchFamily="34" charset="0"/>
              </a:rPr>
              <a:t>Motivations</a:t>
            </a:r>
            <a:endParaRPr lang="de-AT" dirty="0">
              <a:latin typeface="Arial Rounded MT Bold" panose="020F0704030504030204" pitchFamily="34" charset="0"/>
            </a:endParaRPr>
          </a:p>
          <a:p>
            <a:r>
              <a:rPr lang="de-AT" dirty="0"/>
              <a:t>Adventures</a:t>
            </a:r>
          </a:p>
          <a:p>
            <a:endParaRPr lang="de-AT" dirty="0"/>
          </a:p>
          <a:p>
            <a:r>
              <a:rPr lang="de-AT" dirty="0"/>
              <a:t>Fear</a:t>
            </a:r>
          </a:p>
          <a:p>
            <a:endParaRPr lang="de-AT" dirty="0"/>
          </a:p>
          <a:p>
            <a:r>
              <a:rPr lang="de-AT" dirty="0"/>
              <a:t>Achievement</a:t>
            </a:r>
          </a:p>
          <a:p>
            <a:endParaRPr lang="de-AT" dirty="0"/>
          </a:p>
          <a:p>
            <a:r>
              <a:rPr lang="de-AT" dirty="0"/>
              <a:t>Power</a:t>
            </a:r>
          </a:p>
          <a:p>
            <a:endParaRPr lang="de-AT" dirty="0"/>
          </a:p>
          <a:p>
            <a:r>
              <a:rPr lang="de-AT" dirty="0" err="1"/>
              <a:t>Social</a:t>
            </a:r>
            <a:endParaRPr lang="de-AT" dirty="0"/>
          </a:p>
          <a:p>
            <a:endParaRPr lang="de-AT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6D8F3A1-EEB4-4898-93B2-AD232539A40B}"/>
              </a:ext>
            </a:extLst>
          </p:cNvPr>
          <p:cNvSpPr/>
          <p:nvPr/>
        </p:nvSpPr>
        <p:spPr>
          <a:xfrm>
            <a:off x="9823939" y="2186034"/>
            <a:ext cx="1903828" cy="168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63715383-70C3-4B4F-9B02-5F21F529ADC7}"/>
              </a:ext>
            </a:extLst>
          </p:cNvPr>
          <p:cNvSpPr/>
          <p:nvPr/>
        </p:nvSpPr>
        <p:spPr>
          <a:xfrm>
            <a:off x="9823936" y="2747625"/>
            <a:ext cx="298355" cy="168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A64F14A-4BEB-4896-907B-2A639B9E2618}"/>
              </a:ext>
            </a:extLst>
          </p:cNvPr>
          <p:cNvSpPr/>
          <p:nvPr/>
        </p:nvSpPr>
        <p:spPr>
          <a:xfrm>
            <a:off x="9823938" y="3267446"/>
            <a:ext cx="862819" cy="168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21BAF01-EE9D-4BCF-B5AD-CF02180EA04F}"/>
              </a:ext>
            </a:extLst>
          </p:cNvPr>
          <p:cNvSpPr/>
          <p:nvPr/>
        </p:nvSpPr>
        <p:spPr>
          <a:xfrm>
            <a:off x="9823938" y="3829037"/>
            <a:ext cx="145954" cy="168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D26E7DF7-2326-4E38-8F63-C55071A2660E}"/>
              </a:ext>
            </a:extLst>
          </p:cNvPr>
          <p:cNvSpPr/>
          <p:nvPr/>
        </p:nvSpPr>
        <p:spPr>
          <a:xfrm>
            <a:off x="9823936" y="4368272"/>
            <a:ext cx="1552135" cy="168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050" name="Picture 2" descr="Bildergebnis fÃ¼r family 3 kids">
            <a:extLst>
              <a:ext uri="{FF2B5EF4-FFF2-40B4-BE49-F238E27FC236}">
                <a16:creationId xmlns:a16="http://schemas.microsoft.com/office/drawing/2014/main" id="{8ADA2116-1CAA-40E7-9772-9278042C2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30" y="1485351"/>
            <a:ext cx="2847594" cy="2138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3634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</Words>
  <Application>Microsoft Office PowerPoint</Application>
  <PresentationFormat>Breitbild</PresentationFormat>
  <Paragraphs>112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Arial</vt:lpstr>
      <vt:lpstr>Arial Rounded MT Bold</vt:lpstr>
      <vt:lpstr>Calibri</vt:lpstr>
      <vt:lpstr>Calibri Light</vt:lpstr>
      <vt:lpstr>Courier New</vt:lpstr>
      <vt:lpstr>Office</vt:lpstr>
      <vt:lpstr>PowerPoint-Präsentation</vt:lpstr>
      <vt:lpstr>Full Name</vt:lpstr>
      <vt:lpstr>Anna Grey, 67</vt:lpstr>
      <vt:lpstr>Jason Huang, 23</vt:lpstr>
      <vt:lpstr>Family Skelter, 50/48/14/10/6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Theresa Dietinger</dc:creator>
  <cp:lastModifiedBy>Theresa Dietinger</cp:lastModifiedBy>
  <cp:revision>4</cp:revision>
  <dcterms:created xsi:type="dcterms:W3CDTF">2019-04-29T08:38:40Z</dcterms:created>
  <dcterms:modified xsi:type="dcterms:W3CDTF">2019-04-29T09:36:45Z</dcterms:modified>
</cp:coreProperties>
</file>