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Dietinger" userId="e24fb6068b9f4403" providerId="LiveId" clId="{5CE99BBE-B1F0-4145-860C-BE9DA0529D81}"/>
    <pc:docChg chg="undo custSel addSld modSld sldOrd">
      <pc:chgData name="Theresa Dietinger" userId="e24fb6068b9f4403" providerId="LiveId" clId="{5CE99BBE-B1F0-4145-860C-BE9DA0529D81}" dt="2019-04-29T09:36:00.938" v="1124" actId="20577"/>
      <pc:docMkLst>
        <pc:docMk/>
      </pc:docMkLst>
      <pc:sldChg chg="addSp delSp modSp">
        <pc:chgData name="Theresa Dietinger" userId="e24fb6068b9f4403" providerId="LiveId" clId="{5CE99BBE-B1F0-4145-860C-BE9DA0529D81}" dt="2019-04-29T09:06:38.077" v="437" actId="1076"/>
        <pc:sldMkLst>
          <pc:docMk/>
          <pc:sldMk cId="3295301804" sldId="258"/>
        </pc:sldMkLst>
        <pc:spChg chg="mod">
          <ac:chgData name="Theresa Dietinger" userId="e24fb6068b9f4403" providerId="LiveId" clId="{5CE99BBE-B1F0-4145-860C-BE9DA0529D81}" dt="2019-04-29T09:02:55.865" v="381" actId="20577"/>
          <ac:spMkLst>
            <pc:docMk/>
            <pc:sldMk cId="3295301804" sldId="258"/>
            <ac:spMk id="2" creationId="{76C33BB7-8343-447B-9105-43CF7B780493}"/>
          </ac:spMkLst>
        </pc:spChg>
        <pc:spChg chg="add del mod">
          <ac:chgData name="Theresa Dietinger" userId="e24fb6068b9f4403" providerId="LiveId" clId="{5CE99BBE-B1F0-4145-860C-BE9DA0529D81}" dt="2019-04-29T09:03:48.314" v="402" actId="478"/>
          <ac:spMkLst>
            <pc:docMk/>
            <pc:sldMk cId="3295301804" sldId="258"/>
            <ac:spMk id="5" creationId="{F0787E33-BDC1-4940-8F7C-59C8F4EB7E83}"/>
          </ac:spMkLst>
        </pc:spChg>
        <pc:spChg chg="add del mod">
          <ac:chgData name="Theresa Dietinger" userId="e24fb6068b9f4403" providerId="LiveId" clId="{5CE99BBE-B1F0-4145-860C-BE9DA0529D81}" dt="2019-04-29T09:04:10.011" v="405" actId="478"/>
          <ac:spMkLst>
            <pc:docMk/>
            <pc:sldMk cId="3295301804" sldId="258"/>
            <ac:spMk id="7" creationId="{4ADFB524-2328-4ADF-8FB9-C3066B850470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8" creationId="{36D8F3A1-EEB4-4898-93B2-AD232539A40B}"/>
          </ac:spMkLst>
        </pc:spChg>
        <pc:spChg chg="mod">
          <ac:chgData name="Theresa Dietinger" userId="e24fb6068b9f4403" providerId="LiveId" clId="{5CE99BBE-B1F0-4145-860C-BE9DA0529D81}" dt="2019-04-29T09:02:57.347" v="382" actId="1076"/>
          <ac:spMkLst>
            <pc:docMk/>
            <pc:sldMk cId="3295301804" sldId="258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03:23.132" v="400" actId="20577"/>
          <ac:spMkLst>
            <pc:docMk/>
            <pc:sldMk cId="3295301804" sldId="258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3" creationId="{A3500790-FFFB-4429-92BF-05226B136501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4" creationId="{63715383-70C3-4B4F-9B02-5F21F529ADC7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5" creationId="{9A64F14A-4BEB-4896-907B-2A639B9E2618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6" creationId="{221BAF01-EE9D-4BCF-B5AD-CF02180EA04F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7" creationId="{D26E7DF7-2326-4E38-8F63-C55071A2660E}"/>
          </ac:spMkLst>
        </pc:spChg>
      </pc:sldChg>
      <pc:sldChg chg="addSp delSp modSp add">
        <pc:chgData name="Theresa Dietinger" userId="e24fb6068b9f4403" providerId="LiveId" clId="{5CE99BBE-B1F0-4145-860C-BE9DA0529D81}" dt="2019-04-29T09:25:58.600" v="816" actId="20577"/>
        <pc:sldMkLst>
          <pc:docMk/>
          <pc:sldMk cId="3088417223" sldId="259"/>
        </pc:sldMkLst>
        <pc:spChg chg="mod">
          <ac:chgData name="Theresa Dietinger" userId="e24fb6068b9f4403" providerId="LiveId" clId="{5CE99BBE-B1F0-4145-860C-BE9DA0529D81}" dt="2019-04-29T09:21:44.001" v="678" actId="20577"/>
          <ac:spMkLst>
            <pc:docMk/>
            <pc:sldMk cId="3088417223" sldId="259"/>
            <ac:spMk id="2" creationId="{76C33BB7-8343-447B-9105-43CF7B780493}"/>
          </ac:spMkLst>
        </pc:spChg>
        <pc:spChg chg="mod">
          <ac:chgData name="Theresa Dietinger" userId="e24fb6068b9f4403" providerId="LiveId" clId="{5CE99BBE-B1F0-4145-860C-BE9DA0529D81}" dt="2019-04-29T09:12:38.159" v="464" actId="313"/>
          <ac:spMkLst>
            <pc:docMk/>
            <pc:sldMk cId="3088417223" sldId="259"/>
            <ac:spMk id="9" creationId="{584B5C0C-25F6-4A77-9C63-7E38CFFC1CD3}"/>
          </ac:spMkLst>
        </pc:spChg>
        <pc:spChg chg="mod">
          <ac:chgData name="Theresa Dietinger" userId="e24fb6068b9f4403" providerId="LiveId" clId="{5CE99BBE-B1F0-4145-860C-BE9DA0529D81}" dt="2019-04-29T09:25:30.379" v="775" actId="20577"/>
          <ac:spMkLst>
            <pc:docMk/>
            <pc:sldMk cId="3088417223" sldId="259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25:58.600" v="816" actId="20577"/>
          <ac:spMkLst>
            <pc:docMk/>
            <pc:sldMk cId="3088417223" sldId="259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15:04.647" v="664" actId="20577"/>
          <ac:spMkLst>
            <pc:docMk/>
            <pc:sldMk cId="3088417223" sldId="259"/>
            <ac:spMk id="12" creationId="{7440F77E-A3E3-4CCC-A6C8-82647D5A2B81}"/>
          </ac:spMkLst>
        </pc:spChg>
        <pc:spChg chg="mod">
          <ac:chgData name="Theresa Dietinger" userId="e24fb6068b9f4403" providerId="LiveId" clId="{5CE99BBE-B1F0-4145-860C-BE9DA0529D81}" dt="2019-04-29T09:21:54.700" v="679" actId="14100"/>
          <ac:spMkLst>
            <pc:docMk/>
            <pc:sldMk cId="3088417223" sldId="259"/>
            <ac:spMk id="15" creationId="{9A64F14A-4BEB-4896-907B-2A639B9E2618}"/>
          </ac:spMkLst>
        </pc:spChg>
        <pc:spChg chg="mod">
          <ac:chgData name="Theresa Dietinger" userId="e24fb6068b9f4403" providerId="LiveId" clId="{5CE99BBE-B1F0-4145-860C-BE9DA0529D81}" dt="2019-04-29T09:22:48.374" v="744" actId="14100"/>
          <ac:spMkLst>
            <pc:docMk/>
            <pc:sldMk cId="3088417223" sldId="259"/>
            <ac:spMk id="17" creationId="{D26E7DF7-2326-4E38-8F63-C55071A2660E}"/>
          </ac:spMkLst>
        </pc:spChg>
        <pc:picChg chg="del">
          <ac:chgData name="Theresa Dietinger" userId="e24fb6068b9f4403" providerId="LiveId" clId="{5CE99BBE-B1F0-4145-860C-BE9DA0529D81}" dt="2019-04-29T09:09:56.556" v="439" actId="478"/>
          <ac:picMkLst>
            <pc:docMk/>
            <pc:sldMk cId="3088417223" sldId="259"/>
            <ac:picMk id="3" creationId="{515ED6F2-54DB-42B8-9C46-CB382D990FF1}"/>
          </ac:picMkLst>
        </pc:picChg>
        <pc:picChg chg="add mod">
          <ac:chgData name="Theresa Dietinger" userId="e24fb6068b9f4403" providerId="LiveId" clId="{5CE99BBE-B1F0-4145-860C-BE9DA0529D81}" dt="2019-04-29T09:10:56.450" v="452" actId="732"/>
          <ac:picMkLst>
            <pc:docMk/>
            <pc:sldMk cId="3088417223" sldId="259"/>
            <ac:picMk id="1026" creationId="{CA410CF2-368A-49AA-B7EA-158EA3E798BB}"/>
          </ac:picMkLst>
        </pc:picChg>
      </pc:sldChg>
      <pc:sldChg chg="addSp delSp modSp add ord">
        <pc:chgData name="Theresa Dietinger" userId="e24fb6068b9f4403" providerId="LiveId" clId="{5CE99BBE-B1F0-4145-860C-BE9DA0529D81}" dt="2019-04-29T09:36:00.938" v="1124" actId="20577"/>
        <pc:sldMkLst>
          <pc:docMk/>
          <pc:sldMk cId="1763634722" sldId="260"/>
        </pc:sldMkLst>
        <pc:spChg chg="mod">
          <ac:chgData name="Theresa Dietinger" userId="e24fb6068b9f4403" providerId="LiveId" clId="{5CE99BBE-B1F0-4145-860C-BE9DA0529D81}" dt="2019-04-29T09:27:50.449" v="861" actId="20577"/>
          <ac:spMkLst>
            <pc:docMk/>
            <pc:sldMk cId="1763634722" sldId="260"/>
            <ac:spMk id="2" creationId="{76C33BB7-8343-447B-9105-43CF7B780493}"/>
          </ac:spMkLst>
        </pc:spChg>
        <pc:spChg chg="mod">
          <ac:chgData name="Theresa Dietinger" userId="e24fb6068b9f4403" providerId="LiveId" clId="{5CE99BBE-B1F0-4145-860C-BE9DA0529D81}" dt="2019-04-29T09:31:12.916" v="877" actId="114"/>
          <ac:spMkLst>
            <pc:docMk/>
            <pc:sldMk cId="1763634722" sldId="260"/>
            <ac:spMk id="9" creationId="{584B5C0C-25F6-4A77-9C63-7E38CFFC1CD3}"/>
          </ac:spMkLst>
        </pc:spChg>
        <pc:spChg chg="mod">
          <ac:chgData name="Theresa Dietinger" userId="e24fb6068b9f4403" providerId="LiveId" clId="{5CE99BBE-B1F0-4145-860C-BE9DA0529D81}" dt="2019-04-29T09:36:00.938" v="1124" actId="20577"/>
          <ac:spMkLst>
            <pc:docMk/>
            <pc:sldMk cId="1763634722" sldId="260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34:47.478" v="1079" actId="20577"/>
          <ac:spMkLst>
            <pc:docMk/>
            <pc:sldMk cId="1763634722" sldId="260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33:07.927" v="1038" actId="20577"/>
          <ac:spMkLst>
            <pc:docMk/>
            <pc:sldMk cId="1763634722" sldId="260"/>
            <ac:spMk id="12" creationId="{7440F77E-A3E3-4CCC-A6C8-82647D5A2B81}"/>
          </ac:spMkLst>
        </pc:spChg>
        <pc:picChg chg="del mod">
          <ac:chgData name="Theresa Dietinger" userId="e24fb6068b9f4403" providerId="LiveId" clId="{5CE99BBE-B1F0-4145-860C-BE9DA0529D81}" dt="2019-04-29T09:29:38.179" v="863" actId="478"/>
          <ac:picMkLst>
            <pc:docMk/>
            <pc:sldMk cId="1763634722" sldId="260"/>
            <ac:picMk id="3" creationId="{515ED6F2-54DB-42B8-9C46-CB382D990FF1}"/>
          </ac:picMkLst>
        </pc:picChg>
        <pc:picChg chg="add mod">
          <ac:chgData name="Theresa Dietinger" userId="e24fb6068b9f4403" providerId="LiveId" clId="{5CE99BBE-B1F0-4145-860C-BE9DA0529D81}" dt="2019-04-29T09:29:49.695" v="866" actId="1076"/>
          <ac:picMkLst>
            <pc:docMk/>
            <pc:sldMk cId="1763634722" sldId="260"/>
            <ac:picMk id="2050" creationId="{8ADA2116-1CAA-40E7-9772-9278042C24EA}"/>
          </ac:picMkLst>
        </pc:picChg>
      </pc:sldChg>
    </pc:docChg>
  </pc:docChgLst>
  <pc:docChgLst>
    <pc:chgData name="Theresa Dietinger" userId="e24fb6068b9f4403" providerId="LiveId" clId="{DE5AAC95-ADE8-4048-8024-7887836B5A12}"/>
    <pc:docChg chg="modSld">
      <pc:chgData name="Theresa Dietinger" userId="e24fb6068b9f4403" providerId="LiveId" clId="{DE5AAC95-ADE8-4048-8024-7887836B5A12}" dt="2019-05-13T10:25:01.319" v="196" actId="114"/>
      <pc:docMkLst>
        <pc:docMk/>
      </pc:docMkLst>
      <pc:sldChg chg="modSp">
        <pc:chgData name="Theresa Dietinger" userId="e24fb6068b9f4403" providerId="LiveId" clId="{DE5AAC95-ADE8-4048-8024-7887836B5A12}" dt="2019-05-13T10:25:01.319" v="196" actId="114"/>
        <pc:sldMkLst>
          <pc:docMk/>
          <pc:sldMk cId="1763634722" sldId="260"/>
        </pc:sldMkLst>
        <pc:spChg chg="mod">
          <ac:chgData name="Theresa Dietinger" userId="e24fb6068b9f4403" providerId="LiveId" clId="{DE5AAC95-ADE8-4048-8024-7887836B5A12}" dt="2019-05-13T10:25:01.319" v="196" actId="114"/>
          <ac:spMkLst>
            <pc:docMk/>
            <pc:sldMk cId="1763634722" sldId="260"/>
            <ac:spMk id="9" creationId="{584B5C0C-25F6-4A77-9C63-7E38CFFC1CD3}"/>
          </ac:spMkLst>
        </pc:spChg>
        <pc:spChg chg="mod">
          <ac:chgData name="Theresa Dietinger" userId="e24fb6068b9f4403" providerId="LiveId" clId="{DE5AAC95-ADE8-4048-8024-7887836B5A12}" dt="2019-05-13T10:22:07.019" v="21" actId="20577"/>
          <ac:spMkLst>
            <pc:docMk/>
            <pc:sldMk cId="1763634722" sldId="260"/>
            <ac:spMk id="10" creationId="{FB73D35A-D87A-45A2-984C-75BB5BC410DC}"/>
          </ac:spMkLst>
        </pc:spChg>
        <pc:spChg chg="mod">
          <ac:chgData name="Theresa Dietinger" userId="e24fb6068b9f4403" providerId="LiveId" clId="{DE5AAC95-ADE8-4048-8024-7887836B5A12}" dt="2019-05-13T10:24:19.917" v="193" actId="20577"/>
          <ac:spMkLst>
            <pc:docMk/>
            <pc:sldMk cId="1763634722" sldId="260"/>
            <ac:spMk id="11" creationId="{63A8E5CE-4E63-4F27-AF3C-1F31AA0D6077}"/>
          </ac:spMkLst>
        </pc:spChg>
        <pc:spChg chg="mod">
          <ac:chgData name="Theresa Dietinger" userId="e24fb6068b9f4403" providerId="LiveId" clId="{DE5AAC95-ADE8-4048-8024-7887836B5A12}" dt="2019-05-13T10:24:46.502" v="195" actId="14100"/>
          <ac:spMkLst>
            <pc:docMk/>
            <pc:sldMk cId="1763634722" sldId="260"/>
            <ac:spMk id="14" creationId="{63715383-70C3-4B4F-9B02-5F21F529AD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08594-98D4-43A7-8BEE-167C9EEB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5A951-0AA9-452E-8B7C-7E932ABB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B304D-455A-4F68-A5CA-88347E4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56D-9E62-4F7B-9CA5-0D43A949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36D1E-6FD4-4B33-BA3F-5E97AF2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695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A5BFA-70F0-4E7E-9BED-1D225A4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D77452-D23F-42FE-B0BE-05534315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77A51-603C-4D71-8C0A-68902A4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0375B-1478-4CE3-87B4-D1A155A3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53FC5-E47F-4426-9F4D-AA8F13B7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07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02CB9A-AB88-4C0A-90E4-FB3F018E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FB755-049E-459F-A196-E42C02D2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854B9-FC46-4E4F-9AEF-FE8858E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374B3-47C1-41F4-B36E-1F5E9FCC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DF89-C92A-4F22-B7C3-7D063671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09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E8411-3528-4D0F-9AA1-9F229283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4C0A0-36D5-4D1E-AB7D-8EAB5960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B2B1-AA54-4CE7-B1C9-343900C5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F59DF-4AF9-4C1B-904E-2B91CFF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CC354-50E8-40CD-ABAA-35BB928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2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CA0B-3F3E-43AA-A5C6-1420A72D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B3E8CA-AE79-4B89-AF17-112CB437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EBDB9-2243-43BC-A04B-10475C4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B991C-C93E-4833-8744-A7B984C5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FC14B-8811-42A6-9AB9-59E1D434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6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B4577-9EE3-4560-89F7-FBCF66B0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6F703-3032-4858-8174-6BD91312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54C09-E952-49BC-961D-34CFFFF6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B56F77-29A8-4BB3-A52E-3B54C7E7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1B0B73-5132-4D66-9D41-5854FA6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2B6783-99CA-462C-8DFC-50128EF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7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5BC3D-925B-41B1-AA79-C6940524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0416-083C-4DF6-B178-9FF28921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064C0E-8151-4D87-9149-9437049E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6D0E2-51F5-4190-9EE4-3D02A8A6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9AC8C9-FFB4-4287-8F7E-7AA12701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399813-3D1E-48AA-A322-24E006B1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F52B-B5FF-4AFC-BD97-6D755712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78800E-9C65-42AA-8B1E-3A4D19D1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4C669-CFAB-4347-9267-5698A4A1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1DB097-7609-418C-B15D-5ACDF405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09FF6-A05B-4D2B-A421-5CBA3D9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F297A-4BD1-4FBE-ABC7-0C817CA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122790-4355-4D96-B508-24C2602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3CDE29-4090-45AE-A521-4A9FB38C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6019D-2658-4FF6-A60D-1FC80F5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4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F4024-121C-40A0-8C14-E11CDA47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4EC50-D679-4E83-9C62-6FF80224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3D53A-5E80-44F5-8F53-82440814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816EF-BCBB-4FD5-9835-2E603FD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A87A1-C53E-4609-88AB-E34DD459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21227-B56A-47EE-995C-164D3127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65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26025-26C5-43F1-AD56-099A078A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EF96B2-A29D-49DD-856E-304865EA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ABC541-D26F-498F-A832-6145C028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6E4A7-DEAD-421E-A98A-05D607F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4DC62-5072-4B04-899D-E22D21FE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64452-78F7-4CF8-99B1-2D4A573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85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B47BF6-A2DC-4363-93AF-1F0B3E5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F1CE5-A412-48B2-A518-D897F8D6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DCEFC-965F-422B-BA8E-A188F86D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A644-7A9F-4237-8B5A-D3D1DDA561D6}" type="datetimeFigureOut">
              <a:rPr lang="de-AT" smtClean="0"/>
              <a:t>13.05.2019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0712A-1131-4032-9719-FD54623D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68385-86BA-4C82-ADCC-768923E3F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9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606B8-4DDA-4E57-8247-1A5A25C4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CCB2C0-8000-4BD6-A963-4B9000FFA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3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  <a:latin typeface="+mn-lt"/>
              </a:rPr>
              <a:t>Full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 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30A0B9-9642-4D8A-A7ED-555087061D50}"/>
              </a:ext>
            </a:extLst>
          </p:cNvPr>
          <p:cNvSpPr txBox="1"/>
          <p:nvPr/>
        </p:nvSpPr>
        <p:spPr>
          <a:xfrm>
            <a:off x="422031" y="1597830"/>
            <a:ext cx="20257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/*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 Bild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025748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//Quote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597830"/>
            <a:ext cx="597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 err="1"/>
              <a:t>F</a:t>
            </a:r>
            <a:r>
              <a:rPr lang="de-AT" dirty="0" err="1">
                <a:latin typeface="Arial Rounded MT Bold" panose="020F0704030504030204" pitchFamily="34" charset="0"/>
              </a:rPr>
              <a:t>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458730"/>
            <a:ext cx="2574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959927" y="1597830"/>
            <a:ext cx="203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>
                <a:latin typeface="Arial Rounded MT Bold" panose="020F0704030504030204" pitchFamily="34" charset="0"/>
              </a:rPr>
              <a:t>Incentive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Fear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Achievement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Power</a:t>
            </a:r>
          </a:p>
          <a:p>
            <a:r>
              <a:rPr lang="de-AT" dirty="0" err="1">
                <a:latin typeface="Arial Rounded MT Bold" panose="020F0704030504030204" pitchFamily="34" charset="0"/>
              </a:rPr>
              <a:t>Social</a:t>
            </a:r>
            <a:endParaRPr lang="de-AT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Anna Grey, 67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025747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i="1" dirty="0"/>
              <a:t>„Life </a:t>
            </a:r>
            <a:r>
              <a:rPr lang="de-AT" i="1" dirty="0" err="1"/>
              <a:t>is</a:t>
            </a:r>
            <a:r>
              <a:rPr lang="de-AT" i="1" dirty="0"/>
              <a:t> </a:t>
            </a:r>
            <a:r>
              <a:rPr lang="de-AT" i="1" dirty="0" err="1"/>
              <a:t>too</a:t>
            </a:r>
            <a:r>
              <a:rPr lang="de-AT" i="1" dirty="0"/>
              <a:t> </a:t>
            </a:r>
            <a:r>
              <a:rPr lang="de-AT" i="1" dirty="0" err="1"/>
              <a:t>short</a:t>
            </a:r>
            <a:r>
              <a:rPr lang="de-AT" i="1" dirty="0"/>
              <a:t>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stay</a:t>
            </a:r>
            <a:r>
              <a:rPr lang="de-AT" i="1" dirty="0"/>
              <a:t> at </a:t>
            </a:r>
            <a:r>
              <a:rPr lang="de-AT" i="1" dirty="0" err="1"/>
              <a:t>home</a:t>
            </a:r>
            <a:r>
              <a:rPr lang="de-AT" i="1" dirty="0"/>
              <a:t>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Making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languages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Comfortable</a:t>
            </a:r>
            <a:r>
              <a:rPr lang="de-AT" dirty="0"/>
              <a:t> </a:t>
            </a:r>
            <a:r>
              <a:rPr lang="de-AT" dirty="0" err="1"/>
              <a:t>traveling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bored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People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aren‘t</a:t>
            </a:r>
            <a:r>
              <a:rPr lang="de-AT" dirty="0"/>
              <a:t> open-</a:t>
            </a:r>
            <a:r>
              <a:rPr lang="de-AT" dirty="0" err="1"/>
              <a:t>minded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Politics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Her </a:t>
            </a:r>
            <a:r>
              <a:rPr lang="de-AT" dirty="0" err="1"/>
              <a:t>husband</a:t>
            </a:r>
            <a:r>
              <a:rPr lang="de-AT" dirty="0"/>
              <a:t> </a:t>
            </a:r>
            <a:r>
              <a:rPr lang="de-AT" dirty="0" err="1"/>
              <a:t>passed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</a:t>
            </a:r>
            <a:r>
              <a:rPr lang="de-AT" dirty="0" err="1"/>
              <a:t>nine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 </a:t>
            </a:r>
            <a:r>
              <a:rPr lang="de-AT" dirty="0" err="1"/>
              <a:t>ago</a:t>
            </a:r>
            <a:r>
              <a:rPr lang="de-AT" dirty="0"/>
              <a:t>.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travels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world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r>
              <a:rPr lang="de-AT" dirty="0"/>
              <a:t> and </a:t>
            </a:r>
            <a:r>
              <a:rPr lang="de-AT" dirty="0" err="1"/>
              <a:t>discovers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r>
              <a:rPr lang="de-AT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Kind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Loves </a:t>
            </a:r>
            <a:r>
              <a:rPr lang="de-AT" sz="1600" dirty="0" err="1">
                <a:latin typeface="Arial Rounded MT Bold" panose="020F0704030504030204" pitchFamily="34" charset="0"/>
              </a:rPr>
              <a:t>animals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Adventurous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5ED6F2-54DB-42B8-9C46-CB382D99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9" t="3843" r="31949" b="26212"/>
          <a:stretch/>
        </p:blipFill>
        <p:spPr>
          <a:xfrm>
            <a:off x="422030" y="1201758"/>
            <a:ext cx="2025748" cy="27410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3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Jason </a:t>
            </a:r>
            <a:r>
              <a:rPr lang="de-AT" b="1" dirty="0">
                <a:solidFill>
                  <a:schemeClr val="bg1"/>
                </a:solidFill>
              </a:rPr>
              <a:t>Huang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302412" cy="830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i="1" dirty="0"/>
              <a:t>„</a:t>
            </a:r>
            <a:r>
              <a:rPr lang="en-US" sz="1600" i="1" dirty="0"/>
              <a:t>In every walk with nature, one receives far more than he seeks.”</a:t>
            </a:r>
            <a:endParaRPr lang="de-AT" sz="16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Meeting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(Hitch-)</a:t>
            </a:r>
            <a:r>
              <a:rPr lang="de-AT" dirty="0" err="1"/>
              <a:t>hiking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Going</a:t>
            </a:r>
            <a:r>
              <a:rPr lang="de-AT" dirty="0"/>
              <a:t> on </a:t>
            </a:r>
            <a:r>
              <a:rPr lang="de-AT" dirty="0" err="1"/>
              <a:t>adventures</a:t>
            </a:r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Suppression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War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After he </a:t>
            </a:r>
            <a:r>
              <a:rPr lang="de-AT" dirty="0" err="1"/>
              <a:t>graduated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Highschool</a:t>
            </a:r>
            <a:r>
              <a:rPr lang="de-AT" dirty="0"/>
              <a:t> he </a:t>
            </a:r>
            <a:r>
              <a:rPr lang="de-AT" dirty="0" err="1"/>
              <a:t>decided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explore</a:t>
            </a:r>
            <a:r>
              <a:rPr lang="de-AT" dirty="0"/>
              <a:t> </a:t>
            </a:r>
            <a:r>
              <a:rPr lang="de-AT" dirty="0" err="1"/>
              <a:t>nature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beatiful</a:t>
            </a:r>
            <a:r>
              <a:rPr lang="de-AT" dirty="0"/>
              <a:t> </a:t>
            </a:r>
            <a:r>
              <a:rPr lang="de-AT" dirty="0" err="1"/>
              <a:t>places</a:t>
            </a:r>
            <a:r>
              <a:rPr lang="de-AT" dirty="0"/>
              <a:t> Earth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offer</a:t>
            </a:r>
            <a:r>
              <a:rPr lang="de-AT" dirty="0"/>
              <a:t>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812178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Spontanious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Happy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1552133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7" y="4368272"/>
            <a:ext cx="1162932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Bildergebnis fÃ¼r hiker">
            <a:extLst>
              <a:ext uri="{FF2B5EF4-FFF2-40B4-BE49-F238E27FC236}">
                <a16:creationId xmlns:a16="http://schemas.microsoft.com/office/drawing/2014/main" id="{CA410CF2-368A-49AA-B7EA-158EA3E79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2256" r="9542"/>
          <a:stretch/>
        </p:blipFill>
        <p:spPr bwMode="auto">
          <a:xfrm>
            <a:off x="422030" y="1308848"/>
            <a:ext cx="2025747" cy="26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1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Family </a:t>
            </a:r>
            <a:r>
              <a:rPr lang="de-AT" dirty="0" err="1">
                <a:solidFill>
                  <a:schemeClr val="bg1"/>
                </a:solidFill>
                <a:latin typeface="+mn-lt"/>
              </a:rPr>
              <a:t>Skelter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50/48/14/10/6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0" y="3721941"/>
            <a:ext cx="2846362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i="1" dirty="0"/>
              <a:t>„</a:t>
            </a:r>
            <a:r>
              <a:rPr lang="en-US" i="1" dirty="0"/>
              <a:t>The most important thing in the world is family</a:t>
            </a:r>
            <a:r>
              <a:rPr lang="en-US" b="1" i="1" dirty="0"/>
              <a:t> </a:t>
            </a:r>
            <a:r>
              <a:rPr lang="en-US" i="1" dirty="0"/>
              <a:t>and love”</a:t>
            </a:r>
            <a:endParaRPr lang="de-AT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Relaxing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Not </a:t>
            </a:r>
            <a:r>
              <a:rPr lang="de-AT" dirty="0" err="1"/>
              <a:t>worrying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anything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Delayed</a:t>
            </a:r>
            <a:r>
              <a:rPr lang="de-AT" dirty="0"/>
              <a:t> </a:t>
            </a:r>
            <a:r>
              <a:rPr lang="de-AT" dirty="0" err="1"/>
              <a:t>flights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Overpriced</a:t>
            </a:r>
            <a:r>
              <a:rPr lang="de-AT" dirty="0"/>
              <a:t> </a:t>
            </a:r>
            <a:r>
              <a:rPr lang="de-AT" dirty="0" err="1"/>
              <a:t>hotels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>
                <a:solidFill>
                  <a:schemeClr val="tx1"/>
                </a:solidFill>
              </a:rPr>
              <a:t>A </a:t>
            </a:r>
            <a:r>
              <a:rPr lang="de-AT" dirty="0" err="1">
                <a:solidFill>
                  <a:schemeClr val="tx1"/>
                </a:solidFill>
              </a:rPr>
              <a:t>typical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family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that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usually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spends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their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holiday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with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one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week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trips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relax and </a:t>
            </a:r>
            <a:r>
              <a:rPr lang="de-AT" dirty="0" err="1">
                <a:solidFill>
                  <a:schemeClr val="tx1"/>
                </a:solidFill>
              </a:rPr>
              <a:t>take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some</a:t>
            </a:r>
            <a:r>
              <a:rPr lang="de-AT" dirty="0">
                <a:solidFill>
                  <a:schemeClr val="tx1"/>
                </a:solidFill>
              </a:rPr>
              <a:t> time off. </a:t>
            </a:r>
            <a:r>
              <a:rPr lang="de-AT" dirty="0" err="1">
                <a:solidFill>
                  <a:schemeClr val="tx1"/>
                </a:solidFill>
              </a:rPr>
              <a:t>From</a:t>
            </a:r>
            <a:r>
              <a:rPr lang="de-AT" dirty="0">
                <a:solidFill>
                  <a:schemeClr val="tx1"/>
                </a:solidFill>
              </a:rPr>
              <a:t> time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time </a:t>
            </a:r>
            <a:r>
              <a:rPr lang="de-AT" dirty="0" err="1">
                <a:solidFill>
                  <a:schemeClr val="tx1"/>
                </a:solidFill>
              </a:rPr>
              <a:t>they</a:t>
            </a:r>
            <a:r>
              <a:rPr lang="de-AT" dirty="0">
                <a:solidFill>
                  <a:schemeClr val="tx1"/>
                </a:solidFill>
              </a:rPr>
              <a:t> also plan </a:t>
            </a:r>
            <a:r>
              <a:rPr lang="de-AT" dirty="0" err="1">
                <a:solidFill>
                  <a:schemeClr val="tx1"/>
                </a:solidFill>
              </a:rPr>
              <a:t>road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trips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Family Members: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Mother: Sharon, 48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Father: John, 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Son: Sasha, 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Fabia,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</a:t>
            </a:r>
            <a:r>
              <a:rPr lang="de-AT" sz="1600" dirty="0" err="1">
                <a:latin typeface="Arial Rounded MT Bold" panose="020F0704030504030204" pitchFamily="34" charset="0"/>
              </a:rPr>
              <a:t>Sansa</a:t>
            </a:r>
            <a:r>
              <a:rPr lang="de-AT" sz="1600" dirty="0">
                <a:latin typeface="Arial Rounded MT Bold" panose="020F0704030504030204" pitchFamily="34" charset="0"/>
              </a:rPr>
              <a:t>, 6</a:t>
            </a: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4"/>
            <a:ext cx="862819" cy="16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 descr="Bildergebnis fÃ¼r family 3 kids">
            <a:extLst>
              <a:ext uri="{FF2B5EF4-FFF2-40B4-BE49-F238E27FC236}">
                <a16:creationId xmlns:a16="http://schemas.microsoft.com/office/drawing/2014/main" id="{8ADA2116-1CAA-40E7-9772-9278042C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" y="1485351"/>
            <a:ext cx="2847594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Breitbild</PresentationFormat>
  <Paragraphs>114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Courier New</vt:lpstr>
      <vt:lpstr>Office</vt:lpstr>
      <vt:lpstr>PowerPoint-Präsentation</vt:lpstr>
      <vt:lpstr>Full Name</vt:lpstr>
      <vt:lpstr>Anna Grey, 67</vt:lpstr>
      <vt:lpstr>Jason Huang, 23</vt:lpstr>
      <vt:lpstr>Family Skelter, 50/48/14/10/6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Theresa Dietinger</dc:creator>
  <cp:lastModifiedBy>Theresa Dietinger</cp:lastModifiedBy>
  <cp:revision>4</cp:revision>
  <dcterms:created xsi:type="dcterms:W3CDTF">2019-04-29T08:38:40Z</dcterms:created>
  <dcterms:modified xsi:type="dcterms:W3CDTF">2019-05-13T10:25:11Z</dcterms:modified>
</cp:coreProperties>
</file>