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resa Dietinger" userId="e24fb6068b9f4403" providerId="LiveId" clId="{EA532070-4395-49F1-B10D-2884E0CC249D}"/>
    <pc:docChg chg="modSld">
      <pc:chgData name="Theresa Dietinger" userId="e24fb6068b9f4403" providerId="LiveId" clId="{EA532070-4395-49F1-B10D-2884E0CC249D}" dt="2019-05-10T11:37:16" v="10" actId="20577"/>
      <pc:docMkLst>
        <pc:docMk/>
      </pc:docMkLst>
      <pc:sldChg chg="modSp">
        <pc:chgData name="Theresa Dietinger" userId="e24fb6068b9f4403" providerId="LiveId" clId="{EA532070-4395-49F1-B10D-2884E0CC249D}" dt="2019-05-10T11:37:16" v="10" actId="20577"/>
        <pc:sldMkLst>
          <pc:docMk/>
          <pc:sldMk cId="1161696024" sldId="257"/>
        </pc:sldMkLst>
        <pc:spChg chg="mod">
          <ac:chgData name="Theresa Dietinger" userId="e24fb6068b9f4403" providerId="LiveId" clId="{EA532070-4395-49F1-B10D-2884E0CC249D}" dt="2019-05-10T11:37:16" v="10" actId="20577"/>
          <ac:spMkLst>
            <pc:docMk/>
            <pc:sldMk cId="1161696024" sldId="257"/>
            <ac:spMk id="3" creationId="{5BB7DAC5-51FF-4F62-92D5-799B23FB87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F40AE-904E-4423-A010-2BECBBE12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52DA9D-1379-461F-B246-63990816A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09C254-BBEB-4FE2-BF3E-D6F4B32B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376-6E2C-4AB7-BAA2-8AB42DFD988B}" type="datetimeFigureOut">
              <a:rPr lang="de-AT" smtClean="0"/>
              <a:t>10.05.2019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E2F60D-4D41-4B29-A286-B4148BE4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2BC9D0-88A9-4128-8FD8-636E787C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DD02-FCF4-4AB5-A5B6-2EF0A32A25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820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E96C4C-5A67-4F08-8426-F982542F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9F7C4C-3F7C-45C3-86DE-24F0A7B00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48C69E-586F-4B86-BC88-E933A983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376-6E2C-4AB7-BAA2-8AB42DFD988B}" type="datetimeFigureOut">
              <a:rPr lang="de-AT" smtClean="0"/>
              <a:t>10.05.2019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45EBEB-7A6B-4C07-9CB1-1F8AB0ED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50DA11-5D67-4432-8E96-7AA2AC14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DD02-FCF4-4AB5-A5B6-2EF0A32A25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091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F87AF2-3391-4007-BAFB-49092EE2B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41151E-5E21-4B14-ADF7-F09014BE2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E9108E-536A-4AE4-8065-A423042F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376-6E2C-4AB7-BAA2-8AB42DFD988B}" type="datetimeFigureOut">
              <a:rPr lang="de-AT" smtClean="0"/>
              <a:t>10.05.2019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CBAA38-5A63-4BC3-9D00-2A0A3F5D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64C33E-2363-45FD-B107-C696A521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DD02-FCF4-4AB5-A5B6-2EF0A32A25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05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56DBA-C4EC-4AE5-8BC0-D2E91C7F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6E6FA5-A836-49A0-B91F-1C42DB366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5B5E5D-011F-4C8C-A4E8-E5012652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376-6E2C-4AB7-BAA2-8AB42DFD988B}" type="datetimeFigureOut">
              <a:rPr lang="de-AT" smtClean="0"/>
              <a:t>10.05.2019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E58EA8-2585-4FDD-8E71-021E1532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FC2622-CAD1-4141-B6DE-64F8D5F1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DD02-FCF4-4AB5-A5B6-2EF0A32A25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110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45612-F055-493C-B54A-F96173F2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A2C8D9-AC18-487F-8C09-16E019C4C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640D5B-A2C7-47CA-8C37-192E2E7E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376-6E2C-4AB7-BAA2-8AB42DFD988B}" type="datetimeFigureOut">
              <a:rPr lang="de-AT" smtClean="0"/>
              <a:t>10.05.2019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684F4C-FF16-466D-8E0C-3A505609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FF388B-BA61-46C3-A9BB-F1DDEAEE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DD02-FCF4-4AB5-A5B6-2EF0A32A25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958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2ED9A-1984-43F2-8E3D-3862C31A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724D4F-5775-4CA9-832D-FCB1BA0B3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631388-D5BC-455D-BD79-64BE28438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9871B6-B4D2-4A21-BA69-A7A0F1EA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376-6E2C-4AB7-BAA2-8AB42DFD988B}" type="datetimeFigureOut">
              <a:rPr lang="de-AT" smtClean="0"/>
              <a:t>10.05.2019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5DADFB-C438-420C-A71B-B62B452E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07C6CE-D58D-49E7-893B-3663F5E0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DD02-FCF4-4AB5-A5B6-2EF0A32A25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753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DF1AA-B09E-4F6C-8AE4-6A3CC75BE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5DF597-4438-496E-A689-FC7AB706F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55C1F2-76C3-4C47-BD0D-B4E77D5EF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F8BF28-AFFC-4F69-8212-9F512C990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B1D91C2-BB44-469A-AC01-FEB992FF7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F30DC2E-79E3-41E8-87A5-1A2A54C8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376-6E2C-4AB7-BAA2-8AB42DFD988B}" type="datetimeFigureOut">
              <a:rPr lang="de-AT" smtClean="0"/>
              <a:t>10.05.2019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3D556C-28BF-49C7-A5C8-82B80730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18D782B-436D-462D-96B1-E48A8FBF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DD02-FCF4-4AB5-A5B6-2EF0A32A25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290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264B9A-B6AA-4621-8449-9BCCC0C2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6A2C91-1DB7-45A5-9DD5-732AC55A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376-6E2C-4AB7-BAA2-8AB42DFD988B}" type="datetimeFigureOut">
              <a:rPr lang="de-AT" smtClean="0"/>
              <a:t>10.05.2019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5AB694-DC02-4438-9E92-8AE9FBFF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A0A14F-206A-41BA-87C6-BA8F5D12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DD02-FCF4-4AB5-A5B6-2EF0A32A25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211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9D374E-4D12-4730-B5E1-057474E5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376-6E2C-4AB7-BAA2-8AB42DFD988B}" type="datetimeFigureOut">
              <a:rPr lang="de-AT" smtClean="0"/>
              <a:t>10.05.2019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8C3FC0-2FFF-4731-A4C8-3C2A26AD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C2EA6E-AE59-4D8C-8DE3-C3110076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DD02-FCF4-4AB5-A5B6-2EF0A32A25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007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1A9C9-9F47-46E2-91D4-C6BA0CD2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5DA580-0581-43BD-85A0-82855E52D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CA4986-754D-4D82-9A60-564F3C7A3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1FCFC2-0688-4418-855F-3362C287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376-6E2C-4AB7-BAA2-8AB42DFD988B}" type="datetimeFigureOut">
              <a:rPr lang="de-AT" smtClean="0"/>
              <a:t>10.05.2019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4C1129-56E7-449C-A816-2517EB21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777846-1E20-44D1-A295-E97AE9A5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DD02-FCF4-4AB5-A5B6-2EF0A32A25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496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3EA3C-D64E-4AD1-B1E3-D179D239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921CD66-6A28-43D6-84DC-D66F8D2AF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FEFD36-5DEF-4F2A-B11F-44F57B332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934D1D-B5AF-4853-BD63-967220B2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376-6E2C-4AB7-BAA2-8AB42DFD988B}" type="datetimeFigureOut">
              <a:rPr lang="de-AT" smtClean="0"/>
              <a:t>10.05.2019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F33148-B1A2-4F52-8248-52E74B35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959C6D-D379-45F3-96B4-27B3FB2A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DD02-FCF4-4AB5-A5B6-2EF0A32A25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793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59EC1F-7078-4C3B-99D9-D1DC5B8E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DAA59-2DD9-4531-8992-A09349276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8D2250-F15D-47EF-9179-913FF6F74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67376-6E2C-4AB7-BAA2-8AB42DFD988B}" type="datetimeFigureOut">
              <a:rPr lang="de-AT" smtClean="0"/>
              <a:t>10.05.2019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F75E61-A9C5-4D40-9DA1-6ED5B4813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4803E1-352F-4EC4-B734-2CA04F499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8DD02-FCF4-4AB5-A5B6-2EF0A32A25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473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E276E-1548-4A17-B3DE-C91066716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Heuristische Evaluierung: Expedia.at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EA316E-6C02-4875-965F-223835819D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Matthias Gsell, Daniel Lamprecht, Theresa Dietinger</a:t>
            </a:r>
          </a:p>
        </p:txBody>
      </p:sp>
    </p:spTree>
    <p:extLst>
      <p:ext uri="{BB962C8B-B14F-4D97-AF65-F5344CB8AC3E}">
        <p14:creationId xmlns:p14="http://schemas.microsoft.com/office/powerpoint/2010/main" val="4265027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6E78D-0DFB-4C81-B902-FCACD075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Positive Resultate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F7A73E-92F4-4392-AC81-86E33819A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2257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C8987-02C5-4B78-80CD-975C3264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Hilfestellungen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61C403-56F8-430B-B333-50DE9EB5E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13840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788A8-4A65-4BB8-8E75-953935382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Fehlermeldungen sind verständlich formuliert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603693-2411-4D07-8160-FBF5639C3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1463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92E2F-F61F-4F07-8CAA-BCA62D8A1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Fehlervermeidung Flugdatum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948B6B-07EB-4144-A179-1F56DA93E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3320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E4CD9-EA9C-44D5-BD06-95DB331D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Strukturierte Grundfunktionalitäten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D1131B-7E39-4EDF-AFFA-5960C147F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134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9713A-5385-4889-8516-87C83973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B7DAC5-51FF-4F62-92D5-799B23FB8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Beschreibung der Website</a:t>
            </a:r>
          </a:p>
          <a:p>
            <a:r>
              <a:rPr lang="de-AT" dirty="0"/>
              <a:t>Benutzerprofil </a:t>
            </a:r>
            <a:r>
              <a:rPr lang="de-AT"/>
              <a:t>(Personas)</a:t>
            </a:r>
            <a:endParaRPr lang="de-AT" dirty="0"/>
          </a:p>
          <a:p>
            <a:r>
              <a:rPr lang="de-AT" dirty="0"/>
              <a:t>Evaluierungsumgebungen</a:t>
            </a:r>
          </a:p>
          <a:p>
            <a:r>
              <a:rPr lang="de-AT" dirty="0"/>
              <a:t>Wie viele Probleme wurden gefunden (welche Gewichtung hatten diese)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6169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1DA57C-F654-4DC7-ADF2-6BB7530A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Negative Resultate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089487-B925-478E-A99B-4729E4705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358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5C10F-B388-4ED2-99A6-3C7D9049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Fehlermeldung Desktop-Version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0E4D45-E383-4588-B595-10561C954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744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FF93A-A723-4839-9C5A-76546B49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Last-Minute Flugdatum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8F6784-45C0-45DF-8424-A6D6D7192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021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00CD9-941C-439D-8886-54E067C4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Ferienwohnung Reiseziel Fehlermeldung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E7071F-CE2C-424B-AE82-6DF5B06E3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448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D4F97-0AF0-40B0-98CA-7566676A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Auswahl nicht eindeutig zuzuordnen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B5703D-D33C-4B3E-84A3-643B9C97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7601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01E36-9C24-4074-945A-4592EE7B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Falsche Fehlermeldung bei </a:t>
            </a:r>
            <a:r>
              <a:rPr lang="de-AT" dirty="0" err="1"/>
              <a:t>Flughafentranser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CEA117-9650-4EF6-AB36-D5C737525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5656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53E57-0939-42FE-8DEC-B5A8797AB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Deals/Last Minute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09005B-6D57-49EE-95C6-BB213B9AE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840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Breitbild</PresentationFormat>
  <Paragraphs>19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Heuristische Evaluierung: Expedia.at</vt:lpstr>
      <vt:lpstr>Allgemein</vt:lpstr>
      <vt:lpstr>Negative Resultate</vt:lpstr>
      <vt:lpstr>Fehlermeldung Desktop-Version</vt:lpstr>
      <vt:lpstr>Last-Minute Flugdatum</vt:lpstr>
      <vt:lpstr>Ferienwohnung Reiseziel Fehlermeldung</vt:lpstr>
      <vt:lpstr>Auswahl nicht eindeutig zuzuordnen</vt:lpstr>
      <vt:lpstr>Falsche Fehlermeldung bei Flughafentranser</vt:lpstr>
      <vt:lpstr>Deals/Last Minute</vt:lpstr>
      <vt:lpstr>Positive Resultate</vt:lpstr>
      <vt:lpstr>Hilfestellungen</vt:lpstr>
      <vt:lpstr>Fehlermeldungen sind verständlich formuliert</vt:lpstr>
      <vt:lpstr>Fehlervermeidung Flugdatum</vt:lpstr>
      <vt:lpstr>Strukturierte Grundfunktionalitäten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Heuristische Evaluierung: Expedia.at</dc:title>
  <dc:creator>Theresa Dietinger</dc:creator>
  <cp:lastModifiedBy>Theresa Dietinger</cp:lastModifiedBy>
  <cp:revision>1</cp:revision>
  <dcterms:created xsi:type="dcterms:W3CDTF">2019-05-10T11:36:04Z</dcterms:created>
  <dcterms:modified xsi:type="dcterms:W3CDTF">2019-05-10T11:37:18Z</dcterms:modified>
</cp:coreProperties>
</file>