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4" r:id="rId3"/>
    <p:sldId id="267" r:id="rId4"/>
    <p:sldId id="281" r:id="rId5"/>
    <p:sldId id="329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14" d="100"/>
          <a:sy n="114" d="100"/>
        </p:scale>
        <p:origin x="1506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rofiling-and-Optimisation-in-Python/blob/master/Optimisation_%20NumPy.ipynb" TargetMode="External"/><Relationship Id="rId3" Type="http://schemas.openxmlformats.org/officeDocument/2006/relationships/hyperlink" Target="https://colab.research.google.com/github/coolernato/Profiling-and-Optimisation-in-Python/blob/master/Profiling.ipynb" TargetMode="External"/><Relationship Id="rId7" Type="http://schemas.openxmlformats.org/officeDocument/2006/relationships/hyperlink" Target="https://colab.research.google.com/github/coolernato/Profiling-and-Optimisation-in-Python/blob/master/Optimisation_%20Optimising%20Loop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rofiling-and-Optimisation-in-Python/blob/master/Optimisation_%20Caching.ipynb" TargetMode="External"/><Relationship Id="rId11" Type="http://schemas.openxmlformats.org/officeDocument/2006/relationships/hyperlink" Target="https://colab.research.google.com/github/coolernato/Profiling-and-Optimisation-in-Python/blob/master/Conclusion.ipynb" TargetMode="External"/><Relationship Id="rId5" Type="http://schemas.openxmlformats.org/officeDocument/2006/relationships/hyperlink" Target="https://colab.research.google.com/github/coolernato/Profiling-and-Optimisation-in-Python/blob/master/Optimisation_%20Mathematical%20Optimisation.ipynb" TargetMode="External"/><Relationship Id="rId10" Type="http://schemas.openxmlformats.org/officeDocument/2006/relationships/hyperlink" Target="https://colab.research.google.com/github/coolernato/Profiling-and-Optimisation-in-Python/blob/master/Optimisation_%20Exercise.ipynb" TargetMode="External"/><Relationship Id="rId4" Type="http://schemas.openxmlformats.org/officeDocument/2006/relationships/hyperlink" Target="https://colab.research.google.com/github/coolernato/Profiling-and-Optimisation-in-Python/blob/master/Optimisation_%20Algorithm%20Choice.ipynb" TargetMode="External"/><Relationship Id="rId9" Type="http://schemas.openxmlformats.org/officeDocument/2006/relationships/hyperlink" Target="https://colab.research.google.com/github/coolernato/Profiling-and-Optimisation-in-Python/blob/master/Optimisation_%20Parallelism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Determine</a:t>
            </a:r>
            <a:r>
              <a:rPr lang="en-GB" sz="3000" dirty="0"/>
              <a:t> when profiling and optimisation is appropriate for a project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Use</a:t>
            </a:r>
            <a:r>
              <a:rPr lang="en-GB" sz="3000" dirty="0"/>
              <a:t> selected profilers to examine the impact of section of code on run-time and memory usage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Utilise</a:t>
            </a:r>
            <a:r>
              <a:rPr lang="en-GB" sz="3000" dirty="0"/>
              <a:t> profiler outputs to identify problematic areas of code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Apply</a:t>
            </a:r>
            <a:r>
              <a:rPr lang="en-GB" sz="3000" dirty="0"/>
              <a:t> common optimisation techniques to improve code performance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2800" dirty="0">
                <a:hlinkClick r:id="rId3"/>
              </a:rPr>
              <a:t>Profiling</a:t>
            </a:r>
            <a:endParaRPr lang="en-GB" sz="2800" dirty="0"/>
          </a:p>
          <a:p>
            <a:r>
              <a:rPr lang="en-GB" sz="2800" dirty="0">
                <a:hlinkClick r:id="rId4"/>
              </a:rPr>
              <a:t>Algorithm Choice</a:t>
            </a:r>
            <a:endParaRPr lang="en-GB" sz="2800" dirty="0"/>
          </a:p>
          <a:p>
            <a:r>
              <a:rPr lang="en-GB" sz="2800" dirty="0">
                <a:hlinkClick r:id="rId5"/>
              </a:rPr>
              <a:t>Mathematical Optimisation</a:t>
            </a:r>
            <a:endParaRPr lang="en-GB" sz="2800" dirty="0"/>
          </a:p>
          <a:p>
            <a:r>
              <a:rPr lang="en-GB" sz="2800" dirty="0">
                <a:hlinkClick r:id="rId6"/>
              </a:rPr>
              <a:t>Caching</a:t>
            </a:r>
            <a:endParaRPr lang="en-GB" sz="2800" dirty="0"/>
          </a:p>
          <a:p>
            <a:r>
              <a:rPr lang="en-GB" sz="2800" dirty="0">
                <a:hlinkClick r:id="rId7"/>
              </a:rPr>
              <a:t>Optimising Loops</a:t>
            </a:r>
            <a:endParaRPr lang="en-GB" sz="2800" dirty="0"/>
          </a:p>
          <a:p>
            <a:r>
              <a:rPr lang="en-GB" sz="2800" dirty="0">
                <a:hlinkClick r:id="rId8"/>
              </a:rPr>
              <a:t>NumPy</a:t>
            </a:r>
            <a:endParaRPr lang="en-GB" sz="2800" dirty="0"/>
          </a:p>
          <a:p>
            <a:r>
              <a:rPr lang="en-GB" sz="2800" dirty="0">
                <a:hlinkClick r:id="rId9"/>
              </a:rPr>
              <a:t>Parallelism</a:t>
            </a:r>
            <a:endParaRPr lang="en-GB" sz="2800" dirty="0"/>
          </a:p>
          <a:p>
            <a:r>
              <a:rPr lang="en-GB" sz="2800" dirty="0">
                <a:hlinkClick r:id="rId10"/>
              </a:rPr>
              <a:t>Exercise</a:t>
            </a:r>
            <a:endParaRPr lang="en-GB" sz="2800" dirty="0"/>
          </a:p>
          <a:p>
            <a:r>
              <a:rPr lang="en-GB" sz="2800" dirty="0">
                <a:hlinkClick r:id="rId11"/>
              </a:rPr>
              <a:t>Conclusion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Profiling and Optimisation in Python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20657</TotalTime>
  <Words>203</Words>
  <Application>Microsoft Office PowerPoint</Application>
  <PresentationFormat>On-screen Show (4:3)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Profiling And Optimisation in Python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Learning Outcomes</vt:lpstr>
      <vt:lpstr>Notebook Links</vt:lpstr>
      <vt:lpstr>Feedback</vt:lpstr>
      <vt:lpstr>Profiling and Optimisation in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415</cp:revision>
  <cp:lastPrinted>2017-04-21T16:42:54Z</cp:lastPrinted>
  <dcterms:created xsi:type="dcterms:W3CDTF">2014-10-29T16:03:49Z</dcterms:created>
  <dcterms:modified xsi:type="dcterms:W3CDTF">2022-05-20T14:43:14Z</dcterms:modified>
</cp:coreProperties>
</file>