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267" r:id="rId4"/>
    <p:sldId id="281" r:id="rId5"/>
    <p:sldId id="330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30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Types%20and%20Objects.ipynb" TargetMode="External"/><Relationship Id="rId7" Type="http://schemas.openxmlformats.org/officeDocument/2006/relationships/hyperlink" Target="https://colab.research.google.com/github/coolernato/Object-Oriented-Python/blob/master/Propertie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Magic%20Methods.ipynb" TargetMode="External"/><Relationship Id="rId5" Type="http://schemas.openxmlformats.org/officeDocument/2006/relationships/hyperlink" Target="https://colab.research.google.com/github/coolernato/Object-Oriented-Python/blob/master/Class%20Members%20in%20Detail.ipynb" TargetMode="External"/><Relationship Id="rId4" Type="http://schemas.openxmlformats.org/officeDocument/2006/relationships/hyperlink" Target="https://colab.research.google.com/github/coolernato/Object-Oriented-Python/blob/master/My%20First%20Clas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Object-Oriented-Python/blob/master/Inheritance.ipynb" TargetMode="External"/><Relationship Id="rId7" Type="http://schemas.openxmlformats.org/officeDocument/2006/relationships/hyperlink" Target="https://colab.research.google.com/github/coolernato/Object-Oriented-Python/blob/master/Project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Object-Oriented-Python/blob/master/Objects%20in%20Objects.ipynb" TargetMode="External"/><Relationship Id="rId5" Type="http://schemas.openxmlformats.org/officeDocument/2006/relationships/hyperlink" Target="https://colab.research.google.com/github/coolernato/Object-Oriented-Python/blob/master/Object-Oriented%20Code%20Design%20Principles.ipynb" TargetMode="External"/><Relationship Id="rId4" Type="http://schemas.openxmlformats.org/officeDocument/2006/relationships/hyperlink" Target="https://colab.research.google.com/github/coolernato/Object-Oriented-Python/blob/master/Polymorphism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090789"/>
            <a:ext cx="8388117" cy="4676421"/>
          </a:xfrm>
        </p:spPr>
        <p:txBody>
          <a:bodyPr anchor="t"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Types and Objects</a:t>
            </a:r>
            <a:endParaRPr lang="en-GB" dirty="0"/>
          </a:p>
          <a:p>
            <a:r>
              <a:rPr lang="en-GB" dirty="0">
                <a:hlinkClick r:id="rId4"/>
              </a:rPr>
              <a:t>My First Class</a:t>
            </a:r>
            <a:endParaRPr lang="en-GB" dirty="0"/>
          </a:p>
          <a:p>
            <a:r>
              <a:rPr lang="en-GB" dirty="0">
                <a:hlinkClick r:id="rId5"/>
              </a:rPr>
              <a:t>Class Members in Detail</a:t>
            </a:r>
            <a:endParaRPr lang="en-GB" dirty="0"/>
          </a:p>
          <a:p>
            <a:r>
              <a:rPr lang="en-GB" dirty="0">
                <a:hlinkClick r:id="rId6"/>
              </a:rPr>
              <a:t>Magic Methods</a:t>
            </a:r>
            <a:endParaRPr lang="en-GB" dirty="0"/>
          </a:p>
          <a:p>
            <a:r>
              <a:rPr lang="en-GB" dirty="0">
                <a:hlinkClick r:id="rId7"/>
              </a:rPr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Inheritance</a:t>
            </a:r>
            <a:endParaRPr lang="en-GB" dirty="0"/>
          </a:p>
          <a:p>
            <a:r>
              <a:rPr lang="en-GB" dirty="0">
                <a:hlinkClick r:id="rId4"/>
              </a:rPr>
              <a:t>Polymorphism</a:t>
            </a:r>
            <a:endParaRPr lang="en-GB" dirty="0"/>
          </a:p>
          <a:p>
            <a:r>
              <a:rPr lang="en-GB" dirty="0">
                <a:hlinkClick r:id="rId5"/>
              </a:rPr>
              <a:t>Object-Oriented Code Design Principles</a:t>
            </a:r>
            <a:endParaRPr lang="en-GB" dirty="0"/>
          </a:p>
          <a:p>
            <a:r>
              <a:rPr lang="en-GB" dirty="0">
                <a:hlinkClick r:id="rId6"/>
              </a:rPr>
              <a:t>Objects in Objects</a:t>
            </a:r>
            <a:endParaRPr lang="en-GB" dirty="0"/>
          </a:p>
          <a:p>
            <a:r>
              <a:rPr lang="en-GB" dirty="0">
                <a:hlinkClick r:id="rId7"/>
              </a:rPr>
              <a:t>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7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Object-Oriented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20616</TotalTime>
  <Words>192</Words>
  <Application>Microsoft Office PowerPoint</Application>
  <PresentationFormat>On-screen Show (4:3)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Object-Oriented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Notebook Links</vt:lpstr>
      <vt:lpstr>Notebook Links</vt:lpstr>
      <vt:lpstr>Feedback</vt:lpstr>
      <vt:lpstr>Object-Oriented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423</cp:revision>
  <cp:lastPrinted>2017-04-21T16:42:54Z</cp:lastPrinted>
  <dcterms:created xsi:type="dcterms:W3CDTF">2014-10-29T16:03:49Z</dcterms:created>
  <dcterms:modified xsi:type="dcterms:W3CDTF">2022-05-20T14:43:24Z</dcterms:modified>
</cp:coreProperties>
</file>