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504" r:id="rId3"/>
    <p:sldId id="538" r:id="rId4"/>
    <p:sldId id="267" r:id="rId5"/>
    <p:sldId id="281" r:id="rId6"/>
    <p:sldId id="329" r:id="rId7"/>
    <p:sldId id="280" r:id="rId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538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2" d="100"/>
          <a:sy n="82" d="100"/>
        </p:scale>
        <p:origin x="1459" y="9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lotting-in-Python-with-Matplotlib/blob/master/Multiple%20Plots.ipynb" TargetMode="External"/><Relationship Id="rId3" Type="http://schemas.openxmlformats.org/officeDocument/2006/relationships/hyperlink" Target="https://colab.research.google.com/github/coolernato/Plotting-in-Python-with-Matplotlib/blob/master/Overview%20and%20the%20Matplotlib%20Gallery.ipynb" TargetMode="External"/><Relationship Id="rId7" Type="http://schemas.openxmlformats.org/officeDocument/2006/relationships/hyperlink" Target="https://colab.research.google.com/github/coolernato/Plotting-in-Python-with-Matplotlib/blob/master/Customising%20Plot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lotting-in-Python-with-Matplotlib/blob/master/Plotting%20Data%20with%20Two%20Dimensions.ipynb" TargetMode="External"/><Relationship Id="rId5" Type="http://schemas.openxmlformats.org/officeDocument/2006/relationships/hyperlink" Target="https://colab.research.google.com/github/coolernato/Plotting-in-Python-with-Matplotlib/blob/master/Plot%20Types%20-%20Continuous%20Data.ipynb" TargetMode="External"/><Relationship Id="rId10" Type="http://schemas.openxmlformats.org/officeDocument/2006/relationships/hyperlink" Target="https://colab.research.google.com/github/coolernato/Plotting-in-Python-with-Matplotlib/blob/master/Projects.ipynb" TargetMode="External"/><Relationship Id="rId4" Type="http://schemas.openxmlformats.org/officeDocument/2006/relationships/hyperlink" Target="https://colab.research.google.com/github/coolernato/Plotting-in-Python-with-Matplotlib/blob/master/Plot%20Types%20-%20Discrete%20Data.ipynb" TargetMode="External"/><Relationship Id="rId9" Type="http://schemas.openxmlformats.org/officeDocument/2006/relationships/hyperlink" Target="https://colab.research.google.com/github/coolernato/Plotting-in-Python-with-Matplotlib/blob/master/Saving%20Plots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Plotting in Python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5"/>
            <a:ext cx="8388117" cy="4410091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You are encouraged to wear a face covering indoors, especially in crowded, enclosed spaces, unless you are exempt.  This includes </a:t>
            </a: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Graduate School workshops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Cover your coughs and sneezes to reduce the spread of particles </a:t>
            </a:r>
          </a:p>
          <a:p>
            <a:endParaRPr lang="en-GB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</a:t>
            </a:r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espect people’s wishes for extra space </a:t>
            </a:r>
          </a:p>
          <a:p>
            <a:endParaRPr lang="en-GB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Use hand sanitiser where it is available to you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627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how to use example codes to create high-quality figures for your publications and thesis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and export a variety of plots using matplotlib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multiple data series efficiently on a single plot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Customise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appearance of plots and generate subplots in one figure 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 and the Matplotlib Gallery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Discrete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Continuous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 Data with Two Dimensions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Customising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</a:t>
            </a:r>
            <a:endParaRPr lang="en-GB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Plotting in Python with Matplotlib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20965</TotalTime>
  <Words>269</Words>
  <Application>Microsoft Office PowerPoint</Application>
  <PresentationFormat>On-screen Show (4:3)</PresentationFormat>
  <Paragraphs>40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Frutiger LT Std 65 Bold</vt:lpstr>
      <vt:lpstr>Times New Roman</vt:lpstr>
      <vt:lpstr>Office Theme</vt:lpstr>
      <vt:lpstr>Plotting in Python with Matplotlib</vt:lpstr>
      <vt:lpstr>Important Information on Marking your Attendance on Inkpath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PowerPoint Presentation</vt:lpstr>
      <vt:lpstr>Learning Outcomes</vt:lpstr>
      <vt:lpstr>Notebook Links</vt:lpstr>
      <vt:lpstr>Feedback</vt:lpstr>
      <vt:lpstr>Plotting in Python with Matplotlib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423</cp:revision>
  <cp:lastPrinted>2017-04-21T16:42:54Z</cp:lastPrinted>
  <dcterms:created xsi:type="dcterms:W3CDTF">2014-10-29T16:03:49Z</dcterms:created>
  <dcterms:modified xsi:type="dcterms:W3CDTF">2022-04-08T09:23:08Z</dcterms:modified>
</cp:coreProperties>
</file>