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89573-0505-1248-BF32-103617C586D0}" v="269" dt="2022-04-26T20:08:46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Knox" userId="5a458b9dab9b6d8c" providerId="LiveId" clId="{31F89573-0505-1248-BF32-103617C586D0}"/>
    <pc:docChg chg="undo custSel addSld modSld modMainMaster">
      <pc:chgData name="Cory Knox" userId="5a458b9dab9b6d8c" providerId="LiveId" clId="{31F89573-0505-1248-BF32-103617C586D0}" dt="2022-04-26T20:51:39.019" v="1510" actId="255"/>
      <pc:docMkLst>
        <pc:docMk/>
      </pc:docMkLst>
      <pc:sldChg chg="addSp delSp modSp mod setBg modAnim">
        <pc:chgData name="Cory Knox" userId="5a458b9dab9b6d8c" providerId="LiveId" clId="{31F89573-0505-1248-BF32-103617C586D0}" dt="2022-04-26T19:17:06.104" v="1356"/>
        <pc:sldMkLst>
          <pc:docMk/>
          <pc:sldMk cId="1518691935" sldId="258"/>
        </pc:sldMkLst>
        <pc:spChg chg="mod">
          <ac:chgData name="Cory Knox" userId="5a458b9dab9b6d8c" providerId="LiveId" clId="{31F89573-0505-1248-BF32-103617C586D0}" dt="2022-04-18T18:07:11.873" v="1066" actId="1036"/>
          <ac:spMkLst>
            <pc:docMk/>
            <pc:sldMk cId="1518691935" sldId="258"/>
            <ac:spMk id="2" creationId="{5E13AF5E-9179-B569-7197-938AA3D82008}"/>
          </ac:spMkLst>
        </pc:spChg>
        <pc:spChg chg="mod">
          <ac:chgData name="Cory Knox" userId="5a458b9dab9b6d8c" providerId="LiveId" clId="{31F89573-0505-1248-BF32-103617C586D0}" dt="2022-04-20T17:55:27.584" v="1132"/>
          <ac:spMkLst>
            <pc:docMk/>
            <pc:sldMk cId="1518691935" sldId="258"/>
            <ac:spMk id="3" creationId="{FDB755EA-FF17-F829-D4C6-62035398574E}"/>
          </ac:spMkLst>
        </pc:spChg>
        <pc:spChg chg="add del mod">
          <ac:chgData name="Cory Knox" userId="5a458b9dab9b6d8c" providerId="LiveId" clId="{31F89573-0505-1248-BF32-103617C586D0}" dt="2022-04-20T17:55:14.135" v="1120"/>
          <ac:spMkLst>
            <pc:docMk/>
            <pc:sldMk cId="1518691935" sldId="258"/>
            <ac:spMk id="4" creationId="{7AAD025D-06CA-2A91-7178-8BB2D756EADA}"/>
          </ac:spMkLst>
        </pc:spChg>
      </pc:sldChg>
      <pc:sldChg chg="modSp mod modAnim">
        <pc:chgData name="Cory Knox" userId="5a458b9dab9b6d8c" providerId="LiveId" clId="{31F89573-0505-1248-BF32-103617C586D0}" dt="2022-04-26T19:19:31.025" v="1405" actId="20577"/>
        <pc:sldMkLst>
          <pc:docMk/>
          <pc:sldMk cId="4151521127" sldId="259"/>
        </pc:sldMkLst>
        <pc:spChg chg="mod">
          <ac:chgData name="Cory Knox" userId="5a458b9dab9b6d8c" providerId="LiveId" clId="{31F89573-0505-1248-BF32-103617C586D0}" dt="2022-04-20T17:55:27.584" v="1132"/>
          <ac:spMkLst>
            <pc:docMk/>
            <pc:sldMk cId="4151521127" sldId="259"/>
            <ac:spMk id="2" creationId="{3EF16F8A-E938-2B80-97E7-C6408D30BA28}"/>
          </ac:spMkLst>
        </pc:spChg>
        <pc:spChg chg="mod">
          <ac:chgData name="Cory Knox" userId="5a458b9dab9b6d8c" providerId="LiveId" clId="{31F89573-0505-1248-BF32-103617C586D0}" dt="2022-04-26T19:19:31.025" v="1405" actId="20577"/>
          <ac:spMkLst>
            <pc:docMk/>
            <pc:sldMk cId="4151521127" sldId="259"/>
            <ac:spMk id="3" creationId="{AEA5389A-595D-4913-7DEC-569397C09B11}"/>
          </ac:spMkLst>
        </pc:spChg>
      </pc:sldChg>
      <pc:sldChg chg="modSp mod">
        <pc:chgData name="Cory Knox" userId="5a458b9dab9b6d8c" providerId="LiveId" clId="{31F89573-0505-1248-BF32-103617C586D0}" dt="2022-04-26T18:06:33.456" v="1313" actId="20577"/>
        <pc:sldMkLst>
          <pc:docMk/>
          <pc:sldMk cId="4198488368" sldId="260"/>
        </pc:sldMkLst>
        <pc:spChg chg="mod">
          <ac:chgData name="Cory Knox" userId="5a458b9dab9b6d8c" providerId="LiveId" clId="{31F89573-0505-1248-BF32-103617C586D0}" dt="2022-04-18T17:51:15.399" v="412" actId="14100"/>
          <ac:spMkLst>
            <pc:docMk/>
            <pc:sldMk cId="4198488368" sldId="260"/>
            <ac:spMk id="2" creationId="{3EF16F8A-E938-2B80-97E7-C6408D30BA28}"/>
          </ac:spMkLst>
        </pc:spChg>
        <pc:spChg chg="mod">
          <ac:chgData name="Cory Knox" userId="5a458b9dab9b6d8c" providerId="LiveId" clId="{31F89573-0505-1248-BF32-103617C586D0}" dt="2022-04-26T18:06:33.456" v="1313" actId="20577"/>
          <ac:spMkLst>
            <pc:docMk/>
            <pc:sldMk cId="4198488368" sldId="260"/>
            <ac:spMk id="3" creationId="{AEA5389A-595D-4913-7DEC-569397C09B11}"/>
          </ac:spMkLst>
        </pc:spChg>
      </pc:sldChg>
      <pc:sldChg chg="modSp new mod modAnim">
        <pc:chgData name="Cory Knox" userId="5a458b9dab9b6d8c" providerId="LiveId" clId="{31F89573-0505-1248-BF32-103617C586D0}" dt="2022-04-26T17:29:10.962" v="1261" actId="20577"/>
        <pc:sldMkLst>
          <pc:docMk/>
          <pc:sldMk cId="3474554655" sldId="261"/>
        </pc:sldMkLst>
        <pc:spChg chg="mod">
          <ac:chgData name="Cory Knox" userId="5a458b9dab9b6d8c" providerId="LiveId" clId="{31F89573-0505-1248-BF32-103617C586D0}" dt="2022-04-20T17:55:27.584" v="1132"/>
          <ac:spMkLst>
            <pc:docMk/>
            <pc:sldMk cId="3474554655" sldId="261"/>
            <ac:spMk id="2" creationId="{CF385219-9FA4-A3BF-BCB4-BC543FB2608B}"/>
          </ac:spMkLst>
        </pc:spChg>
        <pc:spChg chg="mod">
          <ac:chgData name="Cory Knox" userId="5a458b9dab9b6d8c" providerId="LiveId" clId="{31F89573-0505-1248-BF32-103617C586D0}" dt="2022-04-26T17:29:10.962" v="1261" actId="20577"/>
          <ac:spMkLst>
            <pc:docMk/>
            <pc:sldMk cId="3474554655" sldId="261"/>
            <ac:spMk id="3" creationId="{222927E2-48F4-F5C4-461E-09D3EBA60931}"/>
          </ac:spMkLst>
        </pc:spChg>
      </pc:sldChg>
      <pc:sldChg chg="addSp delSp modSp new mod modTransition modAnim">
        <pc:chgData name="Cory Knox" userId="5a458b9dab9b6d8c" providerId="LiveId" clId="{31F89573-0505-1248-BF32-103617C586D0}" dt="2022-04-20T17:55:27.584" v="1132"/>
        <pc:sldMkLst>
          <pc:docMk/>
          <pc:sldMk cId="2201009662" sldId="262"/>
        </pc:sldMkLst>
        <pc:spChg chg="mod">
          <ac:chgData name="Cory Knox" userId="5a458b9dab9b6d8c" providerId="LiveId" clId="{31F89573-0505-1248-BF32-103617C586D0}" dt="2022-04-20T17:55:27.584" v="1132"/>
          <ac:spMkLst>
            <pc:docMk/>
            <pc:sldMk cId="2201009662" sldId="262"/>
            <ac:spMk id="2" creationId="{C0259F77-6BC7-838E-15B4-4C39BAF82BA4}"/>
          </ac:spMkLst>
        </pc:spChg>
        <pc:spChg chg="mod">
          <ac:chgData name="Cory Knox" userId="5a458b9dab9b6d8c" providerId="LiveId" clId="{31F89573-0505-1248-BF32-103617C586D0}" dt="2022-04-20T17:55:27.584" v="1132"/>
          <ac:spMkLst>
            <pc:docMk/>
            <pc:sldMk cId="2201009662" sldId="262"/>
            <ac:spMk id="3" creationId="{5EAD1739-0C21-D0A2-2E71-6B128A3166B5}"/>
          </ac:spMkLst>
        </pc:spChg>
        <pc:spChg chg="add del mod">
          <ac:chgData name="Cory Knox" userId="5a458b9dab9b6d8c" providerId="LiveId" clId="{31F89573-0505-1248-BF32-103617C586D0}" dt="2022-04-18T17:56:00.762" v="578"/>
          <ac:spMkLst>
            <pc:docMk/>
            <pc:sldMk cId="2201009662" sldId="262"/>
            <ac:spMk id="4" creationId="{640AC771-8023-7BA5-D4A4-791962051FA1}"/>
          </ac:spMkLst>
        </pc:spChg>
      </pc:sldChg>
      <pc:sldChg chg="modSp new mod modAnim">
        <pc:chgData name="Cory Knox" userId="5a458b9dab9b6d8c" providerId="LiveId" clId="{31F89573-0505-1248-BF32-103617C586D0}" dt="2022-04-26T20:08:52.599" v="1441" actId="1076"/>
        <pc:sldMkLst>
          <pc:docMk/>
          <pc:sldMk cId="3643584403" sldId="263"/>
        </pc:sldMkLst>
        <pc:spChg chg="mod">
          <ac:chgData name="Cory Knox" userId="5a458b9dab9b6d8c" providerId="LiveId" clId="{31F89573-0505-1248-BF32-103617C586D0}" dt="2022-04-26T20:08:52.599" v="1441" actId="1076"/>
          <ac:spMkLst>
            <pc:docMk/>
            <pc:sldMk cId="3643584403" sldId="263"/>
            <ac:spMk id="2" creationId="{B13DD581-B8AB-DC58-329E-460C0566AF5F}"/>
          </ac:spMkLst>
        </pc:spChg>
        <pc:spChg chg="mod">
          <ac:chgData name="Cory Knox" userId="5a458b9dab9b6d8c" providerId="LiveId" clId="{31F89573-0505-1248-BF32-103617C586D0}" dt="2022-04-26T19:16:48.038" v="1355"/>
          <ac:spMkLst>
            <pc:docMk/>
            <pc:sldMk cId="3643584403" sldId="263"/>
            <ac:spMk id="3" creationId="{6D21B722-100C-CA87-C4C7-3EBE22518ACE}"/>
          </ac:spMkLst>
        </pc:spChg>
      </pc:sldChg>
      <pc:sldChg chg="modSp add mod modAnim">
        <pc:chgData name="Cory Knox" userId="5a458b9dab9b6d8c" providerId="LiveId" clId="{31F89573-0505-1248-BF32-103617C586D0}" dt="2022-04-20T17:55:27.584" v="1132"/>
        <pc:sldMkLst>
          <pc:docMk/>
          <pc:sldMk cId="3417259615" sldId="264"/>
        </pc:sldMkLst>
        <pc:spChg chg="mod">
          <ac:chgData name="Cory Knox" userId="5a458b9dab9b6d8c" providerId="LiveId" clId="{31F89573-0505-1248-BF32-103617C586D0}" dt="2022-04-20T17:55:27.584" v="1132"/>
          <ac:spMkLst>
            <pc:docMk/>
            <pc:sldMk cId="3417259615" sldId="264"/>
            <ac:spMk id="2" creationId="{C0259F77-6BC7-838E-15B4-4C39BAF82BA4}"/>
          </ac:spMkLst>
        </pc:spChg>
        <pc:spChg chg="mod">
          <ac:chgData name="Cory Knox" userId="5a458b9dab9b6d8c" providerId="LiveId" clId="{31F89573-0505-1248-BF32-103617C586D0}" dt="2022-04-20T17:55:27.584" v="1132"/>
          <ac:spMkLst>
            <pc:docMk/>
            <pc:sldMk cId="3417259615" sldId="264"/>
            <ac:spMk id="3" creationId="{5EAD1739-0C21-D0A2-2E71-6B128A3166B5}"/>
          </ac:spMkLst>
        </pc:spChg>
      </pc:sldChg>
      <pc:sldChg chg="modSp new mod">
        <pc:chgData name="Cory Knox" userId="5a458b9dab9b6d8c" providerId="LiveId" clId="{31F89573-0505-1248-BF32-103617C586D0}" dt="2022-04-26T20:09:11.025" v="1445" actId="122"/>
        <pc:sldMkLst>
          <pc:docMk/>
          <pc:sldMk cId="4146616711" sldId="265"/>
        </pc:sldMkLst>
        <pc:spChg chg="mod">
          <ac:chgData name="Cory Knox" userId="5a458b9dab9b6d8c" providerId="LiveId" clId="{31F89573-0505-1248-BF32-103617C586D0}" dt="2022-04-26T20:09:11.025" v="1445" actId="122"/>
          <ac:spMkLst>
            <pc:docMk/>
            <pc:sldMk cId="4146616711" sldId="265"/>
            <ac:spMk id="2" creationId="{E9482E81-77D9-A989-82E1-8EB78781A2A2}"/>
          </ac:spMkLst>
        </pc:spChg>
      </pc:sldChg>
      <pc:sldChg chg="modSp new mod">
        <pc:chgData name="Cory Knox" userId="5a458b9dab9b6d8c" providerId="LiveId" clId="{31F89573-0505-1248-BF32-103617C586D0}" dt="2022-04-26T20:09:48.435" v="1448" actId="255"/>
        <pc:sldMkLst>
          <pc:docMk/>
          <pc:sldMk cId="3938124501" sldId="266"/>
        </pc:sldMkLst>
        <pc:spChg chg="mod">
          <ac:chgData name="Cory Knox" userId="5a458b9dab9b6d8c" providerId="LiveId" clId="{31F89573-0505-1248-BF32-103617C586D0}" dt="2022-04-26T20:09:48.435" v="1448" actId="255"/>
          <ac:spMkLst>
            <pc:docMk/>
            <pc:sldMk cId="3938124501" sldId="266"/>
            <ac:spMk id="2" creationId="{37ABE95A-B8AC-E6BC-9BF5-F37E42E1BB86}"/>
          </ac:spMkLst>
        </pc:spChg>
        <pc:spChg chg="mod">
          <ac:chgData name="Cory Knox" userId="5a458b9dab9b6d8c" providerId="LiveId" clId="{31F89573-0505-1248-BF32-103617C586D0}" dt="2022-04-26T20:09:30.345" v="1446" actId="207"/>
          <ac:spMkLst>
            <pc:docMk/>
            <pc:sldMk cId="3938124501" sldId="266"/>
            <ac:spMk id="3" creationId="{DF9E75DA-AA46-8351-766C-C864D19972D8}"/>
          </ac:spMkLst>
        </pc:spChg>
      </pc:sldChg>
      <pc:sldChg chg="modSp new mod">
        <pc:chgData name="Cory Knox" userId="5a458b9dab9b6d8c" providerId="LiveId" clId="{31F89573-0505-1248-BF32-103617C586D0}" dt="2022-04-26T20:51:39.019" v="1510" actId="255"/>
        <pc:sldMkLst>
          <pc:docMk/>
          <pc:sldMk cId="3310474629" sldId="267"/>
        </pc:sldMkLst>
        <pc:spChg chg="mod">
          <ac:chgData name="Cory Knox" userId="5a458b9dab9b6d8c" providerId="LiveId" clId="{31F89573-0505-1248-BF32-103617C586D0}" dt="2022-04-26T20:51:25.760" v="1460" actId="255"/>
          <ac:spMkLst>
            <pc:docMk/>
            <pc:sldMk cId="3310474629" sldId="267"/>
            <ac:spMk id="2" creationId="{751B211C-98D0-8FC7-90CD-FBD0033EE0B5}"/>
          </ac:spMkLst>
        </pc:spChg>
        <pc:spChg chg="mod">
          <ac:chgData name="Cory Knox" userId="5a458b9dab9b6d8c" providerId="LiveId" clId="{31F89573-0505-1248-BF32-103617C586D0}" dt="2022-04-26T20:51:39.019" v="1510" actId="255"/>
          <ac:spMkLst>
            <pc:docMk/>
            <pc:sldMk cId="3310474629" sldId="267"/>
            <ac:spMk id="3" creationId="{92ABD02C-28BC-FDEF-029A-CECBC7A73056}"/>
          </ac:spMkLst>
        </pc:spChg>
      </pc:sldChg>
      <pc:sldMasterChg chg="setBg modSldLayout">
        <pc:chgData name="Cory Knox" userId="5a458b9dab9b6d8c" providerId="LiveId" clId="{31F89573-0505-1248-BF32-103617C586D0}" dt="2022-04-20T17:57:18.749" v="1226"/>
        <pc:sldMasterMkLst>
          <pc:docMk/>
          <pc:sldMasterMk cId="0" sldId="2147483648"/>
        </pc:sldMasterMkLst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Cory Knox" userId="5a458b9dab9b6d8c" providerId="LiveId" clId="{31F89573-0505-1248-BF32-103617C586D0}" dt="2022-04-20T17:57:18.749" v="1226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Sp">
        <pc:chgData name="Cory Knox" userId="5a458b9dab9b6d8c" providerId="LiveId" clId="{31F89573-0505-1248-BF32-103617C586D0}" dt="2022-04-20T17:55:19.839" v="1121"/>
        <pc:sldMasterMkLst>
          <pc:docMk/>
          <pc:sldMasterMk cId="3340204137" sldId="2147483660"/>
        </pc:sldMasterMkLst>
        <pc:spChg chg="add">
          <ac:chgData name="Cory Knox" userId="5a458b9dab9b6d8c" providerId="LiveId" clId="{31F89573-0505-1248-BF32-103617C586D0}" dt="2022-04-20T17:55:19.839" v="1121"/>
          <ac:spMkLst>
            <pc:docMk/>
            <pc:sldMasterMk cId="3340204137" sldId="2147483660"/>
            <ac:spMk id="11" creationId="{CC5654A7-0BCE-5B46-3E73-65EC4F6538F9}"/>
          </ac:spMkLst>
        </pc:spChg>
        <pc:picChg chg="add">
          <ac:chgData name="Cory Knox" userId="5a458b9dab9b6d8c" providerId="LiveId" clId="{31F89573-0505-1248-BF32-103617C586D0}" dt="2022-04-20T17:55:19.839" v="1121"/>
          <ac:picMkLst>
            <pc:docMk/>
            <pc:sldMasterMk cId="3340204137" sldId="2147483660"/>
            <ac:picMk id="10" creationId="{3EBF9875-E74D-896F-4CFC-085CA7C41C5F}"/>
          </ac:picMkLst>
        </pc:picChg>
        <pc:picChg chg="add">
          <ac:chgData name="Cory Knox" userId="5a458b9dab9b6d8c" providerId="LiveId" clId="{31F89573-0505-1248-BF32-103617C586D0}" dt="2022-04-20T17:55:19.839" v="1121"/>
          <ac:picMkLst>
            <pc:docMk/>
            <pc:sldMasterMk cId="3340204137" sldId="2147483660"/>
            <ac:picMk id="13" creationId="{04FFB8F5-63B8-ED69-1BFF-C9447A5CF3A4}"/>
          </ac:picMkLst>
        </pc:picChg>
        <pc:picChg chg="add">
          <ac:chgData name="Cory Knox" userId="5a458b9dab9b6d8c" providerId="LiveId" clId="{31F89573-0505-1248-BF32-103617C586D0}" dt="2022-04-20T17:55:19.839" v="1121"/>
          <ac:picMkLst>
            <pc:docMk/>
            <pc:sldMasterMk cId="3340204137" sldId="2147483660"/>
            <ac:picMk id="14" creationId="{0FDA3D72-DBD4-B7B5-B342-B3CA7A51A2F0}"/>
          </ac:picMkLst>
        </pc:picChg>
      </pc:sldMasterChg>
      <pc:sldMasterChg chg="addSp">
        <pc:chgData name="Cory Knox" userId="5a458b9dab9b6d8c" providerId="LiveId" clId="{31F89573-0505-1248-BF32-103617C586D0}" dt="2022-04-20T17:55:22.256" v="1122"/>
        <pc:sldMasterMkLst>
          <pc:docMk/>
          <pc:sldMasterMk cId="124196307" sldId="2147483672"/>
        </pc:sldMasterMkLst>
        <pc:spChg chg="add">
          <ac:chgData name="Cory Knox" userId="5a458b9dab9b6d8c" providerId="LiveId" clId="{31F89573-0505-1248-BF32-103617C586D0}" dt="2022-04-20T17:55:22.256" v="1122"/>
          <ac:spMkLst>
            <pc:docMk/>
            <pc:sldMasterMk cId="124196307" sldId="2147483672"/>
            <ac:spMk id="11" creationId="{B15D4CBA-BF4D-41F1-9B5E-41AF317F3E34}"/>
          </ac:spMkLst>
        </pc:spChg>
        <pc:picChg chg="add">
          <ac:chgData name="Cory Knox" userId="5a458b9dab9b6d8c" providerId="LiveId" clId="{31F89573-0505-1248-BF32-103617C586D0}" dt="2022-04-20T17:55:22.256" v="1122"/>
          <ac:picMkLst>
            <pc:docMk/>
            <pc:sldMasterMk cId="124196307" sldId="2147483672"/>
            <ac:picMk id="10" creationId="{FD6F398C-D911-46A6-7944-EF198065C5F5}"/>
          </ac:picMkLst>
        </pc:picChg>
        <pc:picChg chg="add">
          <ac:chgData name="Cory Knox" userId="5a458b9dab9b6d8c" providerId="LiveId" clId="{31F89573-0505-1248-BF32-103617C586D0}" dt="2022-04-20T17:55:22.256" v="1122"/>
          <ac:picMkLst>
            <pc:docMk/>
            <pc:sldMasterMk cId="124196307" sldId="2147483672"/>
            <ac:picMk id="15" creationId="{CA517F35-B52D-FE4E-368D-802353B9A144}"/>
          </ac:picMkLst>
        </pc:picChg>
        <pc:picChg chg="add">
          <ac:chgData name="Cory Knox" userId="5a458b9dab9b6d8c" providerId="LiveId" clId="{31F89573-0505-1248-BF32-103617C586D0}" dt="2022-04-20T17:55:22.256" v="1122"/>
          <ac:picMkLst>
            <pc:docMk/>
            <pc:sldMasterMk cId="124196307" sldId="2147483672"/>
            <ac:picMk id="16" creationId="{E7454017-05CD-1245-4487-75784E30C0D3}"/>
          </ac:picMkLst>
        </pc:picChg>
      </pc:sldMasterChg>
      <pc:sldMasterChg chg="addSp">
        <pc:chgData name="Cory Knox" userId="5a458b9dab9b6d8c" providerId="LiveId" clId="{31F89573-0505-1248-BF32-103617C586D0}" dt="2022-04-20T17:55:23.314" v="1125"/>
        <pc:sldMasterMkLst>
          <pc:docMk/>
          <pc:sldMasterMk cId="2483002929" sldId="2147483684"/>
        </pc:sldMasterMkLst>
        <pc:spChg chg="add">
          <ac:chgData name="Cory Knox" userId="5a458b9dab9b6d8c" providerId="LiveId" clId="{31F89573-0505-1248-BF32-103617C586D0}" dt="2022-04-20T17:55:23.314" v="1125"/>
          <ac:spMkLst>
            <pc:docMk/>
            <pc:sldMasterMk cId="2483002929" sldId="2147483684"/>
            <ac:spMk id="12" creationId="{924DCBA0-0EE9-A922-B5F9-9CDD3DA3DB23}"/>
          </ac:spMkLst>
        </pc:spChg>
        <pc:picChg chg="add">
          <ac:chgData name="Cory Knox" userId="5a458b9dab9b6d8c" providerId="LiveId" clId="{31F89573-0505-1248-BF32-103617C586D0}" dt="2022-04-20T17:55:23.314" v="1125"/>
          <ac:picMkLst>
            <pc:docMk/>
            <pc:sldMasterMk cId="2483002929" sldId="2147483684"/>
            <ac:picMk id="11" creationId="{2755DF11-4916-E84D-7992-B974B336AC6D}"/>
          </ac:picMkLst>
        </pc:picChg>
        <pc:picChg chg="add">
          <ac:chgData name="Cory Knox" userId="5a458b9dab9b6d8c" providerId="LiveId" clId="{31F89573-0505-1248-BF32-103617C586D0}" dt="2022-04-20T17:55:23.314" v="1125"/>
          <ac:picMkLst>
            <pc:docMk/>
            <pc:sldMasterMk cId="2483002929" sldId="2147483684"/>
            <ac:picMk id="13" creationId="{3651EE83-A146-5828-C575-19B8D0D1DEFC}"/>
          </ac:picMkLst>
        </pc:picChg>
        <pc:picChg chg="add">
          <ac:chgData name="Cory Knox" userId="5a458b9dab9b6d8c" providerId="LiveId" clId="{31F89573-0505-1248-BF32-103617C586D0}" dt="2022-04-20T17:55:23.314" v="1125"/>
          <ac:picMkLst>
            <pc:docMk/>
            <pc:sldMasterMk cId="2483002929" sldId="2147483684"/>
            <ac:picMk id="14" creationId="{A821A7B2-DC58-618A-8FBD-7F4ABDF859DD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7F57E-FA23-E340-BD17-DE9D8788545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EE29F-635B-6E4D-B9EF-803BEF5A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E29F-635B-6E4D-B9EF-803BEF5A9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gitlens/plus-features" TargetMode="External"/><Relationship Id="rId2" Type="http://schemas.openxmlformats.org/officeDocument/2006/relationships/hyperlink" Target="https://git-scm.com/docs/git-worktr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AF5E-9179-B569-7197-938AA3D82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05" y="595469"/>
            <a:ext cx="11502189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Git </a:t>
            </a:r>
            <a:r>
              <a:rPr lang="en-US" dirty="0" err="1"/>
              <a:t>worktree</a:t>
            </a:r>
            <a:r>
              <a:rPr lang="en-US" dirty="0"/>
              <a:t> to supercharge your development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755EA-FF17-F829-D4C6-620353985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Quickly pivot to new work without losing your current work</a:t>
            </a:r>
          </a:p>
        </p:txBody>
      </p:sp>
    </p:spTree>
    <p:extLst>
      <p:ext uri="{BB962C8B-B14F-4D97-AF65-F5344CB8AC3E}">
        <p14:creationId xmlns:p14="http://schemas.microsoft.com/office/powerpoint/2010/main" val="151869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6F8A-E938-2B80-97E7-C6408D30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826021" cy="1049235"/>
          </a:xfrm>
        </p:spPr>
        <p:txBody>
          <a:bodyPr>
            <a:noAutofit/>
          </a:bodyPr>
          <a:lstStyle/>
          <a:p>
            <a:r>
              <a:rPr lang="en-US" sz="4000" dirty="0"/>
              <a:t>Get-Contact -Presenter ‘Cory Knox’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389A-595D-4913-7DEC-569397C0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Twitter: </a:t>
            </a:r>
            <a:r>
              <a:rPr lang="en-US" sz="3200" dirty="0" err="1"/>
              <a:t>CoryKnox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GitHub: </a:t>
            </a:r>
            <a:r>
              <a:rPr lang="en-US" sz="3200" dirty="0" err="1"/>
              <a:t>corbob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GitLab: </a:t>
            </a:r>
            <a:r>
              <a:rPr lang="en-US" sz="3200" dirty="0" err="1"/>
              <a:t>corbob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Website: https://</a:t>
            </a:r>
            <a:r>
              <a:rPr lang="en-US" sz="3200" dirty="0" err="1"/>
              <a:t>coryknox.dev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848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6F8A-E938-2B80-97E7-C6408D30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Get-Info -Presenter ‘Cory Knox’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389A-595D-4913-7DEC-569397C0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Name: Cory Knox</a:t>
            </a:r>
          </a:p>
          <a:p>
            <a:r>
              <a:rPr lang="en-US" sz="3200" dirty="0"/>
              <a:t>Profession: Software Developer for Chocolatey Software</a:t>
            </a:r>
          </a:p>
          <a:p>
            <a:r>
              <a:rPr lang="en-US" sz="3200" dirty="0"/>
              <a:t>Background: Over a decade in End User Computing</a:t>
            </a:r>
          </a:p>
          <a:p>
            <a:r>
              <a:rPr lang="en-US" sz="3200" dirty="0"/>
              <a:t>Interests: PowerShell, C#, whatever language is required to fix issues in Open 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41515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5219-9FA4-A3BF-BCB4-BC543FB2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Git? – a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27E2-48F4-F5C4-461E-09D3EBA6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Distributed</a:t>
            </a:r>
            <a:r>
              <a:rPr lang="en-US" sz="3200" dirty="0"/>
              <a:t> Version Control System</a:t>
            </a:r>
          </a:p>
          <a:p>
            <a:r>
              <a:rPr lang="en-US" sz="3200" dirty="0"/>
              <a:t>A Blockchain</a:t>
            </a:r>
          </a:p>
          <a:p>
            <a:r>
              <a:rPr lang="en-US" sz="3200" dirty="0"/>
              <a:t>Not GitHub, GitLab, </a:t>
            </a:r>
            <a:r>
              <a:rPr lang="en-US" sz="3200" dirty="0" err="1"/>
              <a:t>BitBucket</a:t>
            </a:r>
            <a:r>
              <a:rPr lang="en-US" sz="3200" dirty="0"/>
              <a:t>, etc.</a:t>
            </a:r>
          </a:p>
          <a:p>
            <a:r>
              <a:rPr lang="en-US" sz="3200" dirty="0"/>
              <a:t>A way to track changes to your files over time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45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9F77-6BC7-838E-15B4-4C39BAF8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Ok, but What is a </a:t>
            </a:r>
            <a:r>
              <a:rPr lang="en-US" sz="4000" dirty="0" err="1"/>
              <a:t>worktree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1739-0C21-D0A2-2E71-6B128A31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branch</a:t>
            </a:r>
          </a:p>
          <a:p>
            <a:r>
              <a:rPr lang="en-US" sz="3200" dirty="0"/>
              <a:t>The end</a:t>
            </a:r>
          </a:p>
          <a:p>
            <a:r>
              <a:rPr lang="en-US" sz="3200" dirty="0"/>
              <a:t>Thank you for coming to my talk</a:t>
            </a:r>
          </a:p>
        </p:txBody>
      </p:sp>
    </p:spTree>
    <p:extLst>
      <p:ext uri="{BB962C8B-B14F-4D97-AF65-F5344CB8AC3E}">
        <p14:creationId xmlns:p14="http://schemas.microsoft.com/office/powerpoint/2010/main" val="22010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9F77-6BC7-838E-15B4-4C39BAF8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No, seriously What is a </a:t>
            </a:r>
            <a:r>
              <a:rPr lang="en-US" sz="4000" dirty="0" err="1"/>
              <a:t>worktree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1739-0C21-D0A2-2E71-6B128A31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separate directory to work out of</a:t>
            </a:r>
          </a:p>
          <a:p>
            <a:r>
              <a:rPr lang="en-US" sz="3200" dirty="0"/>
              <a:t>Without needing to clone your git repository again</a:t>
            </a:r>
          </a:p>
          <a:p>
            <a:r>
              <a:rPr lang="en-US" sz="3200" dirty="0"/>
              <a:t>Without needing to stash incomplete work</a:t>
            </a:r>
          </a:p>
          <a:p>
            <a:r>
              <a:rPr lang="en-US" sz="3200" dirty="0"/>
              <a:t>Without needing to worry about untracked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AC771-8023-7BA5-D4A4-791962051FA1}"/>
              </a:ext>
            </a:extLst>
          </p:cNvPr>
          <p:cNvSpPr txBox="1"/>
          <p:nvPr/>
        </p:nvSpPr>
        <p:spPr>
          <a:xfrm>
            <a:off x="3543300" y="238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D581-B8AB-DC58-329E-460C0566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94791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The five main Git </a:t>
            </a:r>
            <a:r>
              <a:rPr lang="en-US" sz="4000" dirty="0" err="1"/>
              <a:t>worktree</a:t>
            </a:r>
            <a:br>
              <a:rPr lang="en-US" sz="4000" dirty="0"/>
            </a:br>
            <a:r>
              <a:rPr lang="en-US" sz="4000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B722-100C-CA87-C4C7-3EBE2251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git </a:t>
            </a:r>
            <a:r>
              <a:rPr lang="en-US" sz="3200" dirty="0" err="1"/>
              <a:t>worktree</a:t>
            </a:r>
            <a:r>
              <a:rPr lang="en-US" sz="3200" dirty="0"/>
              <a:t> add &lt;path to new </a:t>
            </a:r>
            <a:r>
              <a:rPr lang="en-US" sz="3200" dirty="0" err="1"/>
              <a:t>worktree</a:t>
            </a:r>
            <a:r>
              <a:rPr lang="en-US" sz="3200" dirty="0"/>
              <a:t>&gt;</a:t>
            </a:r>
          </a:p>
          <a:p>
            <a:r>
              <a:rPr lang="en-US" sz="3200" dirty="0"/>
              <a:t>git </a:t>
            </a:r>
            <a:r>
              <a:rPr lang="en-US" sz="3200" dirty="0" err="1"/>
              <a:t>worktree</a:t>
            </a:r>
            <a:r>
              <a:rPr lang="en-US" sz="3200" dirty="0"/>
              <a:t> list</a:t>
            </a:r>
          </a:p>
          <a:p>
            <a:r>
              <a:rPr lang="en-US" sz="3200" dirty="0"/>
              <a:t>git </a:t>
            </a:r>
            <a:r>
              <a:rPr lang="en-US" sz="3200" dirty="0" err="1"/>
              <a:t>worktree</a:t>
            </a:r>
            <a:r>
              <a:rPr lang="en-US" sz="3200" dirty="0"/>
              <a:t> remove &lt;path to old </a:t>
            </a:r>
            <a:r>
              <a:rPr lang="en-US" sz="3200" dirty="0" err="1"/>
              <a:t>worktree</a:t>
            </a:r>
            <a:r>
              <a:rPr lang="en-US" sz="3200" dirty="0"/>
              <a:t>&gt;</a:t>
            </a:r>
          </a:p>
          <a:p>
            <a:r>
              <a:rPr lang="en-US" sz="3200" dirty="0"/>
              <a:t>git branch –</a:t>
            </a:r>
            <a:r>
              <a:rPr lang="en-US" sz="3200" dirty="0" err="1"/>
              <a:t>vv</a:t>
            </a:r>
            <a:endParaRPr lang="en-US" sz="3200" dirty="0"/>
          </a:p>
          <a:p>
            <a:r>
              <a:rPr lang="en-US" sz="3200" dirty="0"/>
              <a:t>git </a:t>
            </a:r>
            <a:r>
              <a:rPr lang="en-US" sz="3200" dirty="0" err="1"/>
              <a:t>worktree</a:t>
            </a:r>
            <a:r>
              <a:rPr lang="en-US" sz="3200" dirty="0"/>
              <a:t> prune</a:t>
            </a:r>
          </a:p>
        </p:txBody>
      </p:sp>
    </p:spTree>
    <p:extLst>
      <p:ext uri="{BB962C8B-B14F-4D97-AF65-F5344CB8AC3E}">
        <p14:creationId xmlns:p14="http://schemas.microsoft.com/office/powerpoint/2010/main" val="36435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E81-77D9-A989-82E1-8EB78781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21055"/>
            <a:ext cx="9603275" cy="290794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902F-DF33-2832-1A55-8BED42AF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1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E95A-B8AC-E6BC-9BF5-F37E42E1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75DA-AA46-8351-766C-C864D199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https://git-scm.com/docs/git-worktree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https://www.gitkraken.com/gitlens/plus-features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211C-98D0-8FC7-90CD-FBD0033E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D02C-28BC-FDEF-029A-CECBC7A7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Please come up to the webcam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33104746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{7AB9A0E5-4A04-4C49-B939-E647EB28E3CD}tf10001119</Template>
  <TotalTime>6503</TotalTime>
  <Words>247</Words>
  <Application>Microsoft Macintosh PowerPoint</Application>
  <PresentationFormat>Widescreen</PresentationFormat>
  <Paragraphs>39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Using Git worktree to supercharge your development experience</vt:lpstr>
      <vt:lpstr>Get-Info -Presenter ‘Cory Knox’</vt:lpstr>
      <vt:lpstr>What is Git? – a brief overview</vt:lpstr>
      <vt:lpstr>Ok, but What is a worktree?</vt:lpstr>
      <vt:lpstr>No, seriously What is a worktree?</vt:lpstr>
      <vt:lpstr>The five main Git worktree commands</vt:lpstr>
      <vt:lpstr>Demo Time!</vt:lpstr>
      <vt:lpstr>Additional Resources</vt:lpstr>
      <vt:lpstr>Questions?</vt:lpstr>
      <vt:lpstr>Get-Contact -Presenter ‘Cory Knox’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Cory Knox</cp:lastModifiedBy>
  <cp:revision>20</cp:revision>
  <dcterms:created xsi:type="dcterms:W3CDTF">2020-10-05T21:13:15Z</dcterms:created>
  <dcterms:modified xsi:type="dcterms:W3CDTF">2022-04-26T21:02:04Z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