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8" r:id="rId5"/>
    <p:sldId id="259" r:id="rId6"/>
    <p:sldId id="273" r:id="rId7"/>
    <p:sldId id="261" r:id="rId8"/>
    <p:sldId id="269" r:id="rId9"/>
    <p:sldId id="271" r:id="rId10"/>
    <p:sldId id="262" r:id="rId11"/>
    <p:sldId id="272" r:id="rId12"/>
    <p:sldId id="263" r:id="rId13"/>
    <p:sldId id="265" r:id="rId14"/>
    <p:sldId id="267" r:id="rId15"/>
    <p:sldId id="268" r:id="rId16"/>
    <p:sldId id="274" r:id="rId17"/>
    <p:sldId id="260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1B89B-43FE-CC47-A73A-748C7A70D13F}" v="317" dt="2022-04-28T20:44:35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1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utility/show-command" TargetMode="External"/><Relationship Id="rId2" Type="http://schemas.openxmlformats.org/officeDocument/2006/relationships/hyperlink" Target="https://docs.microsoft.com/en-us/powershell/module/microsoft.powershell.utility/out-grid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howUI/ShowUI" TargetMode="External"/><Relationship Id="rId4" Type="http://schemas.openxmlformats.org/officeDocument/2006/relationships/hyperlink" Target="https://github.com/PowerShell/GraphicalTool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AF5E-9179-B569-7197-938AA3D82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905" y="595469"/>
            <a:ext cx="11502189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 Windows PowerShell to create scripts your users want to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755EA-FF17-F829-D4C6-620353985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Using Show-Command &amp; Out-</a:t>
            </a:r>
            <a:r>
              <a:rPr lang="en-US" sz="3200" dirty="0" err="1"/>
              <a:t>GridView</a:t>
            </a:r>
            <a:endParaRPr lang="en-US" sz="3200" dirty="0"/>
          </a:p>
          <a:p>
            <a:pPr algn="ctr"/>
            <a:r>
              <a:rPr lang="en-US" sz="3200" dirty="0"/>
              <a:t>to capture &amp; present data</a:t>
            </a:r>
          </a:p>
        </p:txBody>
      </p:sp>
    </p:spTree>
    <p:extLst>
      <p:ext uri="{BB962C8B-B14F-4D97-AF65-F5344CB8AC3E}">
        <p14:creationId xmlns:p14="http://schemas.microsoft.com/office/powerpoint/2010/main" val="151869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2E81-77D9-A989-82E1-8EB78781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21055"/>
            <a:ext cx="9603275" cy="290794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902F-DF33-2832-1A55-8BED42AF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1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211C-98D0-8FC7-90CD-FBD0033E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D02C-28BC-FDEF-029A-CECBC7A7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Please come up to the webcam to ask any questions</a:t>
            </a:r>
          </a:p>
        </p:txBody>
      </p:sp>
    </p:spTree>
    <p:extLst>
      <p:ext uri="{BB962C8B-B14F-4D97-AF65-F5344CB8AC3E}">
        <p14:creationId xmlns:p14="http://schemas.microsoft.com/office/powerpoint/2010/main" val="331047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CF34-1146-34C4-6BB1-E872C40E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95AA-1BD7-BD45-917E-D8712BB6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Function</a:t>
            </a:r>
          </a:p>
          <a:p>
            <a:r>
              <a:rPr lang="en-US" sz="3200" dirty="0"/>
              <a:t>Launcher script</a:t>
            </a:r>
          </a:p>
          <a:p>
            <a:r>
              <a:rPr lang="en-US" sz="3200" dirty="0"/>
              <a:t>Out-</a:t>
            </a:r>
            <a:r>
              <a:rPr lang="en-US" sz="3200" dirty="0" err="1"/>
              <a:t>GridView</a:t>
            </a:r>
            <a:r>
              <a:rPr lang="en-US" sz="3200" dirty="0"/>
              <a:t> tricks</a:t>
            </a:r>
          </a:p>
          <a:p>
            <a:pPr lvl="1"/>
            <a:r>
              <a:rPr lang="en-US" sz="3200" dirty="0"/>
              <a:t>-</a:t>
            </a:r>
            <a:r>
              <a:rPr lang="en-US" sz="3200" dirty="0" err="1"/>
              <a:t>PassThru</a:t>
            </a:r>
            <a:r>
              <a:rPr lang="en-US" sz="3200" dirty="0"/>
              <a:t>/-Wait</a:t>
            </a:r>
          </a:p>
          <a:p>
            <a:pPr lvl="1"/>
            <a:r>
              <a:rPr lang="en-US" sz="3200" dirty="0"/>
              <a:t>-</a:t>
            </a:r>
            <a:r>
              <a:rPr lang="en-US" sz="3200" dirty="0" err="1"/>
              <a:t>OutputMode</a:t>
            </a:r>
            <a:endParaRPr lang="en-US" sz="3200" dirty="0"/>
          </a:p>
          <a:p>
            <a:pPr lvl="1"/>
            <a:r>
              <a:rPr lang="en-US" sz="3200" dirty="0"/>
              <a:t>-Title</a:t>
            </a:r>
          </a:p>
        </p:txBody>
      </p:sp>
    </p:spTree>
    <p:extLst>
      <p:ext uri="{BB962C8B-B14F-4D97-AF65-F5344CB8AC3E}">
        <p14:creationId xmlns:p14="http://schemas.microsoft.com/office/powerpoint/2010/main" val="382183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71EA-AE52-2632-4B79-8A2555CD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6820-3DAD-8F4C-C919-0C7F211E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https://docs.microsoft.com/en-us/powershell/module/microsoft.powershell.utility/out-gridview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https://docs.microsoft.com/en-us/powershell/module/microsoft.powershell.utility/show-command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https://github.com/PowerShell/GraphicalTools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on hold waiting for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.Net</a:t>
            </a:r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</a:rPr>
              <a:t> MAUI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https://github.com/ShowUI/ShowUI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035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6F8A-E938-2B80-97E7-C6408D30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826021" cy="1049235"/>
          </a:xfrm>
        </p:spPr>
        <p:txBody>
          <a:bodyPr>
            <a:noAutofit/>
          </a:bodyPr>
          <a:lstStyle/>
          <a:p>
            <a:r>
              <a:rPr lang="en-US" sz="4000" dirty="0"/>
              <a:t>Get-Contact -Presenter ‘Cory Knox’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389A-595D-4913-7DEC-569397C0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Twitter: </a:t>
            </a:r>
            <a:r>
              <a:rPr lang="en-US" sz="3200" dirty="0" err="1"/>
              <a:t>CoryKnox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GitHub: </a:t>
            </a:r>
            <a:r>
              <a:rPr lang="en-US" sz="3200" dirty="0" err="1"/>
              <a:t>corbob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GitLab: </a:t>
            </a:r>
            <a:r>
              <a:rPr lang="en-US" sz="3200" dirty="0" err="1"/>
              <a:t>corbob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Website: https://</a:t>
            </a:r>
            <a:r>
              <a:rPr lang="en-US" sz="3200" dirty="0" err="1"/>
              <a:t>coryknox.dev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848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6F8A-E938-2B80-97E7-C6408D30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Get-Info -Presenter ‘Cory Knox’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389A-595D-4913-7DEC-569397C0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Name: Cory Knox</a:t>
            </a:r>
          </a:p>
          <a:p>
            <a:r>
              <a:rPr lang="en-US" sz="3200" dirty="0"/>
              <a:t>Profession: Software Developer for Chocolatey Software</a:t>
            </a:r>
          </a:p>
          <a:p>
            <a:r>
              <a:rPr lang="en-US" sz="3200" dirty="0"/>
              <a:t>Background: Over a decade in End User Computing</a:t>
            </a:r>
          </a:p>
          <a:p>
            <a:r>
              <a:rPr lang="en-US" sz="3200" dirty="0"/>
              <a:t>Interests: PowerShell, C#, whatever language is required to fix issues in Open Source projects</a:t>
            </a:r>
          </a:p>
        </p:txBody>
      </p:sp>
    </p:spTree>
    <p:extLst>
      <p:ext uri="{BB962C8B-B14F-4D97-AF65-F5344CB8AC3E}">
        <p14:creationId xmlns:p14="http://schemas.microsoft.com/office/powerpoint/2010/main" val="41515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A374-6370-8AD6-D184-9DC3B370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What’s wrong with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42AD-2186-9D03-07B0-867EBA92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Nothing</a:t>
            </a:r>
          </a:p>
          <a:p>
            <a:r>
              <a:rPr lang="en-US" sz="3200" dirty="0"/>
              <a:t>When written for yourself</a:t>
            </a:r>
          </a:p>
          <a:p>
            <a:r>
              <a:rPr lang="en-US" sz="3200" dirty="0"/>
              <a:t>The users don’t live in the shell</a:t>
            </a:r>
          </a:p>
          <a:p>
            <a:r>
              <a:rPr lang="en-US" sz="3200" dirty="0"/>
              <a:t>Not as discoverable</a:t>
            </a:r>
          </a:p>
        </p:txBody>
      </p:sp>
    </p:spTree>
    <p:extLst>
      <p:ext uri="{BB962C8B-B14F-4D97-AF65-F5344CB8AC3E}">
        <p14:creationId xmlns:p14="http://schemas.microsoft.com/office/powerpoint/2010/main" val="425950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5219-9FA4-A3BF-BCB4-BC543FB2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GUI options do I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27E2-48F4-F5C4-461E-09D3EBA6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</a:t>
            </a:r>
            <a:r>
              <a:rPr lang="en-US" sz="3200" dirty="0" err="1"/>
              <a:t>.Net</a:t>
            </a:r>
            <a:endParaRPr lang="en-US" sz="3200" dirty="0"/>
          </a:p>
          <a:p>
            <a:r>
              <a:rPr lang="en-US" sz="3200" dirty="0"/>
              <a:t>Perhaps a little bit of XAML</a:t>
            </a:r>
          </a:p>
          <a:p>
            <a:r>
              <a:rPr lang="en-US" sz="3200" dirty="0"/>
              <a:t>I know, WinForms!</a:t>
            </a:r>
          </a:p>
          <a:p>
            <a:r>
              <a:rPr lang="en-US" sz="3200" dirty="0" err="1"/>
              <a:t>ShowUI</a:t>
            </a:r>
            <a:endParaRPr lang="en-US" sz="3200" dirty="0"/>
          </a:p>
          <a:p>
            <a:r>
              <a:rPr lang="en-US" sz="3200" dirty="0"/>
              <a:t>Why not use features built into Windows PowerShell?</a:t>
            </a:r>
          </a:p>
        </p:txBody>
      </p:sp>
    </p:spTree>
    <p:extLst>
      <p:ext uri="{BB962C8B-B14F-4D97-AF65-F5344CB8AC3E}">
        <p14:creationId xmlns:p14="http://schemas.microsoft.com/office/powerpoint/2010/main" val="347455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C35-C1B3-E5E9-4EA4-31A2E274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But why would I use that option?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694B-961F-A427-D090-273B8B57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 need to reinvent the wheel</a:t>
            </a:r>
          </a:p>
          <a:p>
            <a:r>
              <a:rPr lang="en-US" sz="3200" dirty="0"/>
              <a:t>Design decisions are made for you</a:t>
            </a:r>
          </a:p>
          <a:p>
            <a:r>
              <a:rPr lang="en-US" sz="3200" dirty="0"/>
              <a:t>Already included with Windows PowerShell</a:t>
            </a:r>
          </a:p>
          <a:p>
            <a:r>
              <a:rPr lang="en-US" sz="3200" dirty="0"/>
              <a:t>Have I mentioned the lack of design skills needed?</a:t>
            </a:r>
          </a:p>
        </p:txBody>
      </p:sp>
    </p:spTree>
    <p:extLst>
      <p:ext uri="{BB962C8B-B14F-4D97-AF65-F5344CB8AC3E}">
        <p14:creationId xmlns:p14="http://schemas.microsoft.com/office/powerpoint/2010/main" val="140225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4997-CE3C-4E56-26EB-F5BB03F9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A5C0EB-ACEE-E51B-CA20-4EFEC956A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999" y="117235"/>
            <a:ext cx="8640001" cy="5936246"/>
          </a:xfrm>
        </p:spPr>
      </p:pic>
    </p:spTree>
    <p:extLst>
      <p:ext uri="{BB962C8B-B14F-4D97-AF65-F5344CB8AC3E}">
        <p14:creationId xmlns:p14="http://schemas.microsoft.com/office/powerpoint/2010/main" val="39043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F391-92F8-FCE9-899A-147BCD0D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Show-Command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28EB-CC7D-A7C6-2CCD-0E8CAFAF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Present a graphical interface</a:t>
            </a:r>
          </a:p>
          <a:p>
            <a:r>
              <a:rPr lang="en-US" sz="3200" dirty="0"/>
              <a:t>Validate input</a:t>
            </a:r>
          </a:p>
          <a:p>
            <a:r>
              <a:rPr lang="en-US" sz="3200" dirty="0"/>
              <a:t>Execute your script</a:t>
            </a:r>
          </a:p>
        </p:txBody>
      </p:sp>
    </p:spTree>
    <p:extLst>
      <p:ext uri="{BB962C8B-B14F-4D97-AF65-F5344CB8AC3E}">
        <p14:creationId xmlns:p14="http://schemas.microsoft.com/office/powerpoint/2010/main" val="422599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D15D-7154-5265-4D04-ED1B8C50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Out-</a:t>
            </a:r>
            <a:r>
              <a:rPr lang="en-US" sz="4000" dirty="0" err="1"/>
              <a:t>GridView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FCBB-7005-F8C4-A6C8-5004A437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Present data</a:t>
            </a:r>
          </a:p>
          <a:p>
            <a:r>
              <a:rPr lang="en-US" sz="3200" dirty="0"/>
              <a:t>Allow sorting</a:t>
            </a:r>
          </a:p>
          <a:p>
            <a:r>
              <a:rPr lang="en-US" sz="3200" dirty="0"/>
              <a:t>Filtering</a:t>
            </a:r>
          </a:p>
          <a:p>
            <a:r>
              <a:rPr lang="en-US" sz="3200" dirty="0"/>
              <a:t>Accept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CF34-1146-34C4-6BB1-E872C40E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Ok, it’s built in. But how do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95AA-1BD7-BD45-917E-D8712BB6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Function</a:t>
            </a:r>
          </a:p>
          <a:p>
            <a:r>
              <a:rPr lang="en-US" sz="3200" dirty="0"/>
              <a:t>Launcher script</a:t>
            </a:r>
          </a:p>
          <a:p>
            <a:r>
              <a:rPr lang="en-US" sz="3200" dirty="0"/>
              <a:t>Out-</a:t>
            </a:r>
            <a:r>
              <a:rPr lang="en-US" sz="3200" dirty="0" err="1"/>
              <a:t>GridView</a:t>
            </a:r>
            <a:r>
              <a:rPr lang="en-US" sz="3200" dirty="0"/>
              <a:t> tricks</a:t>
            </a:r>
          </a:p>
          <a:p>
            <a:pPr lvl="1"/>
            <a:r>
              <a:rPr lang="en-US" sz="3200" dirty="0"/>
              <a:t>-</a:t>
            </a:r>
            <a:r>
              <a:rPr lang="en-US" sz="3200" dirty="0" err="1"/>
              <a:t>PassThru</a:t>
            </a:r>
            <a:r>
              <a:rPr lang="en-US" sz="3200" dirty="0"/>
              <a:t>/-Wait</a:t>
            </a:r>
          </a:p>
          <a:p>
            <a:pPr lvl="1"/>
            <a:r>
              <a:rPr lang="en-US" sz="3200" dirty="0"/>
              <a:t>-</a:t>
            </a:r>
            <a:r>
              <a:rPr lang="en-US" sz="3200" dirty="0" err="1"/>
              <a:t>OutputMode</a:t>
            </a:r>
            <a:endParaRPr lang="en-US" sz="3200" dirty="0"/>
          </a:p>
          <a:p>
            <a:pPr lvl="1"/>
            <a:r>
              <a:rPr lang="en-US" sz="3200" dirty="0"/>
              <a:t>-Title</a:t>
            </a:r>
          </a:p>
        </p:txBody>
      </p:sp>
    </p:spTree>
    <p:extLst>
      <p:ext uri="{BB962C8B-B14F-4D97-AF65-F5344CB8AC3E}">
        <p14:creationId xmlns:p14="http://schemas.microsoft.com/office/powerpoint/2010/main" val="166453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7084</TotalTime>
  <Words>314</Words>
  <Application>Microsoft Macintosh PowerPoint</Application>
  <PresentationFormat>Widescreen</PresentationFormat>
  <Paragraphs>60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Using Windows PowerShell to create scripts your users want to use</vt:lpstr>
      <vt:lpstr>Get-Info -Presenter ‘Cory Knox’</vt:lpstr>
      <vt:lpstr>What’s wrong with scripts</vt:lpstr>
      <vt:lpstr>What GUI options do I have?</vt:lpstr>
      <vt:lpstr>But why would I use that option?</vt:lpstr>
      <vt:lpstr>PowerPoint Presentation</vt:lpstr>
      <vt:lpstr>Show-Command</vt:lpstr>
      <vt:lpstr>Out-GridView</vt:lpstr>
      <vt:lpstr>Ok, it’s built in. But how do I use it?</vt:lpstr>
      <vt:lpstr>Demo Time!</vt:lpstr>
      <vt:lpstr>Questions?</vt:lpstr>
      <vt:lpstr>Summary</vt:lpstr>
      <vt:lpstr>Resources</vt:lpstr>
      <vt:lpstr>Get-Contact -Presenter ‘Cory Knox’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Cory Knox</cp:lastModifiedBy>
  <cp:revision>22</cp:revision>
  <dcterms:created xsi:type="dcterms:W3CDTF">2020-10-05T21:13:15Z</dcterms:created>
  <dcterms:modified xsi:type="dcterms:W3CDTF">2022-04-28T20:45:43Z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