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79893"/>
  </p:normalViewPr>
  <p:slideViewPr>
    <p:cSldViewPr snapToGrid="0">
      <p:cViewPr varScale="1">
        <p:scale>
          <a:sx n="86" d="100"/>
          <a:sy n="86" d="100"/>
        </p:scale>
        <p:origin x="459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F9A21-FF2A-EE49-8C69-0BA01ECD82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864E3-DA5B-D846-8493-BF4EB365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23F44-3574-0D4B-B16C-CAE17B61083F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F152-8B04-B440-A1CF-B12767D52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8DC2-25C8-4247-9934-9FD9CC015F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5C9C3-0068-494C-B283-6BE1602C2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14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Image result for azure load balancer">
            <a:extLst>
              <a:ext uri="{FF2B5EF4-FFF2-40B4-BE49-F238E27FC236}">
                <a16:creationId xmlns:a16="http://schemas.microsoft.com/office/drawing/2014/main" id="{F50DFB56-C3A5-4FCF-91C7-44416970A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8" b="96154" l="10000" r="90000">
                        <a14:foregroundMark x1="45444" y1="21731" x2="45444" y2="21731"/>
                        <a14:foregroundMark x1="45444" y1="21731" x2="60556" y2="26923"/>
                        <a14:foregroundMark x1="60556" y1="26923" x2="72889" y2="42308"/>
                        <a14:foregroundMark x1="72889" y1="42308" x2="67444" y2="68077"/>
                        <a14:foregroundMark x1="67444" y1="68077" x2="56000" y2="86923"/>
                        <a14:foregroundMark x1="56000" y1="86923" x2="57222" y2="59808"/>
                        <a14:foregroundMark x1="57222" y1="59808" x2="73444" y2="54615"/>
                        <a14:foregroundMark x1="73444" y1="54615" x2="62444" y2="35385"/>
                        <a14:foregroundMark x1="62444" y1="35385" x2="49444" y2="49808"/>
                        <a14:foregroundMark x1="49444" y1="49808" x2="57222" y2="22885"/>
                        <a14:foregroundMark x1="57222" y1="22885" x2="44000" y2="44808"/>
                        <a14:foregroundMark x1="44000" y1="44808" x2="60444" y2="52692"/>
                        <a14:foregroundMark x1="60444" y1="52692" x2="46667" y2="31538"/>
                        <a14:foregroundMark x1="46667" y1="31538" x2="43444" y2="58462"/>
                        <a14:foregroundMark x1="43444" y1="58462" x2="55889" y2="55577"/>
                        <a14:foregroundMark x1="55333" y1="63269" x2="49667" y2="96154"/>
                        <a14:foregroundMark x1="54444" y1="41538" x2="51444" y2="13077"/>
                        <a14:foregroundMark x1="51444" y1="13077" x2="45111" y2="18269"/>
                        <a14:foregroundMark x1="56556" y1="8846" x2="48111" y2="1538"/>
                        <a14:foregroundMark x1="58889" y1="49423" x2="46111" y2="69808"/>
                        <a14:foregroundMark x1="46111" y1="69808" x2="48111" y2="83077"/>
                        <a14:foregroundMark x1="52889" y1="52885" x2="37000" y2="55769"/>
                        <a14:foregroundMark x1="37000" y1="55769" x2="29778" y2="47308"/>
                        <a14:foregroundMark x1="42111" y1="29038" x2="31000" y2="52500"/>
                        <a14:foregroundMark x1="31000" y1="52500" x2="31333" y2="54038"/>
                        <a14:foregroundMark x1="46333" y1="35769" x2="30444" y2="43846"/>
                        <a14:foregroundMark x1="30444" y1="43846" x2="28333" y2="55000"/>
                        <a14:foregroundMark x1="40333" y1="40577" x2="35778" y2="48846"/>
                        <a14:foregroundMark x1="40333" y1="42500" x2="60667" y2="49808"/>
                        <a14:foregroundMark x1="60667" y1="49808" x2="59556" y2="50385"/>
                        <a14:foregroundMark x1="49000" y1="54038" x2="39444" y2="4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89" y="3234152"/>
            <a:ext cx="3141583" cy="18151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15DC3-5A7E-4365-A7C2-239B06E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71D8-E223-47FD-B814-B897A6FBF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Engineer responsible for the creation of virtual network, virtual machines, and load balancing.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Established virtual network on 10.1.1.0/24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virtual machines within the same availability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 machines and load balancer enable different firewall rules to allow different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balanced the virtual machines to redirect web traffic in the event of server shutdown</a:t>
            </a:r>
          </a:p>
          <a:p>
            <a:endParaRPr lang="en-US" dirty="0"/>
          </a:p>
        </p:txBody>
      </p:sp>
      <p:pic>
        <p:nvPicPr>
          <p:cNvPr id="5" name="Picture 2" descr="Image result for azure virtual network">
            <a:extLst>
              <a:ext uri="{FF2B5EF4-FFF2-40B4-BE49-F238E27FC236}">
                <a16:creationId xmlns:a16="http://schemas.microsoft.com/office/drawing/2014/main" id="{177E6BD6-693B-49E4-958F-0A28335B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89" y="-129777"/>
            <a:ext cx="2279193" cy="18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igroup Case Study_ 2011 Data Breach_FINAL (1)" id="{233F9675-4001-8042-81D9-6142F7DDB6C7}" vid="{7B45EA24-D344-6E4C-B2A0-82EB00093AE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5077</TotalTime>
  <Words>60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</vt:lpstr>
      <vt:lpstr>Arial</vt:lpstr>
      <vt:lpstr>Lato</vt:lpstr>
      <vt:lpstr>Focus</vt:lpstr>
      <vt:lpstr>The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Rockwell: Database Security </dc:title>
  <dc:subject/>
  <dc:creator>Antonio Santana</dc:creator>
  <cp:keywords/>
  <dc:description/>
  <cp:lastModifiedBy>troymateo@gmail.com</cp:lastModifiedBy>
  <cp:revision>94</cp:revision>
  <dcterms:created xsi:type="dcterms:W3CDTF">2018-09-03T15:01:20Z</dcterms:created>
  <dcterms:modified xsi:type="dcterms:W3CDTF">2019-05-07T23:14:03Z</dcterms:modified>
  <cp:category/>
</cp:coreProperties>
</file>