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79" r:id="rId2"/>
    <p:sldId id="282" r:id="rId3"/>
  </p:sldIdLst>
  <p:sldSz cx="9144000" cy="5143500" type="screen16x9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Montserrat" panose="020B0600000101010101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79893"/>
  </p:normalViewPr>
  <p:slideViewPr>
    <p:cSldViewPr snapToGrid="0">
      <p:cViewPr>
        <p:scale>
          <a:sx n="100" d="100"/>
          <a:sy n="100" d="100"/>
        </p:scale>
        <p:origin x="882" y="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F9A21-FF2A-EE49-8C69-0BA01ECD82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864E3-DA5B-D846-8493-BF4EB365D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23F44-3574-0D4B-B16C-CAE17B61083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F152-8B04-B440-A1CF-B12767D52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A8DC2-25C8-4247-9934-9FD9CC015F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5C9C3-0068-494C-B283-6BE1602C2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6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145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02EE-362F-EC47-80AC-EE9EA4A2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60425"/>
            <a:ext cx="7038900" cy="914100"/>
          </a:xfrm>
        </p:spPr>
        <p:txBody>
          <a:bodyPr/>
          <a:lstStyle/>
          <a:p>
            <a:pPr algn="ctr"/>
            <a:r>
              <a:rPr lang="en-US" dirty="0"/>
              <a:t>Server/Database: The Back-end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79AA-736D-DB47-90BF-291D2DD3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</p:spPr>
        <p:txBody>
          <a:bodyPr/>
          <a:lstStyle/>
          <a:p>
            <a:pPr marL="285750" indent="-285750"/>
            <a:r>
              <a:rPr lang="en-US" sz="1600" dirty="0"/>
              <a:t>IIS, Web Management Service, Web Deploy for each VM</a:t>
            </a:r>
          </a:p>
          <a:p>
            <a:pPr marL="742950" lvl="1" indent="-285750"/>
            <a:r>
              <a:rPr lang="en-US" sz="1300" dirty="0"/>
              <a:t>Site Deployment Issues</a:t>
            </a:r>
            <a:br>
              <a:rPr lang="en-US" sz="1400" dirty="0"/>
            </a:br>
            <a:endParaRPr lang="en-US" sz="1400" dirty="0"/>
          </a:p>
          <a:p>
            <a:pPr marL="285750" indent="-285750"/>
            <a:r>
              <a:rPr lang="en-US" sz="1600" dirty="0"/>
              <a:t>SQL Server Express 2017/SQL Server Management Studio</a:t>
            </a:r>
          </a:p>
          <a:p>
            <a:pPr marL="742950" lvl="1" indent="-285750"/>
            <a:r>
              <a:rPr lang="en-US" sz="1300" dirty="0"/>
              <a:t>Database creation, TCP/IP connection, inbound rule additions</a:t>
            </a:r>
            <a:br>
              <a:rPr lang="en-US" sz="1400" dirty="0"/>
            </a:br>
            <a:endParaRPr lang="en-US" sz="1400" dirty="0"/>
          </a:p>
          <a:p>
            <a:pPr marL="285750" indent="-285750"/>
            <a:r>
              <a:rPr lang="en-US" sz="1600" dirty="0"/>
              <a:t>Establish Connection between SQL Server VM and Site VMs</a:t>
            </a:r>
          </a:p>
          <a:p>
            <a:pPr marL="742950" lvl="1" indent="-285750"/>
            <a:r>
              <a:rPr lang="en-US" sz="1300" dirty="0"/>
              <a:t>Two ways to find the connection string</a:t>
            </a:r>
          </a:p>
          <a:p>
            <a:pPr marL="742950" lvl="1" indent="-285750"/>
            <a:r>
              <a:rPr lang="en-US" sz="1300" dirty="0"/>
              <a:t>Ensure data populates inside the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32405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2AA0F-24BB-4D4F-87D6-E21BC9E27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685"/>
              </p:ext>
            </p:extLst>
          </p:nvPr>
        </p:nvGraphicFramePr>
        <p:xfrm>
          <a:off x="1219200" y="997526"/>
          <a:ext cx="6604000" cy="311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2708987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971101298"/>
                    </a:ext>
                  </a:extLst>
                </a:gridCol>
              </a:tblGrid>
              <a:tr h="62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Roles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928286"/>
                  </a:ext>
                </a:extLst>
              </a:tr>
              <a:tr h="622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Database Engineer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John Hong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819108"/>
                  </a:ext>
                </a:extLst>
              </a:tr>
              <a:tr h="622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Network Engineer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Troy Mateo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996017"/>
                  </a:ext>
                </a:extLst>
              </a:tr>
              <a:tr h="622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Management / </a:t>
                      </a:r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Antonio Santana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38273"/>
                  </a:ext>
                </a:extLst>
              </a:tr>
              <a:tr h="62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 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Nicholas Gabble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6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igroup Case Study_ 2011 Data Breach_FINAL (1)" id="{233F9675-4001-8042-81D9-6142F7DDB6C7}" vid="{7B45EA24-D344-6E4C-B2A0-82EB00093AE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</Template>
  <TotalTime>5108</TotalTime>
  <Words>42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Lato</vt:lpstr>
      <vt:lpstr>Montserrat</vt:lpstr>
      <vt:lpstr>Arial</vt:lpstr>
      <vt:lpstr>Focus</vt:lpstr>
      <vt:lpstr>Server/Database: The Back-end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Rockwell: Database Security</dc:title>
  <dc:subject/>
  <dc:creator>Antonio Santana</dc:creator>
  <cp:keywords/>
  <dc:description/>
  <cp:lastModifiedBy>John Hong</cp:lastModifiedBy>
  <cp:revision>99</cp:revision>
  <dcterms:created xsi:type="dcterms:W3CDTF">2018-09-03T15:01:20Z</dcterms:created>
  <dcterms:modified xsi:type="dcterms:W3CDTF">2019-05-08T02:10:44Z</dcterms:modified>
  <cp:category/>
</cp:coreProperties>
</file>