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77" r:id="rId2"/>
    <p:sldId id="278" r:id="rId3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79893"/>
  </p:normalViewPr>
  <p:slideViewPr>
    <p:cSldViewPr snapToGrid="0">
      <p:cViewPr varScale="1">
        <p:scale>
          <a:sx n="132" d="100"/>
          <a:sy n="132" d="100"/>
        </p:scale>
        <p:origin x="126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F9A21-FF2A-EE49-8C69-0BA01ECD82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864E3-DA5B-D846-8493-BF4EB365DF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23F44-3574-0D4B-B16C-CAE17B61083F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F152-8B04-B440-A1CF-B12767D52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A8DC2-25C8-4247-9934-9FD9CC015F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5C9C3-0068-494C-B283-6BE1602C2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6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145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60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ss.asp" TargetMode="External"/><Relationship Id="rId2" Type="http://schemas.openxmlformats.org/officeDocument/2006/relationships/hyperlink" Target="https://docs.microsoft.com/en-us/dotnet/api/system.web.ui.webcontrols.button?view=netframework-4.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Front-End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7A82-F8D9-7A44-B139-9F58BF3C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716" y="1567550"/>
            <a:ext cx="4427984" cy="3204976"/>
          </a:xfrm>
        </p:spPr>
        <p:txBody>
          <a:bodyPr/>
          <a:lstStyle/>
          <a:p>
            <a:r>
              <a:rPr lang="en-US" sz="1600" dirty="0"/>
              <a:t>Iterative Process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Reevaluate Goals and Customer Needs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Deliver working products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Avoid Project Creep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ASPX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Pros and Cons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HTML and CSS</a:t>
            </a:r>
          </a:p>
          <a:p>
            <a:pPr lvl="1"/>
            <a:endParaRPr lang="en-US" sz="14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00CF3-EC55-43E8-A50B-6779CB027F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92"/>
          <a:stretch/>
        </p:blipFill>
        <p:spPr>
          <a:xfrm>
            <a:off x="5073317" y="257145"/>
            <a:ext cx="3504625" cy="2182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B2BDF-C2E9-45A3-88AA-59FB900E5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525"/>
          <a:stretch/>
        </p:blipFill>
        <p:spPr>
          <a:xfrm>
            <a:off x="5073317" y="2703432"/>
            <a:ext cx="3504625" cy="21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BF7C-74FD-43C6-81D1-B3277FD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850" y="1030514"/>
            <a:ext cx="4776000" cy="3490686"/>
          </a:xfrm>
        </p:spPr>
        <p:txBody>
          <a:bodyPr/>
          <a:lstStyle/>
          <a:p>
            <a:r>
              <a:rPr lang="en-US" dirty="0">
                <a:hlinkClick r:id="rId2"/>
              </a:rPr>
              <a:t>docs.microsoft.com  </a:t>
            </a:r>
            <a:r>
              <a:rPr lang="en-US" dirty="0" err="1">
                <a:hlinkClick r:id="rId2"/>
              </a:rPr>
              <a:t>system.web.ui.webcontrols.button</a:t>
            </a:r>
            <a:endParaRPr lang="en-US" dirty="0"/>
          </a:p>
          <a:p>
            <a:r>
              <a:rPr lang="en-US" dirty="0">
                <a:hlinkClick r:id="rId3"/>
              </a:rPr>
              <a:t>w3schools.com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igroup Case Study_ 2011 Data Breach_FINAL (1)" id="{233F9675-4001-8042-81D9-6142F7DDB6C7}" vid="{7B45EA24-D344-6E4C-B2A0-82EB00093AE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</Template>
  <TotalTime>5192</TotalTime>
  <Words>38</Words>
  <Application>Microsoft Office PowerPoint</Application>
  <PresentationFormat>On-screen Show (16:9)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Lato</vt:lpstr>
      <vt:lpstr>Montserrat</vt:lpstr>
      <vt:lpstr>Focus</vt:lpstr>
      <vt:lpstr>Front-End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Rockwell: Database Security</dc:title>
  <dc:subject/>
  <dc:creator>Antonio Santana</dc:creator>
  <cp:keywords/>
  <dc:description/>
  <cp:lastModifiedBy>Gabble, Nicholas</cp:lastModifiedBy>
  <cp:revision>97</cp:revision>
  <dcterms:created xsi:type="dcterms:W3CDTF">2018-09-03T15:01:20Z</dcterms:created>
  <dcterms:modified xsi:type="dcterms:W3CDTF">2019-05-07T22:32:17Z</dcterms:modified>
  <cp:category/>
</cp:coreProperties>
</file>