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1C25C-786F-4957-B50E-8B7AE6F80705}" type="datetimeFigureOut">
              <a:rPr lang="en-US" smtClean="0"/>
              <a:t>11-May-14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03DC1-B5BF-4EA8-8DCB-3C1851E044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noodzaak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hemzelf</a:t>
            </a:r>
            <a:r>
              <a:rPr lang="en-US" dirty="0" smtClean="0"/>
              <a:t> </a:t>
            </a:r>
            <a:r>
              <a:rPr lang="en-US" dirty="0" err="1" smtClean="0"/>
              <a:t>Grindr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gaydar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Blendr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stalking door </a:t>
            </a:r>
            <a:r>
              <a:rPr lang="en-US" baseline="0" dirty="0" err="1" smtClean="0"/>
              <a:t>vrouwelijke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vrienden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3DC1-B5BF-4EA8-8DCB-3C1851E044F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457E-7DB5-4045-97E0-0DE3153F7155}" type="datetimeFigureOut">
              <a:rPr lang="en-US" smtClean="0"/>
              <a:t>10-May-14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E71-0AF4-44DC-9190-FE6E156B99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Geosociale</a:t>
            </a:r>
            <a:r>
              <a:rPr lang="en-US" dirty="0" smtClean="0"/>
              <a:t> dating-apps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verdwijnen</a:t>
            </a:r>
            <a:r>
              <a:rPr lang="en-US" dirty="0" smtClean="0"/>
              <a:t> van </a:t>
            </a:r>
            <a:r>
              <a:rPr lang="en-US" dirty="0" err="1" smtClean="0"/>
              <a:t>fysiek</a:t>
            </a:r>
            <a:r>
              <a:rPr lang="en-US" dirty="0" smtClean="0"/>
              <a:t> contact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err="1" smtClean="0"/>
              <a:t>Grindr</a:t>
            </a:r>
            <a:r>
              <a:rPr lang="en-US" dirty="0" smtClean="0"/>
              <a:t> – </a:t>
            </a:r>
            <a:r>
              <a:rPr lang="en-US" dirty="0" err="1" smtClean="0"/>
              <a:t>maart</a:t>
            </a:r>
            <a:r>
              <a:rPr lang="en-US" dirty="0" smtClean="0"/>
              <a:t> 2009 - Joel </a:t>
            </a:r>
            <a:r>
              <a:rPr lang="en-US" dirty="0" err="1" smtClean="0"/>
              <a:t>Simkhai</a:t>
            </a:r>
            <a:endParaRPr lang="en-US" dirty="0" smtClean="0"/>
          </a:p>
          <a:p>
            <a:r>
              <a:rPr lang="en-US" dirty="0" err="1" smtClean="0"/>
              <a:t>Blendr</a:t>
            </a:r>
            <a:r>
              <a:rPr lang="en-US" dirty="0" smtClean="0"/>
              <a:t> – </a:t>
            </a:r>
            <a:r>
              <a:rPr lang="en-US" dirty="0" err="1" smtClean="0"/>
              <a:t>september</a:t>
            </a:r>
            <a:r>
              <a:rPr lang="en-US" dirty="0" smtClean="0"/>
              <a:t> 2011 – Joel </a:t>
            </a:r>
            <a:r>
              <a:rPr lang="en-US" dirty="0" err="1" smtClean="0"/>
              <a:t>Simkhai</a:t>
            </a:r>
            <a:endParaRPr lang="en-US" dirty="0" smtClean="0"/>
          </a:p>
          <a:p>
            <a:r>
              <a:rPr lang="en-US" dirty="0" smtClean="0"/>
              <a:t>Tinder – </a:t>
            </a:r>
            <a:r>
              <a:rPr lang="en-US" dirty="0" err="1" smtClean="0"/>
              <a:t>september</a:t>
            </a:r>
            <a:r>
              <a:rPr lang="en-US" dirty="0" smtClean="0"/>
              <a:t> 2012 – Tinder Inc.</a:t>
            </a:r>
          </a:p>
          <a:p>
            <a:r>
              <a:rPr lang="en-US" dirty="0" smtClean="0"/>
              <a:t>3nder – </a:t>
            </a:r>
            <a:r>
              <a:rPr lang="en-US" dirty="0" err="1" smtClean="0"/>
              <a:t>mei</a:t>
            </a:r>
            <a:r>
              <a:rPr lang="en-US" dirty="0" smtClean="0"/>
              <a:t> 2014 - </a:t>
            </a:r>
            <a:r>
              <a:rPr lang="en-US" dirty="0" err="1" smtClean="0"/>
              <a:t>Dimo</a:t>
            </a:r>
            <a:r>
              <a:rPr lang="en-US" dirty="0" smtClean="0"/>
              <a:t> </a:t>
            </a:r>
            <a:r>
              <a:rPr lang="en-US" dirty="0" err="1" smtClean="0"/>
              <a:t>Trifonov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Statistieken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Grindr</a:t>
            </a:r>
            <a:r>
              <a:rPr lang="en-US" dirty="0" smtClean="0"/>
              <a:t> – </a:t>
            </a:r>
            <a:r>
              <a:rPr lang="en-US" dirty="0" err="1" smtClean="0"/>
              <a:t>ongeveer</a:t>
            </a:r>
            <a:r>
              <a:rPr lang="en-US" dirty="0" smtClean="0"/>
              <a:t> 4 </a:t>
            </a:r>
            <a:r>
              <a:rPr lang="en-US" dirty="0" err="1" smtClean="0"/>
              <a:t>miljoen</a:t>
            </a:r>
            <a:r>
              <a:rPr lang="en-US" dirty="0" smtClean="0"/>
              <a:t> </a:t>
            </a:r>
            <a:r>
              <a:rPr lang="en-US" dirty="0" err="1" smtClean="0"/>
              <a:t>mannen</a:t>
            </a:r>
            <a:endParaRPr lang="en-US" dirty="0" smtClean="0"/>
          </a:p>
          <a:p>
            <a:r>
              <a:rPr lang="en-US" dirty="0" err="1" smtClean="0"/>
              <a:t>Blendr</a:t>
            </a:r>
            <a:r>
              <a:rPr lang="en-US" dirty="0" smtClean="0"/>
              <a:t> –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groei</a:t>
            </a:r>
            <a:r>
              <a:rPr lang="en-US" dirty="0" smtClean="0"/>
              <a:t> </a:t>
            </a:r>
            <a:r>
              <a:rPr lang="en-US" dirty="0" err="1" smtClean="0"/>
              <a:t>groter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Grindr</a:t>
            </a:r>
            <a:r>
              <a:rPr lang="en-US" dirty="0" smtClean="0"/>
              <a:t>??</a:t>
            </a:r>
          </a:p>
          <a:p>
            <a:r>
              <a:rPr lang="en-US" dirty="0" smtClean="0"/>
              <a:t>Tinder - 1.5 </a:t>
            </a:r>
            <a:r>
              <a:rPr lang="en-US" dirty="0" err="1" smtClean="0"/>
              <a:t>miljard</a:t>
            </a:r>
            <a:r>
              <a:rPr lang="en-US" dirty="0" smtClean="0"/>
              <a:t> matches??</a:t>
            </a:r>
          </a:p>
          <a:p>
            <a:r>
              <a:rPr lang="en-US" dirty="0" smtClean="0"/>
              <a:t>3nder – </a:t>
            </a:r>
            <a:r>
              <a:rPr lang="en-US" dirty="0" err="1" smtClean="0"/>
              <a:t>bèta</a:t>
            </a:r>
            <a:r>
              <a:rPr lang="en-US" dirty="0" smtClean="0"/>
              <a:t> testing.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statements</a:t>
            </a:r>
          </a:p>
          <a:p>
            <a:r>
              <a:rPr lang="en-US" dirty="0" err="1" smtClean="0"/>
              <a:t>Integriteit</a:t>
            </a:r>
            <a:endParaRPr lang="en-US" dirty="0"/>
          </a:p>
        </p:txBody>
      </p:sp>
      <p:pic>
        <p:nvPicPr>
          <p:cNvPr id="2050" name="Picture 2" descr="C:\Users\TheAbe\Desktop\o-SMARTPHONE-fac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810000"/>
            <a:ext cx="6096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Overwegingen</a:t>
            </a:r>
            <a:r>
              <a:rPr lang="en-US" dirty="0" smtClean="0"/>
              <a:t> </a:t>
            </a:r>
            <a:r>
              <a:rPr lang="en-US" dirty="0" err="1" smtClean="0"/>
              <a:t>Grindr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Positief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gaydar</a:t>
            </a:r>
            <a:r>
              <a:rPr lang="en-US" dirty="0" smtClean="0"/>
              <a:t> is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eindelijk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Negatief</a:t>
            </a:r>
            <a:endParaRPr lang="en-US" dirty="0" smtClean="0"/>
          </a:p>
          <a:p>
            <a:pPr lvl="1"/>
            <a:r>
              <a:rPr lang="en-US" dirty="0" err="1" smtClean="0"/>
              <a:t>Mogelijkheid</a:t>
            </a:r>
            <a:r>
              <a:rPr lang="en-US" dirty="0" smtClean="0"/>
              <a:t> tot </a:t>
            </a:r>
            <a:r>
              <a:rPr lang="en-US" dirty="0" err="1" smtClean="0"/>
              <a:t>vinden</a:t>
            </a:r>
            <a:r>
              <a:rPr lang="en-US" dirty="0" smtClean="0"/>
              <a:t> van homos door </a:t>
            </a:r>
            <a:r>
              <a:rPr lang="en-US" dirty="0" err="1" smtClean="0"/>
              <a:t>homofoben</a:t>
            </a:r>
            <a:r>
              <a:rPr lang="en-US" dirty="0" smtClean="0"/>
              <a:t>. In </a:t>
            </a:r>
            <a:r>
              <a:rPr lang="en-US" dirty="0" err="1" smtClean="0"/>
              <a:t>Rusland</a:t>
            </a:r>
            <a:r>
              <a:rPr lang="en-US" dirty="0" smtClean="0"/>
              <a:t> was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groot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 was </a:t>
            </a:r>
            <a:r>
              <a:rPr lang="en-US" dirty="0" err="1" smtClean="0"/>
              <a:t>misschien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gefocused</a:t>
            </a:r>
            <a:r>
              <a:rPr lang="en-US" dirty="0" smtClean="0"/>
              <a:t> op sex.</a:t>
            </a:r>
          </a:p>
          <a:p>
            <a:pPr lvl="1"/>
            <a:r>
              <a:rPr lang="en-US" dirty="0" err="1" smtClean="0"/>
              <a:t>Profiel</a:t>
            </a:r>
            <a:r>
              <a:rPr lang="en-US" dirty="0"/>
              <a:t> </a:t>
            </a: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faken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Overwegingen</a:t>
            </a:r>
            <a:r>
              <a:rPr lang="en-US" dirty="0" smtClean="0"/>
              <a:t> </a:t>
            </a:r>
            <a:r>
              <a:rPr lang="en-US" dirty="0" err="1" smtClean="0"/>
              <a:t>Blendr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Positief</a:t>
            </a:r>
            <a:endParaRPr lang="en-US" dirty="0" smtClean="0"/>
          </a:p>
          <a:p>
            <a:pPr lvl="1"/>
            <a:r>
              <a:rPr lang="en-US" dirty="0" err="1" smtClean="0"/>
              <a:t>Eerste</a:t>
            </a:r>
            <a:r>
              <a:rPr lang="en-US" dirty="0" smtClean="0"/>
              <a:t> van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soort</a:t>
            </a:r>
            <a:r>
              <a:rPr lang="en-US" dirty="0" smtClean="0"/>
              <a:t>. (hetero)</a:t>
            </a:r>
          </a:p>
          <a:p>
            <a:pPr lvl="1"/>
            <a:r>
              <a:rPr lang="en-US" dirty="0" err="1" smtClean="0"/>
              <a:t>Verbonden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authenticiteit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Negatief</a:t>
            </a:r>
            <a:endParaRPr lang="en-US" dirty="0" smtClean="0"/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 </a:t>
            </a:r>
            <a:r>
              <a:rPr lang="en-US" dirty="0" err="1" smtClean="0"/>
              <a:t>goede</a:t>
            </a:r>
            <a:r>
              <a:rPr lang="en-US" dirty="0" smtClean="0"/>
              <a:t> blocking.</a:t>
            </a:r>
          </a:p>
          <a:p>
            <a:pPr lvl="1"/>
            <a:r>
              <a:rPr lang="en-US" dirty="0" err="1" smtClean="0"/>
              <a:t>Klassificering</a:t>
            </a:r>
            <a:r>
              <a:rPr lang="en-US" dirty="0" smtClean="0"/>
              <a:t> is </a:t>
            </a:r>
            <a:r>
              <a:rPr lang="en-US" dirty="0" err="1" smtClean="0"/>
              <a:t>lastig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Overwegingen</a:t>
            </a:r>
            <a:r>
              <a:rPr lang="en-US" dirty="0" smtClean="0"/>
              <a:t> Tinder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Positief</a:t>
            </a:r>
            <a:endParaRPr lang="en-US" dirty="0" smtClean="0"/>
          </a:p>
          <a:p>
            <a:pPr lvl="1"/>
            <a:r>
              <a:rPr lang="en-US" dirty="0" err="1" smtClean="0"/>
              <a:t>Goede</a:t>
            </a:r>
            <a:r>
              <a:rPr lang="en-US" dirty="0" smtClean="0"/>
              <a:t> blocking, </a:t>
            </a:r>
            <a:r>
              <a:rPr lang="en-US" dirty="0" err="1" smtClean="0"/>
              <a:t>alleen</a:t>
            </a:r>
            <a:r>
              <a:rPr lang="en-US" dirty="0" smtClean="0"/>
              <a:t> contact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partijen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Negatief</a:t>
            </a:r>
            <a:endParaRPr lang="en-US" dirty="0" smtClean="0"/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Overwegingen</a:t>
            </a:r>
            <a:r>
              <a:rPr lang="en-US" dirty="0" smtClean="0"/>
              <a:t> 3nder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Positief</a:t>
            </a:r>
          </a:p>
          <a:p>
            <a:pPr lvl="1"/>
            <a:r>
              <a:rPr lang="nl-NL" dirty="0" smtClean="0"/>
              <a:t>Interessante vervolg op het ondertussen oude concept </a:t>
            </a:r>
            <a:r>
              <a:rPr lang="nl-NL" dirty="0" err="1" smtClean="0"/>
              <a:t>geosociale</a:t>
            </a:r>
            <a:r>
              <a:rPr lang="nl-NL" dirty="0" smtClean="0"/>
              <a:t> </a:t>
            </a:r>
            <a:r>
              <a:rPr lang="nl-NL" dirty="0" err="1" smtClean="0"/>
              <a:t>dating</a:t>
            </a:r>
            <a:endParaRPr lang="nl-NL" dirty="0" smtClean="0"/>
          </a:p>
          <a:p>
            <a:r>
              <a:rPr lang="nl-NL" dirty="0" smtClean="0"/>
              <a:t>Negatief</a:t>
            </a:r>
          </a:p>
          <a:p>
            <a:pPr lvl="1"/>
            <a:r>
              <a:rPr lang="nl-NL" dirty="0" smtClean="0"/>
              <a:t>Enorm stigma, denk aan SGP woest over </a:t>
            </a:r>
            <a:r>
              <a:rPr lang="nl-NL" dirty="0" err="1" smtClean="0"/>
              <a:t>SecondLove</a:t>
            </a:r>
            <a:r>
              <a:rPr lang="nl-NL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Fysiek</a:t>
            </a:r>
            <a:r>
              <a:rPr lang="en-US" dirty="0" smtClean="0"/>
              <a:t>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err="1" smtClean="0"/>
              <a:t>Drempel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met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je </a:t>
            </a:r>
            <a:r>
              <a:rPr lang="en-US" dirty="0" err="1" smtClean="0"/>
              <a:t>heen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communiceren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alleen</a:t>
            </a:r>
            <a:r>
              <a:rPr lang="en-US" dirty="0" smtClean="0"/>
              <a:t>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hoger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TheAbe\Desktop\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3190875"/>
            <a:ext cx="4762500" cy="366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212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Geosociale dating-apps</vt:lpstr>
      <vt:lpstr>Wat context</vt:lpstr>
      <vt:lpstr>Statistieken</vt:lpstr>
      <vt:lpstr>Raar</vt:lpstr>
      <vt:lpstr>Overwegingen Grindr</vt:lpstr>
      <vt:lpstr>Overwegingen Blendr</vt:lpstr>
      <vt:lpstr>Overwegingen Tinder</vt:lpstr>
      <vt:lpstr>Overwegingen 3nder</vt:lpstr>
      <vt:lpstr>Fysiek contact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Geosociale dating-apps</dc:title>
  <dc:creator>TheAbe</dc:creator>
  <cp:lastModifiedBy>TheAbe</cp:lastModifiedBy>
  <cp:revision>96</cp:revision>
  <dcterms:created xsi:type="dcterms:W3CDTF">2014-05-10T11:11:55Z</dcterms:created>
  <dcterms:modified xsi:type="dcterms:W3CDTF">2014-05-11T20:21:17Z</dcterms:modified>
</cp:coreProperties>
</file>