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7EB"/>
    <a:srgbClr val="D24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5CB4-FEB1-496A-B47C-9D015D4A5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D97FA-2962-41A4-AF60-A179A474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9F2A-ABC6-4F4C-B927-3FB490BB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00A5-0827-41D4-B451-70D04157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9B5D-4717-4CFB-958F-2138CB27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B174-A6B8-4539-A747-B034C6E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0F497-C715-44E1-87B6-AEDCAE5E7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7622-9481-4345-A593-C904DD78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7F9E-5E82-49F6-BDE2-59AC8C98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66B8-6867-408B-8F7C-27213E85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CA86C-6D55-4620-8AF4-6B24CCA5C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5A79-B3B4-4413-99FF-B1562079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DFC1-D026-44FA-8192-0FDC10A4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B174-3E8B-4037-AF8B-61A3446D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E457-13F2-4787-8E5A-175C2DC5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56EF-34B6-4C95-92C7-E4368099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AFBC-C8A5-420D-8C42-32BA2D18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6382-04F6-4D1E-B521-CF7D973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3866-17E5-4367-A61F-57A0AD60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34A1-08AE-40FA-BE5E-47A38599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2ECE-5FD1-4841-944A-46C82423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FAE4-9E4D-49FC-A0F5-9D41401D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8979-B9FA-45E6-BF09-EEFABB62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7656-9BF7-46ED-8B1F-3D37A3ED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088C-CC86-4147-AC45-621AABB6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93DD-68F9-428C-8E07-6FFD41C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29CB-EA42-4579-8BAB-1D295888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27667-10BC-4E48-9F07-74CDD5D6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8BE8-526A-491A-8DC9-93D0AC9C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A8F20-4ED7-494F-90C3-62E7CECF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D3346-467C-4BA7-A673-F3AF53DB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D654-0E48-435A-ACB8-E49D50A3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02EE7-E1E4-4C6F-A64B-B421AB5F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A60ED-5C77-4884-B824-EECA9A92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CE6BD-72BB-4896-843E-0FE15EEDF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02DF5-4BDD-427D-AD36-91BB667B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14CFD-0BD9-40F5-9337-F98B87C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2B83D-2463-438B-80C2-F362986E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01806-AF39-4A44-A054-EA9220FF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616E-D220-40FB-86BE-9B0D6CDA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0C105-ED78-48DA-AFE9-2D500F12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CAAF-0A0A-483D-90BB-45F3B80C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BEBE-8667-48F9-BD04-A4C0D34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9D910-08BB-4D24-9147-6BE97A26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23AD6-BD1B-4EAF-ADDB-04271382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447E6-1782-49A2-8EA2-4305B60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6C76-8A48-449C-B84E-443E352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5D29-AB07-4655-8A1F-67367CB0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DDCBB-9104-4131-812D-F2F856C94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CCE5-2D8A-4604-8B0A-4E0C7F17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33248-917F-485F-AD25-0CEA2A8D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9A48-70B8-44D9-AC25-79F19C16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4268-47ED-43B8-8F1A-F69C7B89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CD77D-3E96-40A0-A44D-CA2A4EF14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10B54-E500-4A4D-A01C-31D331E0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521E-F65F-4FF1-9CEB-4E1A3F3E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E8A5-DAE4-45FF-B0A1-E6803ABE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EEB4-91F3-4C84-B684-C702575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3896">
              <a:srgbClr val="D24ECC"/>
            </a:gs>
            <a:gs pos="65000">
              <a:srgbClr val="F997EB"/>
            </a:gs>
            <a:gs pos="37000">
              <a:srgbClr val="D070D5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82855-4833-417A-8C8E-F6E6800D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6397-066C-46C8-BDEA-5737453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7B0F-1F6E-46EC-9B06-DCACD0B7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E80F-85F1-4E69-B482-D2413696DF3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5224-EAF8-4D53-9776-9CA09C419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9958-7463-475B-89C4-92A8D340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45A9A67-8C7F-4242-B4F3-C5B6FCC2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98" y="1037067"/>
            <a:ext cx="3680204" cy="3528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D7A62-FEAA-43D0-ACD5-455B72DBA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7067"/>
            <a:ext cx="9144000" cy="2037080"/>
          </a:xfrm>
        </p:spPr>
        <p:txBody>
          <a:bodyPr/>
          <a:lstStyle/>
          <a:p>
            <a:r>
              <a:rPr lang="en-US" dirty="0"/>
              <a:t>Mindflayer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6B86-A634-4B97-8A7A-B77D21111705}"/>
              </a:ext>
            </a:extLst>
          </p:cNvPr>
          <p:cNvSpPr txBox="1"/>
          <p:nvPr/>
        </p:nvSpPr>
        <p:spPr>
          <a:xfrm>
            <a:off x="2516604" y="4565196"/>
            <a:ext cx="7673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three component framework for utilizing a distributed system seamlessly and with little effort.</a:t>
            </a:r>
          </a:p>
        </p:txBody>
      </p:sp>
    </p:spTree>
    <p:extLst>
      <p:ext uri="{BB962C8B-B14F-4D97-AF65-F5344CB8AC3E}">
        <p14:creationId xmlns:p14="http://schemas.microsoft.com/office/powerpoint/2010/main" val="371850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D9DE-F96B-45D4-A032-5BC8B4EA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E50E-43C2-4795-85BD-55AA5F4F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</a:t>
            </a:r>
          </a:p>
          <a:p>
            <a:r>
              <a:rPr lang="en-US" dirty="0"/>
              <a:t>Enterprise scale systems</a:t>
            </a:r>
          </a:p>
          <a:p>
            <a:r>
              <a:rPr lang="en-US" dirty="0"/>
              <a:t>Peer to Peer communication</a:t>
            </a:r>
          </a:p>
          <a:p>
            <a:r>
              <a:rPr lang="en-US" dirty="0"/>
              <a:t>Improve on tools already in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8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8962-F5C4-4BF8-A466-C6363F90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Mindflayer Works</a:t>
            </a:r>
            <a:br>
              <a:rPr lang="en-US" dirty="0"/>
            </a:br>
            <a:r>
              <a:rPr lang="en-US" dirty="0"/>
              <a:t>Component 1: The Master Replica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EF5B-04C9-4AEF-B65E-44F6BC9C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global knowledge over the entire system (Omniscient)</a:t>
            </a:r>
          </a:p>
          <a:p>
            <a:pPr lvl="1"/>
            <a:r>
              <a:rPr lang="en-US" dirty="0"/>
              <a:t>Knows all topics, which services are producers/consumers</a:t>
            </a:r>
          </a:p>
          <a:p>
            <a:r>
              <a:rPr lang="en-US" dirty="0"/>
              <a:t>Facilitates the service discovery process</a:t>
            </a:r>
          </a:p>
          <a:p>
            <a:r>
              <a:rPr lang="en-US" dirty="0"/>
              <a:t>User API that tells it to run a containerized application</a:t>
            </a:r>
          </a:p>
          <a:p>
            <a:r>
              <a:rPr lang="en-US" dirty="0"/>
              <a:t>As close to 100% uptime as possible</a:t>
            </a:r>
          </a:p>
          <a:p>
            <a:r>
              <a:rPr lang="en-US" dirty="0"/>
              <a:t>Replica protocol to facilitate synchronization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0220-1808-4EA5-9C03-E2A03D55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Mindflayer Works</a:t>
            </a:r>
            <a:br>
              <a:rPr lang="en-US" dirty="0"/>
            </a:br>
            <a:r>
              <a:rPr lang="en-US" dirty="0"/>
              <a:t>Component 2: The Minion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E27C-81C9-46C9-B28F-42648527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the interface between the Master Replica Set and the physical machines</a:t>
            </a:r>
          </a:p>
          <a:p>
            <a:r>
              <a:rPr lang="en-US" dirty="0"/>
              <a:t>Receive commands from the Master Set</a:t>
            </a:r>
          </a:p>
          <a:p>
            <a:r>
              <a:rPr lang="en-US" dirty="0"/>
              <a:t>Executes locally on the physical machines</a:t>
            </a:r>
          </a:p>
        </p:txBody>
      </p:sp>
    </p:spTree>
    <p:extLst>
      <p:ext uri="{BB962C8B-B14F-4D97-AF65-F5344CB8AC3E}">
        <p14:creationId xmlns:p14="http://schemas.microsoft.com/office/powerpoint/2010/main" val="9494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EB4F-1BA3-4469-BE1C-692B48CB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Mindflayer Works</a:t>
            </a:r>
            <a:br>
              <a:rPr lang="en-US" dirty="0"/>
            </a:br>
            <a:r>
              <a:rPr lang="en-US" dirty="0"/>
              <a:t>Component 3: Language Specific API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DB00-00C6-40EC-9000-E0AA42D5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data producing functions to send topic data to consumers</a:t>
            </a:r>
          </a:p>
          <a:p>
            <a:r>
              <a:rPr lang="en-US" dirty="0"/>
              <a:t>Creates functions for consuming data of a topic sent by producers</a:t>
            </a:r>
          </a:p>
          <a:p>
            <a:r>
              <a:rPr lang="en-US" dirty="0"/>
              <a:t> Done through direct peer to peer networking.  </a:t>
            </a:r>
          </a:p>
        </p:txBody>
      </p:sp>
    </p:spTree>
    <p:extLst>
      <p:ext uri="{BB962C8B-B14F-4D97-AF65-F5344CB8AC3E}">
        <p14:creationId xmlns:p14="http://schemas.microsoft.com/office/powerpoint/2010/main" val="30506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F8B4-1A84-4A85-A108-AFA28B33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and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0F21-B560-430D-80ED-F8B1689A6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7A97-460A-4B21-9C03-EE97D7421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of us has no network programming skills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5C4C-C648-4F89-B9AA-70E3DC7B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Accomplishments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9D9F2-2930-4733-90CE-818E709C9D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Our Master, Producers, and Consumers connect and transmit data. </a:t>
            </a:r>
          </a:p>
        </p:txBody>
      </p:sp>
    </p:spTree>
    <p:extLst>
      <p:ext uri="{BB962C8B-B14F-4D97-AF65-F5344CB8AC3E}">
        <p14:creationId xmlns:p14="http://schemas.microsoft.com/office/powerpoint/2010/main" val="37957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819-AD62-4EC1-9AFE-409B25B6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0E95-2982-4861-A58A-3C62BE8C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  <a:p>
            <a:r>
              <a:rPr lang="en-US" dirty="0"/>
              <a:t>Make Consumer Producer Libraries APIs</a:t>
            </a:r>
          </a:p>
          <a:p>
            <a:r>
              <a:rPr lang="en-US" dirty="0"/>
              <a:t>Master API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Minion/Henchman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6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186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Mindflayer</vt:lpstr>
      <vt:lpstr>Why Should You Care?</vt:lpstr>
      <vt:lpstr>How Mindflayer Works Component 1: The Master Replica Set</vt:lpstr>
      <vt:lpstr>How Mindflayer Works Component 2: The Minion Process </vt:lpstr>
      <vt:lpstr>How Mindflayer Works Component 3: Language Specific API Libraries</vt:lpstr>
      <vt:lpstr>Difficulties and Accomplishments</vt:lpstr>
      <vt:lpstr>Future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Mindflayer</dc:title>
  <dc:creator> </dc:creator>
  <cp:lastModifiedBy> </cp:lastModifiedBy>
  <cp:revision>17</cp:revision>
  <dcterms:created xsi:type="dcterms:W3CDTF">2019-03-09T05:37:03Z</dcterms:created>
  <dcterms:modified xsi:type="dcterms:W3CDTF">2019-03-09T23:31:46Z</dcterms:modified>
</cp:coreProperties>
</file>