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7B0B6-B8CE-461B-9CC8-7C97588A36B8}" v="311" dt="2024-05-02T02:19:19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iller" userId="3bd6d4e471c3c271" providerId="LiveId" clId="{5FA7B0B6-B8CE-461B-9CC8-7C97588A36B8}"/>
    <pc:docChg chg="undo custSel addSld delSld modSld">
      <pc:chgData name="Sarah Miller" userId="3bd6d4e471c3c271" providerId="LiveId" clId="{5FA7B0B6-B8CE-461B-9CC8-7C97588A36B8}" dt="2024-05-02T03:04:06.506" v="3663" actId="20577"/>
      <pc:docMkLst>
        <pc:docMk/>
      </pc:docMkLst>
      <pc:sldChg chg="modSp mod">
        <pc:chgData name="Sarah Miller" userId="3bd6d4e471c3c271" providerId="LiveId" clId="{5FA7B0B6-B8CE-461B-9CC8-7C97588A36B8}" dt="2024-04-30T13:38:36.451" v="1159" actId="20577"/>
        <pc:sldMkLst>
          <pc:docMk/>
          <pc:sldMk cId="2689089790" sldId="258"/>
        </pc:sldMkLst>
        <pc:spChg chg="mod">
          <ac:chgData name="Sarah Miller" userId="3bd6d4e471c3c271" providerId="LiveId" clId="{5FA7B0B6-B8CE-461B-9CC8-7C97588A36B8}" dt="2024-04-29T16:10:17.055" v="12" actId="20577"/>
          <ac:spMkLst>
            <pc:docMk/>
            <pc:sldMk cId="2689089790" sldId="258"/>
            <ac:spMk id="2" creationId="{9D6A748D-BEEC-43A4-BFF3-B31C0275A5D9}"/>
          </ac:spMkLst>
        </pc:spChg>
        <pc:graphicFrameChg chg="mod">
          <ac:chgData name="Sarah Miller" userId="3bd6d4e471c3c271" providerId="LiveId" clId="{5FA7B0B6-B8CE-461B-9CC8-7C97588A36B8}" dt="2024-04-30T13:38:36.451" v="1159" actId="20577"/>
          <ac:graphicFrameMkLst>
            <pc:docMk/>
            <pc:sldMk cId="2689089790" sldId="258"/>
            <ac:graphicFrameMk id="4" creationId="{AED04DAF-1E3F-4397-8834-E64118E9B2CD}"/>
          </ac:graphicFrameMkLst>
        </pc:graphicFrameChg>
      </pc:sldChg>
      <pc:sldChg chg="modSp mod modTransition">
        <pc:chgData name="Sarah Miller" userId="3bd6d4e471c3c271" providerId="LiveId" clId="{5FA7B0B6-B8CE-461B-9CC8-7C97588A36B8}" dt="2024-04-29T22:30:48.619" v="869" actId="20577"/>
        <pc:sldMkLst>
          <pc:docMk/>
          <pc:sldMk cId="633738316" sldId="259"/>
        </pc:sldMkLst>
        <pc:spChg chg="mod">
          <ac:chgData name="Sarah Miller" userId="3bd6d4e471c3c271" providerId="LiveId" clId="{5FA7B0B6-B8CE-461B-9CC8-7C97588A36B8}" dt="2024-04-29T22:30:48.619" v="869" actId="20577"/>
          <ac:spMkLst>
            <pc:docMk/>
            <pc:sldMk cId="633738316" sldId="259"/>
            <ac:spMk id="3" creationId="{DB93FB3F-A8D4-46D3-A1C6-C79C64563729}"/>
          </ac:spMkLst>
        </pc:spChg>
      </pc:sldChg>
      <pc:sldChg chg="addSp delSp modSp mod modClrScheme chgLayout">
        <pc:chgData name="Sarah Miller" userId="3bd6d4e471c3c271" providerId="LiveId" clId="{5FA7B0B6-B8CE-461B-9CC8-7C97588A36B8}" dt="2024-05-01T21:08:18.115" v="1883" actId="313"/>
        <pc:sldMkLst>
          <pc:docMk/>
          <pc:sldMk cId="12049932" sldId="260"/>
        </pc:sldMkLst>
        <pc:spChg chg="mod ord">
          <ac:chgData name="Sarah Miller" userId="3bd6d4e471c3c271" providerId="LiveId" clId="{5FA7B0B6-B8CE-461B-9CC8-7C97588A36B8}" dt="2024-04-29T16:17:31.612" v="228" actId="700"/>
          <ac:spMkLst>
            <pc:docMk/>
            <pc:sldMk cId="12049932" sldId="260"/>
            <ac:spMk id="2" creationId="{AF8DC27F-71A8-7631-BB81-468EEAB56947}"/>
          </ac:spMkLst>
        </pc:spChg>
        <pc:spChg chg="mod ord">
          <ac:chgData name="Sarah Miller" userId="3bd6d4e471c3c271" providerId="LiveId" clId="{5FA7B0B6-B8CE-461B-9CC8-7C97588A36B8}" dt="2024-05-01T21:08:18.115" v="1883" actId="313"/>
          <ac:spMkLst>
            <pc:docMk/>
            <pc:sldMk cId="12049932" sldId="260"/>
            <ac:spMk id="3" creationId="{36B27BCC-AC18-F136-5D04-6C6FE033DFEA}"/>
          </ac:spMkLst>
        </pc:spChg>
        <pc:spChg chg="add del mod ord">
          <ac:chgData name="Sarah Miller" userId="3bd6d4e471c3c271" providerId="LiveId" clId="{5FA7B0B6-B8CE-461B-9CC8-7C97588A36B8}" dt="2024-04-29T22:28:51.170" v="865" actId="931"/>
          <ac:spMkLst>
            <pc:docMk/>
            <pc:sldMk cId="12049932" sldId="260"/>
            <ac:spMk id="6" creationId="{704CD8DD-D802-831D-15A5-4E87A3AD9DC9}"/>
          </ac:spMkLst>
        </pc:spChg>
        <pc:picChg chg="add mod">
          <ac:chgData name="Sarah Miller" userId="3bd6d4e471c3c271" providerId="LiveId" clId="{5FA7B0B6-B8CE-461B-9CC8-7C97588A36B8}" dt="2024-04-29T22:28:52.108" v="867" actId="962"/>
          <ac:picMkLst>
            <pc:docMk/>
            <pc:sldMk cId="12049932" sldId="260"/>
            <ac:picMk id="5" creationId="{8CD7ABC2-61BE-C989-DFE5-F344511735A5}"/>
          </ac:picMkLst>
        </pc:picChg>
      </pc:sldChg>
      <pc:sldChg chg="addSp delSp modSp mod modClrScheme chgLayout">
        <pc:chgData name="Sarah Miller" userId="3bd6d4e471c3c271" providerId="LiveId" clId="{5FA7B0B6-B8CE-461B-9CC8-7C97588A36B8}" dt="2024-04-30T15:00:59.367" v="1854" actId="962"/>
        <pc:sldMkLst>
          <pc:docMk/>
          <pc:sldMk cId="3431208688" sldId="261"/>
        </pc:sldMkLst>
        <pc:spChg chg="mod ord">
          <ac:chgData name="Sarah Miller" userId="3bd6d4e471c3c271" providerId="LiveId" clId="{5FA7B0B6-B8CE-461B-9CC8-7C97588A36B8}" dt="2024-04-30T14:57:21.236" v="1845" actId="700"/>
          <ac:spMkLst>
            <pc:docMk/>
            <pc:sldMk cId="3431208688" sldId="261"/>
            <ac:spMk id="2" creationId="{7A541462-EA53-3E2E-C234-6B3FA2CD7F64}"/>
          </ac:spMkLst>
        </pc:spChg>
        <pc:spChg chg="mod ord">
          <ac:chgData name="Sarah Miller" userId="3bd6d4e471c3c271" providerId="LiveId" clId="{5FA7B0B6-B8CE-461B-9CC8-7C97588A36B8}" dt="2024-04-30T14:57:21.236" v="1845" actId="700"/>
          <ac:spMkLst>
            <pc:docMk/>
            <pc:sldMk cId="3431208688" sldId="261"/>
            <ac:spMk id="3" creationId="{55070461-8DB6-65B2-FA6D-8A842FBFDD03}"/>
          </ac:spMkLst>
        </pc:spChg>
        <pc:spChg chg="add del mod ord">
          <ac:chgData name="Sarah Miller" userId="3bd6d4e471c3c271" providerId="LiveId" clId="{5FA7B0B6-B8CE-461B-9CC8-7C97588A36B8}" dt="2024-04-30T14:59:30.589" v="1846" actId="931"/>
          <ac:spMkLst>
            <pc:docMk/>
            <pc:sldMk cId="3431208688" sldId="261"/>
            <ac:spMk id="4" creationId="{D0D2A875-E1E7-9815-8858-DAFBC18CF064}"/>
          </ac:spMkLst>
        </pc:spChg>
        <pc:spChg chg="add del mod">
          <ac:chgData name="Sarah Miller" userId="3bd6d4e471c3c271" providerId="LiveId" clId="{5FA7B0B6-B8CE-461B-9CC8-7C97588A36B8}" dt="2024-04-30T15:00:58.365" v="1852" actId="931"/>
          <ac:spMkLst>
            <pc:docMk/>
            <pc:sldMk cId="3431208688" sldId="261"/>
            <ac:spMk id="8" creationId="{6B32092A-EC2E-A487-0A35-486F5285A24C}"/>
          </ac:spMkLst>
        </pc:spChg>
        <pc:picChg chg="add del mod">
          <ac:chgData name="Sarah Miller" userId="3bd6d4e471c3c271" providerId="LiveId" clId="{5FA7B0B6-B8CE-461B-9CC8-7C97588A36B8}" dt="2024-04-30T14:59:43.859" v="1851" actId="478"/>
          <ac:picMkLst>
            <pc:docMk/>
            <pc:sldMk cId="3431208688" sldId="261"/>
            <ac:picMk id="6" creationId="{B0CAC941-53FF-00A4-1115-C6B0D188A77D}"/>
          </ac:picMkLst>
        </pc:picChg>
        <pc:picChg chg="add mod">
          <ac:chgData name="Sarah Miller" userId="3bd6d4e471c3c271" providerId="LiveId" clId="{5FA7B0B6-B8CE-461B-9CC8-7C97588A36B8}" dt="2024-04-30T15:00:59.367" v="1854" actId="962"/>
          <ac:picMkLst>
            <pc:docMk/>
            <pc:sldMk cId="3431208688" sldId="261"/>
            <ac:picMk id="10" creationId="{61205C73-BBEE-DA15-938B-0B376C6581A5}"/>
          </ac:picMkLst>
        </pc:picChg>
      </pc:sldChg>
      <pc:sldChg chg="modSp new mod">
        <pc:chgData name="Sarah Miller" userId="3bd6d4e471c3c271" providerId="LiveId" clId="{5FA7B0B6-B8CE-461B-9CC8-7C97588A36B8}" dt="2024-05-02T03:02:04.235" v="3437" actId="20577"/>
        <pc:sldMkLst>
          <pc:docMk/>
          <pc:sldMk cId="245152955" sldId="262"/>
        </pc:sldMkLst>
        <pc:spChg chg="mod">
          <ac:chgData name="Sarah Miller" userId="3bd6d4e471c3c271" providerId="LiveId" clId="{5FA7B0B6-B8CE-461B-9CC8-7C97588A36B8}" dt="2024-04-29T16:10:50.409" v="56" actId="20577"/>
          <ac:spMkLst>
            <pc:docMk/>
            <pc:sldMk cId="245152955" sldId="262"/>
            <ac:spMk id="2" creationId="{C355A541-FDB1-E72B-4D80-8BA5B684E38D}"/>
          </ac:spMkLst>
        </pc:spChg>
        <pc:spChg chg="mod">
          <ac:chgData name="Sarah Miller" userId="3bd6d4e471c3c271" providerId="LiveId" clId="{5FA7B0B6-B8CE-461B-9CC8-7C97588A36B8}" dt="2024-05-02T03:02:04.235" v="3437" actId="20577"/>
          <ac:spMkLst>
            <pc:docMk/>
            <pc:sldMk cId="245152955" sldId="262"/>
            <ac:spMk id="3" creationId="{7C79FB46-4BAF-9345-64CB-D96E01962F01}"/>
          </ac:spMkLst>
        </pc:spChg>
      </pc:sldChg>
      <pc:sldChg chg="new del">
        <pc:chgData name="Sarah Miller" userId="3bd6d4e471c3c271" providerId="LiveId" clId="{5FA7B0B6-B8CE-461B-9CC8-7C97588A36B8}" dt="2024-04-29T16:11:49.542" v="58" actId="47"/>
        <pc:sldMkLst>
          <pc:docMk/>
          <pc:sldMk cId="120242261" sldId="263"/>
        </pc:sldMkLst>
      </pc:sldChg>
      <pc:sldChg chg="modSp new mod">
        <pc:chgData name="Sarah Miller" userId="3bd6d4e471c3c271" providerId="LiveId" clId="{5FA7B0B6-B8CE-461B-9CC8-7C97588A36B8}" dt="2024-05-02T03:03:12.430" v="3640" actId="20577"/>
        <pc:sldMkLst>
          <pc:docMk/>
          <pc:sldMk cId="866378069" sldId="263"/>
        </pc:sldMkLst>
        <pc:spChg chg="mod">
          <ac:chgData name="Sarah Miller" userId="3bd6d4e471c3c271" providerId="LiveId" clId="{5FA7B0B6-B8CE-461B-9CC8-7C97588A36B8}" dt="2024-04-29T16:12:01.876" v="85" actId="20577"/>
          <ac:spMkLst>
            <pc:docMk/>
            <pc:sldMk cId="866378069" sldId="263"/>
            <ac:spMk id="2" creationId="{A21ABA8F-047F-8EA7-D215-1BB012C7901E}"/>
          </ac:spMkLst>
        </pc:spChg>
        <pc:spChg chg="mod">
          <ac:chgData name="Sarah Miller" userId="3bd6d4e471c3c271" providerId="LiveId" clId="{5FA7B0B6-B8CE-461B-9CC8-7C97588A36B8}" dt="2024-05-02T03:03:12.430" v="3640" actId="20577"/>
          <ac:spMkLst>
            <pc:docMk/>
            <pc:sldMk cId="866378069" sldId="263"/>
            <ac:spMk id="3" creationId="{BFBB8A31-0294-CCA8-6312-53EF37B8DE06}"/>
          </ac:spMkLst>
        </pc:spChg>
      </pc:sldChg>
      <pc:sldChg chg="addSp delSp modSp new mod modClrScheme chgLayout">
        <pc:chgData name="Sarah Miller" userId="3bd6d4e471c3c271" providerId="LiveId" clId="{5FA7B0B6-B8CE-461B-9CC8-7C97588A36B8}" dt="2024-05-02T00:23:26.441" v="2008" actId="20577"/>
        <pc:sldMkLst>
          <pc:docMk/>
          <pc:sldMk cId="3221984027" sldId="264"/>
        </pc:sldMkLst>
        <pc:spChg chg="mod ord">
          <ac:chgData name="Sarah Miller" userId="3bd6d4e471c3c271" providerId="LiveId" clId="{5FA7B0B6-B8CE-461B-9CC8-7C97588A36B8}" dt="2024-05-01T21:09:15.017" v="1885" actId="700"/>
          <ac:spMkLst>
            <pc:docMk/>
            <pc:sldMk cId="3221984027" sldId="264"/>
            <ac:spMk id="2" creationId="{2CE248ED-471D-724D-F805-1006CADA60E7}"/>
          </ac:spMkLst>
        </pc:spChg>
        <pc:spChg chg="add del">
          <ac:chgData name="Sarah Miller" userId="3bd6d4e471c3c271" providerId="LiveId" clId="{5FA7B0B6-B8CE-461B-9CC8-7C97588A36B8}" dt="2024-04-29T21:37:45.598" v="843" actId="478"/>
          <ac:spMkLst>
            <pc:docMk/>
            <pc:sldMk cId="3221984027" sldId="264"/>
            <ac:spMk id="3" creationId="{1672EF98-1F76-8B9D-478D-4F27D0B8F8B3}"/>
          </ac:spMkLst>
        </pc:spChg>
        <pc:spChg chg="add mod ord">
          <ac:chgData name="Sarah Miller" userId="3bd6d4e471c3c271" providerId="LiveId" clId="{5FA7B0B6-B8CE-461B-9CC8-7C97588A36B8}" dt="2024-05-01T21:09:33.795" v="1919" actId="20577"/>
          <ac:spMkLst>
            <pc:docMk/>
            <pc:sldMk cId="3221984027" sldId="264"/>
            <ac:spMk id="3" creationId="{51543673-A2EB-A81B-1884-A2964BEEF02E}"/>
          </ac:spMkLst>
        </pc:spChg>
        <pc:spChg chg="add mod ord">
          <ac:chgData name="Sarah Miller" userId="3bd6d4e471c3c271" providerId="LiveId" clId="{5FA7B0B6-B8CE-461B-9CC8-7C97588A36B8}" dt="2024-05-02T00:23:08.806" v="1996" actId="20577"/>
          <ac:spMkLst>
            <pc:docMk/>
            <pc:sldMk cId="3221984027" sldId="264"/>
            <ac:spMk id="4" creationId="{0D0F2E57-A575-C9A1-B395-0504E32ECB17}"/>
          </ac:spMkLst>
        </pc:spChg>
        <pc:spChg chg="add mod ord">
          <ac:chgData name="Sarah Miller" userId="3bd6d4e471c3c271" providerId="LiveId" clId="{5FA7B0B6-B8CE-461B-9CC8-7C97588A36B8}" dt="2024-05-02T00:23:26.441" v="2008" actId="20577"/>
          <ac:spMkLst>
            <pc:docMk/>
            <pc:sldMk cId="3221984027" sldId="264"/>
            <ac:spMk id="5" creationId="{EB3DB2F2-F072-9748-86CD-0159BCC56204}"/>
          </ac:spMkLst>
        </pc:spChg>
        <pc:spChg chg="add mod ord">
          <ac:chgData name="Sarah Miller" userId="3bd6d4e471c3c271" providerId="LiveId" clId="{5FA7B0B6-B8CE-461B-9CC8-7C97588A36B8}" dt="2024-05-01T21:09:15.017" v="1885" actId="700"/>
          <ac:spMkLst>
            <pc:docMk/>
            <pc:sldMk cId="3221984027" sldId="264"/>
            <ac:spMk id="6" creationId="{92815EBF-6F3D-4394-970A-64FFC918B1E2}"/>
          </ac:spMkLst>
        </pc:spChg>
        <pc:spChg chg="add mod ord">
          <ac:chgData name="Sarah Miller" userId="3bd6d4e471c3c271" providerId="LiveId" clId="{5FA7B0B6-B8CE-461B-9CC8-7C97588A36B8}" dt="2024-05-01T21:09:15.017" v="1885" actId="700"/>
          <ac:spMkLst>
            <pc:docMk/>
            <pc:sldMk cId="3221984027" sldId="264"/>
            <ac:spMk id="7" creationId="{E3B6988A-0093-99D2-D64B-A718FEE4A145}"/>
          </ac:spMkLst>
        </pc:spChg>
        <pc:spChg chg="add mod ord">
          <ac:chgData name="Sarah Miller" userId="3bd6d4e471c3c271" providerId="LiveId" clId="{5FA7B0B6-B8CE-461B-9CC8-7C97588A36B8}" dt="2024-05-01T21:09:15.017" v="1885" actId="700"/>
          <ac:spMkLst>
            <pc:docMk/>
            <pc:sldMk cId="3221984027" sldId="264"/>
            <ac:spMk id="8" creationId="{2C17B0FD-E6E4-1706-CCC6-043429AD6F99}"/>
          </ac:spMkLst>
        </pc:spChg>
        <pc:picChg chg="add mod">
          <ac:chgData name="Sarah Miller" userId="3bd6d4e471c3c271" providerId="LiveId" clId="{5FA7B0B6-B8CE-461B-9CC8-7C97588A36B8}" dt="2024-04-29T21:37:36.823" v="842" actId="931"/>
          <ac:picMkLst>
            <pc:docMk/>
            <pc:sldMk cId="3221984027" sldId="264"/>
            <ac:picMk id="5" creationId="{3B280C16-83D8-7CA7-0665-AFE4C331F3DA}"/>
          </ac:picMkLst>
        </pc:picChg>
        <pc:picChg chg="add mod">
          <ac:chgData name="Sarah Miller" userId="3bd6d4e471c3c271" providerId="LiveId" clId="{5FA7B0B6-B8CE-461B-9CC8-7C97588A36B8}" dt="2024-04-29T21:37:36.823" v="842" actId="931"/>
          <ac:picMkLst>
            <pc:docMk/>
            <pc:sldMk cId="3221984027" sldId="264"/>
            <ac:picMk id="7" creationId="{E3743F83-7C24-F5C1-F56B-C35E183FEA64}"/>
          </ac:picMkLst>
        </pc:picChg>
        <pc:picChg chg="add del mod">
          <ac:chgData name="Sarah Miller" userId="3bd6d4e471c3c271" providerId="LiveId" clId="{5FA7B0B6-B8CE-461B-9CC8-7C97588A36B8}" dt="2024-05-02T00:18:26.527" v="1962" actId="478"/>
          <ac:picMkLst>
            <pc:docMk/>
            <pc:sldMk cId="3221984027" sldId="264"/>
            <ac:picMk id="9" creationId="{867C0EEF-8D46-384C-9FBD-ED9789DF1FF4}"/>
          </ac:picMkLst>
        </pc:picChg>
        <pc:picChg chg="add mod">
          <ac:chgData name="Sarah Miller" userId="3bd6d4e471c3c271" providerId="LiveId" clId="{5FA7B0B6-B8CE-461B-9CC8-7C97588A36B8}" dt="2024-04-29T21:37:36.823" v="842" actId="931"/>
          <ac:picMkLst>
            <pc:docMk/>
            <pc:sldMk cId="3221984027" sldId="264"/>
            <ac:picMk id="9" creationId="{B93D67AE-CDC8-E898-E82A-CC960AB6098E}"/>
          </ac:picMkLst>
        </pc:picChg>
        <pc:picChg chg="add mod">
          <ac:chgData name="Sarah Miller" userId="3bd6d4e471c3c271" providerId="LiveId" clId="{5FA7B0B6-B8CE-461B-9CC8-7C97588A36B8}" dt="2024-04-29T21:37:36.823" v="842" actId="931"/>
          <ac:picMkLst>
            <pc:docMk/>
            <pc:sldMk cId="3221984027" sldId="264"/>
            <ac:picMk id="11" creationId="{93096575-7E3B-2A54-C2FB-596AD43EF3CA}"/>
          </ac:picMkLst>
        </pc:picChg>
        <pc:picChg chg="add mod">
          <ac:chgData name="Sarah Miller" userId="3bd6d4e471c3c271" providerId="LiveId" clId="{5FA7B0B6-B8CE-461B-9CC8-7C97588A36B8}" dt="2024-05-02T00:19:37.294" v="1976" actId="1076"/>
          <ac:picMkLst>
            <pc:docMk/>
            <pc:sldMk cId="3221984027" sldId="264"/>
            <ac:picMk id="11" creationId="{BA6C8413-35A7-0301-0252-7F36861FA12A}"/>
          </ac:picMkLst>
        </pc:picChg>
        <pc:picChg chg="add del mod">
          <ac:chgData name="Sarah Miller" userId="3bd6d4e471c3c271" providerId="LiveId" clId="{5FA7B0B6-B8CE-461B-9CC8-7C97588A36B8}" dt="2024-05-02T00:20:05.263" v="1981" actId="478"/>
          <ac:picMkLst>
            <pc:docMk/>
            <pc:sldMk cId="3221984027" sldId="264"/>
            <ac:picMk id="13" creationId="{35D2E3AB-03BF-1BE4-78BD-85EF8A003159}"/>
          </ac:picMkLst>
        </pc:picChg>
        <pc:picChg chg="add mod">
          <ac:chgData name="Sarah Miller" userId="3bd6d4e471c3c271" providerId="LiveId" clId="{5FA7B0B6-B8CE-461B-9CC8-7C97588A36B8}" dt="2024-04-29T21:38:07.097" v="854" actId="931"/>
          <ac:picMkLst>
            <pc:docMk/>
            <pc:sldMk cId="3221984027" sldId="264"/>
            <ac:picMk id="13" creationId="{97CF1D51-1B55-7BFB-E8F8-8AD40D249EE2}"/>
          </ac:picMkLst>
        </pc:picChg>
        <pc:picChg chg="add mod">
          <ac:chgData name="Sarah Miller" userId="3bd6d4e471c3c271" providerId="LiveId" clId="{5FA7B0B6-B8CE-461B-9CC8-7C97588A36B8}" dt="2024-04-29T21:38:07.097" v="854" actId="931"/>
          <ac:picMkLst>
            <pc:docMk/>
            <pc:sldMk cId="3221984027" sldId="264"/>
            <ac:picMk id="15" creationId="{0C857413-2641-2482-FEF0-9B606943F1CB}"/>
          </ac:picMkLst>
        </pc:picChg>
        <pc:picChg chg="add del mod">
          <ac:chgData name="Sarah Miller" userId="3bd6d4e471c3c271" providerId="LiveId" clId="{5FA7B0B6-B8CE-461B-9CC8-7C97588A36B8}" dt="2024-05-02T00:22:55.633" v="1987" actId="478"/>
          <ac:picMkLst>
            <pc:docMk/>
            <pc:sldMk cId="3221984027" sldId="264"/>
            <ac:picMk id="15" creationId="{74057EEC-C2EA-BC1F-F7E3-F5CD7063283F}"/>
          </ac:picMkLst>
        </pc:picChg>
        <pc:picChg chg="add mod">
          <ac:chgData name="Sarah Miller" userId="3bd6d4e471c3c271" providerId="LiveId" clId="{5FA7B0B6-B8CE-461B-9CC8-7C97588A36B8}" dt="2024-05-02T00:23:12.663" v="1997" actId="1076"/>
          <ac:picMkLst>
            <pc:docMk/>
            <pc:sldMk cId="3221984027" sldId="264"/>
            <ac:picMk id="17" creationId="{37E367A1-8874-A138-DBF9-999CEB217A6E}"/>
          </ac:picMkLst>
        </pc:picChg>
        <pc:picChg chg="add mod">
          <ac:chgData name="Sarah Miller" userId="3bd6d4e471c3c271" providerId="LiveId" clId="{5FA7B0B6-B8CE-461B-9CC8-7C97588A36B8}" dt="2024-04-29T21:38:07.097" v="854" actId="931"/>
          <ac:picMkLst>
            <pc:docMk/>
            <pc:sldMk cId="3221984027" sldId="264"/>
            <ac:picMk id="17" creationId="{4A237ED4-5717-A38B-952A-22A1FC9E3192}"/>
          </ac:picMkLst>
        </pc:picChg>
        <pc:picChg chg="add mod">
          <ac:chgData name="Sarah Miller" userId="3bd6d4e471c3c271" providerId="LiveId" clId="{5FA7B0B6-B8CE-461B-9CC8-7C97588A36B8}" dt="2024-05-02T00:23:22.580" v="2001" actId="1076"/>
          <ac:picMkLst>
            <pc:docMk/>
            <pc:sldMk cId="3221984027" sldId="264"/>
            <ac:picMk id="19" creationId="{189EAC01-A0DC-0825-DF43-3336899A1ACE}"/>
          </ac:picMkLst>
        </pc:picChg>
        <pc:picChg chg="add mod">
          <ac:chgData name="Sarah Miller" userId="3bd6d4e471c3c271" providerId="LiveId" clId="{5FA7B0B6-B8CE-461B-9CC8-7C97588A36B8}" dt="2024-04-29T21:38:07.097" v="854" actId="931"/>
          <ac:picMkLst>
            <pc:docMk/>
            <pc:sldMk cId="3221984027" sldId="264"/>
            <ac:picMk id="19" creationId="{92A06B39-EF85-D4EA-B483-191A26F62BC0}"/>
          </ac:picMkLst>
        </pc:picChg>
        <pc:picChg chg="add del mod">
          <ac:chgData name="Sarah Miller" userId="3bd6d4e471c3c271" providerId="LiveId" clId="{5FA7B0B6-B8CE-461B-9CC8-7C97588A36B8}" dt="2024-05-01T21:08:44.857" v="1884" actId="478"/>
          <ac:picMkLst>
            <pc:docMk/>
            <pc:sldMk cId="3221984027" sldId="264"/>
            <ac:picMk id="21" creationId="{CAF45E53-9677-CE33-E508-120A1237C974}"/>
          </ac:picMkLst>
        </pc:picChg>
      </pc:sldChg>
      <pc:sldChg chg="modSp new mod">
        <pc:chgData name="Sarah Miller" userId="3bd6d4e471c3c271" providerId="LiveId" clId="{5FA7B0B6-B8CE-461B-9CC8-7C97588A36B8}" dt="2024-05-02T02:54:20.218" v="3305" actId="20577"/>
        <pc:sldMkLst>
          <pc:docMk/>
          <pc:sldMk cId="1541065469" sldId="265"/>
        </pc:sldMkLst>
        <pc:spChg chg="mod">
          <ac:chgData name="Sarah Miller" userId="3bd6d4e471c3c271" providerId="LiveId" clId="{5FA7B0B6-B8CE-461B-9CC8-7C97588A36B8}" dt="2024-04-29T16:12:25.246" v="104" actId="20577"/>
          <ac:spMkLst>
            <pc:docMk/>
            <pc:sldMk cId="1541065469" sldId="265"/>
            <ac:spMk id="2" creationId="{00745E98-22D9-7CDA-3245-C1F08513DC29}"/>
          </ac:spMkLst>
        </pc:spChg>
        <pc:spChg chg="mod">
          <ac:chgData name="Sarah Miller" userId="3bd6d4e471c3c271" providerId="LiveId" clId="{5FA7B0B6-B8CE-461B-9CC8-7C97588A36B8}" dt="2024-05-02T02:54:20.218" v="3305" actId="20577"/>
          <ac:spMkLst>
            <pc:docMk/>
            <pc:sldMk cId="1541065469" sldId="265"/>
            <ac:spMk id="3" creationId="{404C0FD5-28AC-F98C-299B-DE1FA861108E}"/>
          </ac:spMkLst>
        </pc:spChg>
      </pc:sldChg>
      <pc:sldChg chg="modSp new mod">
        <pc:chgData name="Sarah Miller" userId="3bd6d4e471c3c271" providerId="LiveId" clId="{5FA7B0B6-B8CE-461B-9CC8-7C97588A36B8}" dt="2024-05-02T03:04:06.506" v="3663" actId="20577"/>
        <pc:sldMkLst>
          <pc:docMk/>
          <pc:sldMk cId="3917042626" sldId="266"/>
        </pc:sldMkLst>
        <pc:spChg chg="mod">
          <ac:chgData name="Sarah Miller" userId="3bd6d4e471c3c271" providerId="LiveId" clId="{5FA7B0B6-B8CE-461B-9CC8-7C97588A36B8}" dt="2024-04-29T16:12:31.796" v="115" actId="20577"/>
          <ac:spMkLst>
            <pc:docMk/>
            <pc:sldMk cId="3917042626" sldId="266"/>
            <ac:spMk id="2" creationId="{A0E5CDB1-475E-3DDC-A573-E9442069588A}"/>
          </ac:spMkLst>
        </pc:spChg>
        <pc:spChg chg="mod">
          <ac:chgData name="Sarah Miller" userId="3bd6d4e471c3c271" providerId="LiveId" clId="{5FA7B0B6-B8CE-461B-9CC8-7C97588A36B8}" dt="2024-05-02T03:04:06.506" v="3663" actId="20577"/>
          <ac:spMkLst>
            <pc:docMk/>
            <pc:sldMk cId="3917042626" sldId="266"/>
            <ac:spMk id="3" creationId="{EFBAF8CA-391C-2766-536D-A198BF5C99C2}"/>
          </ac:spMkLst>
        </pc:spChg>
      </pc:sldChg>
      <pc:sldChg chg="modSp new mod">
        <pc:chgData name="Sarah Miller" userId="3bd6d4e471c3c271" providerId="LiveId" clId="{5FA7B0B6-B8CE-461B-9CC8-7C97588A36B8}" dt="2024-05-02T00:51:51.273" v="3003" actId="20577"/>
        <pc:sldMkLst>
          <pc:docMk/>
          <pc:sldMk cId="634410312" sldId="267"/>
        </pc:sldMkLst>
        <pc:spChg chg="mod">
          <ac:chgData name="Sarah Miller" userId="3bd6d4e471c3c271" providerId="LiveId" clId="{5FA7B0B6-B8CE-461B-9CC8-7C97588A36B8}" dt="2024-04-29T16:12:38.851" v="127" actId="20577"/>
          <ac:spMkLst>
            <pc:docMk/>
            <pc:sldMk cId="634410312" sldId="267"/>
            <ac:spMk id="2" creationId="{DB16A097-718B-257E-03EB-B2816284C14C}"/>
          </ac:spMkLst>
        </pc:spChg>
        <pc:spChg chg="mod">
          <ac:chgData name="Sarah Miller" userId="3bd6d4e471c3c271" providerId="LiveId" clId="{5FA7B0B6-B8CE-461B-9CC8-7C97588A36B8}" dt="2024-05-02T00:51:51.273" v="3003" actId="20577"/>
          <ac:spMkLst>
            <pc:docMk/>
            <pc:sldMk cId="634410312" sldId="267"/>
            <ac:spMk id="3" creationId="{CF0655EE-9468-7B0D-9A3C-54B63DDD221B}"/>
          </ac:spMkLst>
        </pc:spChg>
      </pc:sldChg>
      <pc:sldChg chg="addSp delSp modSp new mod modClrScheme chgLayout">
        <pc:chgData name="Sarah Miller" userId="3bd6d4e471c3c271" providerId="LiveId" clId="{5FA7B0B6-B8CE-461B-9CC8-7C97588A36B8}" dt="2024-05-01T21:04:31.115" v="1881" actId="20577"/>
        <pc:sldMkLst>
          <pc:docMk/>
          <pc:sldMk cId="3905677874" sldId="268"/>
        </pc:sldMkLst>
        <pc:spChg chg="mod ord">
          <ac:chgData name="Sarah Miller" userId="3bd6d4e471c3c271" providerId="LiveId" clId="{5FA7B0B6-B8CE-461B-9CC8-7C97588A36B8}" dt="2024-04-29T16:25:08.968" v="302" actId="700"/>
          <ac:spMkLst>
            <pc:docMk/>
            <pc:sldMk cId="3905677874" sldId="268"/>
            <ac:spMk id="2" creationId="{0DC2019E-F353-EB0A-6100-7A2C36CA2426}"/>
          </ac:spMkLst>
        </pc:spChg>
        <pc:spChg chg="del mod ord">
          <ac:chgData name="Sarah Miller" userId="3bd6d4e471c3c271" providerId="LiveId" clId="{5FA7B0B6-B8CE-461B-9CC8-7C97588A36B8}" dt="2024-04-29T16:25:08.968" v="302" actId="700"/>
          <ac:spMkLst>
            <pc:docMk/>
            <pc:sldMk cId="3905677874" sldId="268"/>
            <ac:spMk id="3" creationId="{B39494F7-A290-27AA-7E51-01DDE3F698CB}"/>
          </ac:spMkLst>
        </pc:spChg>
        <pc:spChg chg="add mod ord">
          <ac:chgData name="Sarah Miller" userId="3bd6d4e471c3c271" providerId="LiveId" clId="{5FA7B0B6-B8CE-461B-9CC8-7C97588A36B8}" dt="2024-05-01T21:04:31.115" v="1881" actId="20577"/>
          <ac:spMkLst>
            <pc:docMk/>
            <pc:sldMk cId="3905677874" sldId="268"/>
            <ac:spMk id="4" creationId="{D64ADF5D-09D6-40C4-0A3D-607721D6F97B}"/>
          </ac:spMkLst>
        </pc:spChg>
        <pc:spChg chg="add del mod ord">
          <ac:chgData name="Sarah Miller" userId="3bd6d4e471c3c271" providerId="LiveId" clId="{5FA7B0B6-B8CE-461B-9CC8-7C97588A36B8}" dt="2024-04-30T14:35:26.722" v="1623" actId="931"/>
          <ac:spMkLst>
            <pc:docMk/>
            <pc:sldMk cId="3905677874" sldId="268"/>
            <ac:spMk id="5" creationId="{11EBA5D6-35DE-C0C2-5F9D-0BFB05D5B8AC}"/>
          </ac:spMkLst>
        </pc:spChg>
        <pc:picChg chg="add mod">
          <ac:chgData name="Sarah Miller" userId="3bd6d4e471c3c271" providerId="LiveId" clId="{5FA7B0B6-B8CE-461B-9CC8-7C97588A36B8}" dt="2024-04-30T14:35:28.815" v="1625" actId="962"/>
          <ac:picMkLst>
            <pc:docMk/>
            <pc:sldMk cId="3905677874" sldId="268"/>
            <ac:picMk id="6" creationId="{D8865143-A6B1-A60A-55AA-BEABD4D555EB}"/>
          </ac:picMkLst>
        </pc:picChg>
      </pc:sldChg>
      <pc:sldChg chg="modSp new del mod">
        <pc:chgData name="Sarah Miller" userId="3bd6d4e471c3c271" providerId="LiveId" clId="{5FA7B0B6-B8CE-461B-9CC8-7C97588A36B8}" dt="2024-05-02T02:57:36.803" v="3306" actId="47"/>
        <pc:sldMkLst>
          <pc:docMk/>
          <pc:sldMk cId="3853188708" sldId="269"/>
        </pc:sldMkLst>
        <pc:spChg chg="mod">
          <ac:chgData name="Sarah Miller" userId="3bd6d4e471c3c271" providerId="LiveId" clId="{5FA7B0B6-B8CE-461B-9CC8-7C97588A36B8}" dt="2024-04-29T16:13:04.855" v="167" actId="20577"/>
          <ac:spMkLst>
            <pc:docMk/>
            <pc:sldMk cId="3853188708" sldId="269"/>
            <ac:spMk id="2" creationId="{EA8EE7AF-297C-AC16-A7E1-B6D440FCCC79}"/>
          </ac:spMkLst>
        </pc:spChg>
      </pc:sldChg>
      <pc:sldChg chg="modSp new mod">
        <pc:chgData name="Sarah Miller" userId="3bd6d4e471c3c271" providerId="LiveId" clId="{5FA7B0B6-B8CE-461B-9CC8-7C97588A36B8}" dt="2024-05-02T02:19:19.438" v="3158" actId="20577"/>
        <pc:sldMkLst>
          <pc:docMk/>
          <pc:sldMk cId="1013567131" sldId="270"/>
        </pc:sldMkLst>
        <pc:spChg chg="mod">
          <ac:chgData name="Sarah Miller" userId="3bd6d4e471c3c271" providerId="LiveId" clId="{5FA7B0B6-B8CE-461B-9CC8-7C97588A36B8}" dt="2024-04-29T16:13:11.405" v="178" actId="20577"/>
          <ac:spMkLst>
            <pc:docMk/>
            <pc:sldMk cId="1013567131" sldId="270"/>
            <ac:spMk id="2" creationId="{9CDAB303-F7F9-8825-AC82-7FDD41629371}"/>
          </ac:spMkLst>
        </pc:spChg>
        <pc:spChg chg="mod">
          <ac:chgData name="Sarah Miller" userId="3bd6d4e471c3c271" providerId="LiveId" clId="{5FA7B0B6-B8CE-461B-9CC8-7C97588A36B8}" dt="2024-05-02T02:19:19.438" v="3158" actId="20577"/>
          <ac:spMkLst>
            <pc:docMk/>
            <pc:sldMk cId="1013567131" sldId="270"/>
            <ac:spMk id="3" creationId="{08181FB6-2E38-185B-BBAB-14DD7F44C7B3}"/>
          </ac:spMkLst>
        </pc:spChg>
      </pc:sldChg>
      <pc:sldChg chg="modSp new mod">
        <pc:chgData name="Sarah Miller" userId="3bd6d4e471c3c271" providerId="LiveId" clId="{5FA7B0B6-B8CE-461B-9CC8-7C97588A36B8}" dt="2024-05-02T00:53:31.520" v="3144" actId="20577"/>
        <pc:sldMkLst>
          <pc:docMk/>
          <pc:sldMk cId="4153199185" sldId="271"/>
        </pc:sldMkLst>
        <pc:spChg chg="mod">
          <ac:chgData name="Sarah Miller" userId="3bd6d4e471c3c271" providerId="LiveId" clId="{5FA7B0B6-B8CE-461B-9CC8-7C97588A36B8}" dt="2024-04-29T16:13:26.323" v="189" actId="20577"/>
          <ac:spMkLst>
            <pc:docMk/>
            <pc:sldMk cId="4153199185" sldId="271"/>
            <ac:spMk id="2" creationId="{03AC705F-529C-646F-FE21-0447148D7AE4}"/>
          </ac:spMkLst>
        </pc:spChg>
        <pc:spChg chg="mod">
          <ac:chgData name="Sarah Miller" userId="3bd6d4e471c3c271" providerId="LiveId" clId="{5FA7B0B6-B8CE-461B-9CC8-7C97588A36B8}" dt="2024-05-02T00:53:31.520" v="3144" actId="20577"/>
          <ac:spMkLst>
            <pc:docMk/>
            <pc:sldMk cId="4153199185" sldId="271"/>
            <ac:spMk id="3" creationId="{4036417F-FBD6-BA0C-F25C-F80F31B575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 err="1"/>
            <a:t>Uibg</a:t>
          </a:r>
          <a:r>
            <a:rPr lang="en-US" dirty="0"/>
            <a:t> are important because they are an effective way to organize data.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b="0" i="0" dirty="0"/>
            <a:t>Book Recommendation System using a User-Item Bipartite Graph (</a:t>
          </a:r>
          <a:r>
            <a:rPr lang="en-US" b="0" i="0" dirty="0" err="1"/>
            <a:t>Uibg</a:t>
          </a:r>
          <a:r>
            <a:rPr lang="en-US" b="0" i="0" dirty="0"/>
            <a:t>)</a:t>
          </a:r>
          <a:endParaRPr lang="en-US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Goal: Integrate a User-Interface Bipartite Graph For recommending library books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21992" custLinFactNeighborY="-1765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26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/>
            <a:t>Book Recommendation System using a User-Item Bipartite Graph (</a:t>
          </a:r>
          <a:r>
            <a:rPr lang="en-US" sz="2100" b="0" i="0" kern="1200" dirty="0" err="1"/>
            <a:t>Uibg</a:t>
          </a:r>
          <a:r>
            <a:rPr lang="en-US" sz="2100" b="0" i="0" kern="1200" dirty="0"/>
            <a:t>)</a:t>
          </a:r>
          <a:endParaRPr lang="en-US" sz="2100" kern="1200" dirty="0"/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47469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Goal: Integrate a User-Interface Bipartite Graph For recommending library books </a:t>
          </a:r>
        </a:p>
      </dsp:txBody>
      <dsp:txXfrm>
        <a:off x="3547469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Uibg</a:t>
          </a:r>
          <a:r>
            <a:rPr lang="en-US" sz="2100" kern="1200" dirty="0"/>
            <a:t> are important because they are an effective way to organize data.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the-lord-of-the-rings-middle-earth-map-hd-middle-earth-map-movies-wallpaper-mzoto/cr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2247407/difficulties-understanding-bipartite-graphs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ora.com/What-are-the-practical-uses-of-bipartite-graphs" TargetMode="External"/><Relationship Id="rId4" Type="http://schemas.openxmlformats.org/officeDocument/2006/relationships/hyperlink" Target="https://www.youtube.com/watch?v=bZBmN7I7GN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265" y="10"/>
            <a:ext cx="1214748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Library Book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Sarah Miller</a:t>
            </a:r>
          </a:p>
          <a:p>
            <a:r>
              <a:rPr lang="en-US" sz="2800" dirty="0"/>
              <a:t>University of Missouri Kansas City</a:t>
            </a:r>
          </a:p>
          <a:p>
            <a:r>
              <a:rPr lang="en-US" sz="2800" dirty="0"/>
              <a:t>04.21.24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A097-718B-257E-03EB-B281628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55EE-9468-7B0D-9A3C-54B63DDD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way to enhance this project would be my ability for a stronger understanding of C++. </a:t>
            </a:r>
          </a:p>
          <a:p>
            <a:r>
              <a:rPr lang="en-US" dirty="0"/>
              <a:t>This topic can be expanded by having the user input their preferences of novels, themes, romances and more, and the bi – graph algorithm can sort through a large database to fit the user’s preferences. </a:t>
            </a:r>
          </a:p>
        </p:txBody>
      </p:sp>
    </p:spTree>
    <p:extLst>
      <p:ext uri="{BB962C8B-B14F-4D97-AF65-F5344CB8AC3E}">
        <p14:creationId xmlns:p14="http://schemas.microsoft.com/office/powerpoint/2010/main" val="63441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019E-F353-EB0A-6100-7A2C36CA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ADF5D-09D6-40C4-0A3D-607721D6F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Shoutout to my cats for being cute and supportive!</a:t>
            </a:r>
          </a:p>
        </p:txBody>
      </p:sp>
      <p:pic>
        <p:nvPicPr>
          <p:cNvPr id="6" name="Content Placeholder 5" descr="Two cats lying in a pet bed&#10;&#10;Description automatically generated">
            <a:extLst>
              <a:ext uri="{FF2B5EF4-FFF2-40B4-BE49-F238E27FC236}">
                <a16:creationId xmlns:a16="http://schemas.microsoft.com/office/drawing/2014/main" id="{D8865143-A6B1-A60A-55AA-BEABD4D55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83" y="2076450"/>
            <a:ext cx="4830233" cy="3622675"/>
          </a:xfrm>
        </p:spPr>
      </p:pic>
    </p:spTree>
    <p:extLst>
      <p:ext uri="{BB962C8B-B14F-4D97-AF65-F5344CB8AC3E}">
        <p14:creationId xmlns:p14="http://schemas.microsoft.com/office/powerpoint/2010/main" val="390567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B303-F7F9-8825-AC82-7FDD4162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1FB6-2E38-185B-BBAB-14DD7F44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https://chat.openai.com/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https://stackoverflow.com/questions/62247407/difficulties-understanding-bipartite-graphs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https://www.youtube.com/watch?v=bZBmN7I7GNQ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https://www.quora.com/What-are-the-practical-uses-of-bipartite-graphs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6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705F-529C-646F-FE21-0447148D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417F-FBD6-BA0C-F25C-F80F31B5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giving me the opportunity to show you the topic of UIBG! It is an important subject and I have learned a lot from this mini project!</a:t>
            </a:r>
          </a:p>
        </p:txBody>
      </p:sp>
    </p:spTree>
    <p:extLst>
      <p:ext uri="{BB962C8B-B14F-4D97-AF65-F5344CB8AC3E}">
        <p14:creationId xmlns:p14="http://schemas.microsoft.com/office/powerpoint/2010/main" val="415319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4292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C27F-71A8-7631-BB81-468EEAB5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7BCC-AC18-F136-5D04-6C6FE033D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Bipartite Graph?</a:t>
            </a:r>
          </a:p>
          <a:p>
            <a:pPr marL="36900" indent="0">
              <a:buNone/>
            </a:pPr>
            <a:r>
              <a:rPr lang="en-US" dirty="0"/>
              <a:t>Is a set of graph vertices decomposed into two disjoint sets where no graph vertices within the same set are adjacent. </a:t>
            </a:r>
          </a:p>
          <a:p>
            <a:r>
              <a:rPr lang="en-US" dirty="0"/>
              <a:t>Why is it important?</a:t>
            </a:r>
          </a:p>
          <a:p>
            <a:pPr marL="36900" indent="0">
              <a:buNone/>
            </a:pPr>
            <a:r>
              <a:rPr lang="en-US" dirty="0"/>
              <a:t>Understanding Bi-graphs will give us an effective way to organize data on an academic and industry level. Examples: Advertising, Food recommendations etc.…</a:t>
            </a:r>
          </a:p>
        </p:txBody>
      </p:sp>
      <p:pic>
        <p:nvPicPr>
          <p:cNvPr id="5" name="Content Placeholder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D7ABC2-61BE-C989-DFE5-F34451173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179366"/>
            <a:ext cx="4857750" cy="1416843"/>
          </a:xfrm>
        </p:spPr>
      </p:pic>
    </p:spTree>
    <p:extLst>
      <p:ext uri="{BB962C8B-B14F-4D97-AF65-F5344CB8AC3E}">
        <p14:creationId xmlns:p14="http://schemas.microsoft.com/office/powerpoint/2010/main" val="120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462-EA53-3E2E-C234-6B3FA2CD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0461-8DB6-65B2-FA6D-8A842FBFD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first explored the topic.</a:t>
            </a:r>
          </a:p>
          <a:p>
            <a:r>
              <a:rPr lang="en-US" dirty="0"/>
              <a:t>I used Stack Overflow and ChatGPT for guidance on my project. </a:t>
            </a:r>
          </a:p>
          <a:p>
            <a:r>
              <a:rPr lang="en-US" dirty="0"/>
              <a:t>Created two datasets for my library recommendation program: One for users who have borrowed books and the other as a books list.</a:t>
            </a:r>
          </a:p>
        </p:txBody>
      </p:sp>
      <p:pic>
        <p:nvPicPr>
          <p:cNvPr id="10" name="Content Placeholder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1205C73-BBEE-DA15-938B-0B376C658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30084"/>
            <a:ext cx="4857750" cy="1915407"/>
          </a:xfrm>
        </p:spPr>
      </p:pic>
    </p:spTree>
    <p:extLst>
      <p:ext uri="{BB962C8B-B14F-4D97-AF65-F5344CB8AC3E}">
        <p14:creationId xmlns:p14="http://schemas.microsoft.com/office/powerpoint/2010/main" val="34312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A541-FDB1-E72B-4D80-8BA5B684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FB46-4BAF-9345-64CB-D96E0196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source of data were from books I have read and other books that I want to read in the future. </a:t>
            </a:r>
          </a:p>
          <a:p>
            <a:r>
              <a:rPr lang="en-US" dirty="0"/>
              <a:t>My methods of data collection were choices of books that are popular and recognizable to the mainstream audience.</a:t>
            </a:r>
          </a:p>
          <a:p>
            <a:r>
              <a:rPr lang="en-US" dirty="0"/>
              <a:t>I had some issues with the coding because I am not fluent in C++.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BA8F-047F-8EA7-D215-1BB012C7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A31-0294-CCA8-6312-53EF37B8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was implemented by first understanding what a UIBG is.</a:t>
            </a:r>
          </a:p>
          <a:p>
            <a:r>
              <a:rPr lang="en-US" dirty="0"/>
              <a:t>Second, selecting what books I want to use as data.</a:t>
            </a:r>
          </a:p>
          <a:p>
            <a:r>
              <a:rPr lang="en-US" dirty="0"/>
              <a:t>Two datasets for the bi – graph, 1) for users and their reading history, 2) for the selection of novels.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8ED-471D-724D-F805-1006CADA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3673-A2EB-A81B-1884-A2964BEEF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and books they have read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815EBF-6F3D-4394-970A-64FFC918B1E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F2E57-A575-C9A1-B395-0504E32EC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 for Arya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6988A-0093-99D2-D64B-A718FEE4A1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B2F2-F072-9748-86CD-0159BCC56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 for Edmond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17B0FD-E6E4-1706-CCC6-043429AD6F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A6C8413-35A7-0301-0252-7F36861F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6" y="3252157"/>
            <a:ext cx="3323462" cy="1310439"/>
          </a:xfrm>
          <a:prstGeom prst="rect">
            <a:avLst/>
          </a:prstGeom>
        </p:spPr>
      </p:pic>
      <p:pic>
        <p:nvPicPr>
          <p:cNvPr id="17" name="Picture 1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7E367A1-8874-A138-DBF9-999CEB21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54" y="3593007"/>
            <a:ext cx="1867161" cy="628738"/>
          </a:xfrm>
          <a:prstGeom prst="rect">
            <a:avLst/>
          </a:prstGeom>
        </p:spPr>
      </p:pic>
      <p:pic>
        <p:nvPicPr>
          <p:cNvPr id="19" name="Picture 1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89EAC01-A0DC-0825-DF43-3336899A1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68" y="3645402"/>
            <a:ext cx="191479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5E98-22D9-7CDA-3245-C1F08513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0FD5-28AC-F98C-299B-DE1FA861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satisfied with the results the user and their books they have read were recommended books they have not read.</a:t>
            </a:r>
          </a:p>
          <a:p>
            <a:r>
              <a:rPr lang="en-US" dirty="0"/>
              <a:t>I wish I could take this project a step further and allow user input of their name and books that they have read and implement that information into my database, rather than built in users. </a:t>
            </a:r>
          </a:p>
          <a:p>
            <a:r>
              <a:rPr lang="en-US" dirty="0"/>
              <a:t>I was not able to implement precision, recall, or an F1 – score for the users. Due to a lack of understanding on the subject.</a:t>
            </a:r>
          </a:p>
        </p:txBody>
      </p:sp>
    </p:spTree>
    <p:extLst>
      <p:ext uri="{BB962C8B-B14F-4D97-AF65-F5344CB8AC3E}">
        <p14:creationId xmlns:p14="http://schemas.microsoft.com/office/powerpoint/2010/main" val="154106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CDB1-475E-3DDC-A573-E9442069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F8CA-391C-2766-536D-A198BF5C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able to build a simple program that recommended users a selection of novels they have not read.</a:t>
            </a:r>
          </a:p>
          <a:p>
            <a:r>
              <a:rPr lang="en-US" dirty="0"/>
              <a:t>Understanding User-Interface-Bipartite-Graphs is an efficient way for advertisers to recommend products to consumers.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{0DA138A9-9C8E-4343-AEFB-CDF76D09BC67}tf12214701_win32</Template>
  <TotalTime>3140</TotalTime>
  <Words>539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Goudy Old Style</vt:lpstr>
      <vt:lpstr>Wingdings 2</vt:lpstr>
      <vt:lpstr>SlateVTI</vt:lpstr>
      <vt:lpstr>Library Book Recommendation</vt:lpstr>
      <vt:lpstr>Introduction</vt:lpstr>
      <vt:lpstr>Problem Statement</vt:lpstr>
      <vt:lpstr>Methodology</vt:lpstr>
      <vt:lpstr>Data Collection</vt:lpstr>
      <vt:lpstr>Implementation</vt:lpstr>
      <vt:lpstr>Results</vt:lpstr>
      <vt:lpstr>Discussion</vt:lpstr>
      <vt:lpstr>Conclusion</vt:lpstr>
      <vt:lpstr>Future Work</vt:lpstr>
      <vt:lpstr>Acknowledgements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 Recommendation</dc:title>
  <dc:creator>Sarah Miller</dc:creator>
  <cp:lastModifiedBy>Sarah Miller</cp:lastModifiedBy>
  <cp:revision>2</cp:revision>
  <dcterms:created xsi:type="dcterms:W3CDTF">2024-04-26T14:26:35Z</dcterms:created>
  <dcterms:modified xsi:type="dcterms:W3CDTF">2024-05-02T03:04:12Z</dcterms:modified>
</cp:coreProperties>
</file>