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19C"/>
    <a:srgbClr val="C7E8AC"/>
    <a:srgbClr val="FFA62F"/>
    <a:srgbClr val="FFC374"/>
    <a:srgbClr val="B85B71"/>
    <a:srgbClr val="F5B5C8"/>
    <a:srgbClr val="189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4808-226A-4253-AC71-DD63527E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463133-EA1D-4FE5-AD32-FD97F314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1D75D-E4E9-4C59-9868-4A8C80A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F08A8-CA75-42BE-8528-32CDA09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8F6F2-8226-4ECB-8E62-18C014C1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53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163FA-5BDA-483A-AE62-83165464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8732E6-895D-4C0F-8089-02041CDB8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BE0040-4CE7-4E46-9B4E-699CDBC0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29A84E-E82A-4546-9560-FAE9C915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A67EF-D017-4092-A869-7629EA9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06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AFD260-97D6-475D-BAD3-525754BF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C0204F-0BE5-4D02-88C3-55202472E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25C6E8-E687-4671-9020-8DFE65C9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9DB36-B038-4AB9-BDCB-4F77C6E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8117B2-71D1-4F4F-BC80-C4B790F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47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3C90-1DBB-4103-9A6F-AA5AB274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3F468-4F5B-4747-AFD1-260B409C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34341-3443-4847-B2A1-41C74D0D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B3F7AF-B29A-42ED-81A6-E1821DCD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A4859-F84C-4D97-9E7A-B09B4529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8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CC42D-006D-4C9F-AC09-1538B709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08E5D4-DD80-49FA-B686-2086A236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02684-03D8-4BB9-B3B6-C04268D8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03637-01C3-46DA-9E3D-ECD353DA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BDC4EA-48C5-4172-90F0-68146597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033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CE32-E350-4369-B8B8-822FA905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B6A22-D2A0-4B5C-B238-7E4B9E08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FC93D-9A5C-4460-9530-159A60D7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B31E38-0CBE-4BA3-A59D-15EB748F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57A7B-F498-410E-8214-D23471FF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2DF88E-3F48-4F7E-BCFE-283B458E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18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756CB-6889-47E5-AC9D-D8FA9A49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DF34B0-3136-4FBA-9DAC-09FB5366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E84AFF-44EF-4429-B46B-1B76B0ABF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EE4BE9-5A50-4DEC-9752-27769AC00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5FB0B-F20F-4251-ACC5-1CBEB979E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8C0AEE-9513-4662-BF2D-3DDA5B50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FB7AC1-9FE4-44F3-AF33-E2515B46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5816E4-14AA-43C8-9ABD-1ABAFA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1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15A1E-AFC3-44AE-8224-AABB9ACF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9E17C-E6D2-463A-A640-45E97F7F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7E1AD3-C7D4-4DED-B15C-408C9666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E47861-C901-4F6B-AE15-5E795176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404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D75609-CEEA-4A0B-9B7C-FCCD1890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299D1C-FED7-43EE-ADC5-AB0D8FD2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E791CB-63E1-4FF3-81EE-1599C427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843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5E8F1-AD2E-4E8D-868C-3AA4B727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85DE2-F440-43B2-A079-D5372D6DD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F11849-99CB-4963-80F5-DBCB5C3F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DF8450-80E5-45B6-BB55-7653B6C0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D08CBC-DBA8-40ED-9926-CF8B97B4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666BB7-23E2-44B4-BAF6-C9F0CACC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372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3886C-C6AE-4051-A300-53DCBB49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50B20C-59B9-4B40-8E37-EADA5132D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AF26A-9CD5-4C31-B0F3-D243388B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410981-FE56-468F-99C4-C9CBC0C7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D90B6-0627-4138-A981-DCBB343F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7D402E-321C-419A-AF41-BCF2CF7F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98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F7AFF3-FC0E-42B6-AAFF-339A7611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9D41CB-5B10-4E1F-B763-ED32EF78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E1BD03-A386-40B3-B016-8D7054840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3BA8-E9EB-4357-9566-F43FDDBB0E3D}" type="datetimeFigureOut">
              <a:rPr lang="de-AT" smtClean="0"/>
              <a:t>02.09.2021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CDE709-3848-4BB2-9F1B-37F841B2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F32B7-5F50-4A50-AEF6-9C90F3B0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F578-3014-42FA-AC56-60C69C455FD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99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: diagonal liegende Ecken abgeschnitten 15">
            <a:extLst>
              <a:ext uri="{FF2B5EF4-FFF2-40B4-BE49-F238E27FC236}">
                <a16:creationId xmlns:a16="http://schemas.microsoft.com/office/drawing/2014/main" id="{B4C7FB12-D407-4F61-A990-E442605F08BA}"/>
              </a:ext>
            </a:extLst>
          </p:cNvPr>
          <p:cNvSpPr/>
          <p:nvPr/>
        </p:nvSpPr>
        <p:spPr>
          <a:xfrm>
            <a:off x="8753475" y="-34905"/>
            <a:ext cx="3638550" cy="577850"/>
          </a:xfrm>
          <a:prstGeom prst="snip2DiagRect">
            <a:avLst/>
          </a:prstGeom>
          <a:solidFill>
            <a:srgbClr val="1896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1723FC-70B4-4FCB-912D-6B92D27E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0" y="711200"/>
            <a:ext cx="3037540" cy="5435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E1DA81-C655-4F97-80A2-6A99118BFBE9}"/>
              </a:ext>
            </a:extLst>
          </p:cNvPr>
          <p:cNvSpPr txBox="1"/>
          <p:nvPr/>
        </p:nvSpPr>
        <p:spPr>
          <a:xfrm>
            <a:off x="9183370" y="241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olidFill>
                  <a:schemeClr val="bg1"/>
                </a:solidFill>
              </a:rPr>
              <a:t>MAIN PROGRAM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E7FCCCD-E840-4B9F-943F-19EF9EAAA4CE}"/>
              </a:ext>
            </a:extLst>
          </p:cNvPr>
          <p:cNvCxnSpPr/>
          <p:nvPr/>
        </p:nvCxnSpPr>
        <p:spPr>
          <a:xfrm>
            <a:off x="6019800" y="17811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3022A493-AFFA-4496-93AD-FC70689E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1" y="118373"/>
            <a:ext cx="8496298" cy="6621254"/>
          </a:xfrm>
          <a:prstGeom prst="rect">
            <a:avLst/>
          </a:prstGeom>
        </p:spPr>
      </p:pic>
      <p:sp>
        <p:nvSpPr>
          <p:cNvPr id="13" name="Rechteck: diagonal liegende Ecken abgeschnitten 12">
            <a:extLst>
              <a:ext uri="{FF2B5EF4-FFF2-40B4-BE49-F238E27FC236}">
                <a16:creationId xmlns:a16="http://schemas.microsoft.com/office/drawing/2014/main" id="{A52E4175-E765-4ACF-92FB-7AF3CC98B49B}"/>
              </a:ext>
            </a:extLst>
          </p:cNvPr>
          <p:cNvSpPr/>
          <p:nvPr/>
        </p:nvSpPr>
        <p:spPr>
          <a:xfrm>
            <a:off x="8753475" y="-34905"/>
            <a:ext cx="3638550" cy="577850"/>
          </a:xfrm>
          <a:prstGeom prst="snip2DiagRect">
            <a:avLst/>
          </a:prstGeom>
          <a:solidFill>
            <a:srgbClr val="B85B7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FF635D-8D24-4229-946B-3CDFF81E6C80}"/>
              </a:ext>
            </a:extLst>
          </p:cNvPr>
          <p:cNvSpPr txBox="1"/>
          <p:nvPr/>
        </p:nvSpPr>
        <p:spPr>
          <a:xfrm>
            <a:off x="9183370" y="24130"/>
            <a:ext cx="187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solidFill>
                  <a:schemeClr val="bg1"/>
                </a:solidFill>
              </a:rPr>
              <a:t>read_inputs</a:t>
            </a:r>
            <a:r>
              <a:rPr lang="de-AT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216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C102099-7F5D-43A7-AA7D-76B221336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146188"/>
            <a:ext cx="9505952" cy="6565624"/>
          </a:xfrm>
          <a:prstGeom prst="rect">
            <a:avLst/>
          </a:prstGeom>
        </p:spPr>
      </p:pic>
      <p:sp>
        <p:nvSpPr>
          <p:cNvPr id="4" name="Rechteck: diagonal liegende Ecken abgeschnitten 3">
            <a:extLst>
              <a:ext uri="{FF2B5EF4-FFF2-40B4-BE49-F238E27FC236}">
                <a16:creationId xmlns:a16="http://schemas.microsoft.com/office/drawing/2014/main" id="{BE436A8D-399F-4C66-84DC-EE131B099FB2}"/>
              </a:ext>
            </a:extLst>
          </p:cNvPr>
          <p:cNvSpPr/>
          <p:nvPr/>
        </p:nvSpPr>
        <p:spPr>
          <a:xfrm>
            <a:off x="8753475" y="-34905"/>
            <a:ext cx="3638550" cy="577850"/>
          </a:xfrm>
          <a:prstGeom prst="snip2DiagRect">
            <a:avLst/>
          </a:prstGeom>
          <a:solidFill>
            <a:srgbClr val="FFA6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0C1AA4-6E34-4911-A0D4-0AF835A6C654}"/>
              </a:ext>
            </a:extLst>
          </p:cNvPr>
          <p:cNvSpPr txBox="1"/>
          <p:nvPr/>
        </p:nvSpPr>
        <p:spPr>
          <a:xfrm>
            <a:off x="9183370" y="24130"/>
            <a:ext cx="213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solidFill>
                  <a:schemeClr val="bg1"/>
                </a:solidFill>
              </a:rPr>
              <a:t>process_input</a:t>
            </a:r>
            <a:r>
              <a:rPr lang="de-AT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380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diagonal liegende Ecken abgeschnitten 3">
            <a:extLst>
              <a:ext uri="{FF2B5EF4-FFF2-40B4-BE49-F238E27FC236}">
                <a16:creationId xmlns:a16="http://schemas.microsoft.com/office/drawing/2014/main" id="{C33D2280-BF14-4897-A209-7999EBCA550D}"/>
              </a:ext>
            </a:extLst>
          </p:cNvPr>
          <p:cNvSpPr/>
          <p:nvPr/>
        </p:nvSpPr>
        <p:spPr>
          <a:xfrm>
            <a:off x="8753475" y="-34905"/>
            <a:ext cx="3638550" cy="577850"/>
          </a:xfrm>
          <a:prstGeom prst="snip2DiagRect">
            <a:avLst/>
          </a:prstGeom>
          <a:solidFill>
            <a:srgbClr val="67B1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4420DD-A96F-4506-9A17-66C301CFD58C}"/>
              </a:ext>
            </a:extLst>
          </p:cNvPr>
          <p:cNvSpPr txBox="1"/>
          <p:nvPr/>
        </p:nvSpPr>
        <p:spPr>
          <a:xfrm>
            <a:off x="9183370" y="24130"/>
            <a:ext cx="20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solidFill>
                  <a:schemeClr val="bg1"/>
                </a:solidFill>
              </a:rPr>
              <a:t>show_output</a:t>
            </a:r>
            <a:r>
              <a:rPr lang="de-AT" sz="2400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A4B02E-57D7-4CFF-AA3C-371B627D6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744640"/>
            <a:ext cx="10457814" cy="57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2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F9A3F9C-4755-4CD6-883B-27895B24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77" y="533687"/>
            <a:ext cx="4428846" cy="6105238"/>
          </a:xfrm>
          <a:prstGeom prst="rect">
            <a:avLst/>
          </a:prstGeom>
        </p:spPr>
      </p:pic>
      <p:sp>
        <p:nvSpPr>
          <p:cNvPr id="8" name="Rechteck: diagonal liegende Ecken abgeschnitten 7">
            <a:extLst>
              <a:ext uri="{FF2B5EF4-FFF2-40B4-BE49-F238E27FC236}">
                <a16:creationId xmlns:a16="http://schemas.microsoft.com/office/drawing/2014/main" id="{155E5027-A1D6-4FD3-8E73-569B40B602DD}"/>
              </a:ext>
            </a:extLst>
          </p:cNvPr>
          <p:cNvSpPr/>
          <p:nvPr/>
        </p:nvSpPr>
        <p:spPr>
          <a:xfrm>
            <a:off x="8753475" y="-34905"/>
            <a:ext cx="3638550" cy="577850"/>
          </a:xfrm>
          <a:prstGeom prst="snip2DiagRect">
            <a:avLst/>
          </a:prstGeom>
          <a:solidFill>
            <a:srgbClr val="67B19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2FEF2D5-1112-45AF-9500-59D229EB6D52}"/>
              </a:ext>
            </a:extLst>
          </p:cNvPr>
          <p:cNvSpPr txBox="1"/>
          <p:nvPr/>
        </p:nvSpPr>
        <p:spPr>
          <a:xfrm>
            <a:off x="9183370" y="24130"/>
            <a:ext cx="203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 err="1">
                <a:solidFill>
                  <a:schemeClr val="bg1"/>
                </a:solidFill>
              </a:rPr>
              <a:t>show_output</a:t>
            </a:r>
            <a:r>
              <a:rPr lang="de-AT" sz="24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931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Lackinger Michael, 4BHIF</dc:creator>
  <cp:lastModifiedBy>Lackinger Michael, 4BHIF</cp:lastModifiedBy>
  <cp:revision>2</cp:revision>
  <dcterms:created xsi:type="dcterms:W3CDTF">2021-09-02T09:57:14Z</dcterms:created>
  <dcterms:modified xsi:type="dcterms:W3CDTF">2021-09-02T13:13:54Z</dcterms:modified>
</cp:coreProperties>
</file>