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315" r:id="rId2"/>
    <p:sldId id="333" r:id="rId3"/>
    <p:sldId id="349" r:id="rId4"/>
    <p:sldId id="351" r:id="rId5"/>
    <p:sldId id="352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40" r:id="rId17"/>
    <p:sldId id="341" r:id="rId18"/>
    <p:sldId id="353" r:id="rId19"/>
    <p:sldId id="326" r:id="rId20"/>
    <p:sldId id="327" r:id="rId21"/>
    <p:sldId id="328" r:id="rId22"/>
    <p:sldId id="342" r:id="rId23"/>
    <p:sldId id="330" r:id="rId24"/>
    <p:sldId id="331" r:id="rId25"/>
    <p:sldId id="339" r:id="rId26"/>
    <p:sldId id="329" r:id="rId27"/>
    <p:sldId id="262" r:id="rId28"/>
    <p:sldId id="263" r:id="rId29"/>
    <p:sldId id="265" r:id="rId30"/>
    <p:sldId id="264" r:id="rId31"/>
    <p:sldId id="266" r:id="rId32"/>
    <p:sldId id="338" r:id="rId33"/>
    <p:sldId id="283" r:id="rId34"/>
    <p:sldId id="287" r:id="rId35"/>
    <p:sldId id="288" r:id="rId36"/>
    <p:sldId id="289" r:id="rId37"/>
    <p:sldId id="290" r:id="rId38"/>
    <p:sldId id="291" r:id="rId39"/>
    <p:sldId id="336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284" r:id="rId56"/>
    <p:sldId id="285" r:id="rId57"/>
    <p:sldId id="286" r:id="rId58"/>
    <p:sldId id="343" r:id="rId59"/>
    <p:sldId id="344" r:id="rId60"/>
    <p:sldId id="345" r:id="rId61"/>
    <p:sldId id="268" r:id="rId62"/>
    <p:sldId id="269" r:id="rId63"/>
    <p:sldId id="267" r:id="rId64"/>
    <p:sldId id="270" r:id="rId65"/>
    <p:sldId id="271" r:id="rId66"/>
    <p:sldId id="335" r:id="rId67"/>
    <p:sldId id="273" r:id="rId68"/>
    <p:sldId id="274" r:id="rId69"/>
    <p:sldId id="275" r:id="rId70"/>
    <p:sldId id="276" r:id="rId71"/>
    <p:sldId id="277" r:id="rId72"/>
    <p:sldId id="278" r:id="rId73"/>
    <p:sldId id="279" r:id="rId74"/>
    <p:sldId id="280" r:id="rId75"/>
    <p:sldId id="281" r:id="rId76"/>
    <p:sldId id="282" r:id="rId77"/>
    <p:sldId id="310" r:id="rId78"/>
    <p:sldId id="311" r:id="rId79"/>
    <p:sldId id="260" r:id="rId8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05:37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1985 9103,'25'0,"49"0,-49 0,49 0,1 0,-1 0,0 0,-24 0,-25 0,24 0,1 0,-25 0,49 0,1 0,-1 0,-49 0,24 0,26 0,-50 0,24 0,1 0,0 0,-100 0,25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15:29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3473 12278,'74'0,"26"0,-51 0,100 0,-25 25,0-25,25 0,-75 0,1 0,-1 0,1 0,-51 0,76 25,-1 0,0 0,50-1,25 1,-26 25,-24-25,50 24,24-24,-74 0,25 0,-49-1,-1 1,-25-25,1 25,24-25,0 25,50 0,24 24,1 1,0-25,-1-1,51 1,-1 50,-74-51,-50-24,25 0,-25 25,75 0,-50 0,-25-25,25 0,25 0,24 0,1 0,-25 0,25 0,-26 0,-24 0,-24 0,24 0,-25 0,-74 0,24 0,1 0,49 0,-49-50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16:32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12031 5159,'0'25,"0"50,0-26,24 26,1-26,-25 1,0-25,25-1,0 1,0 0,-1-25,26 0,-25 0,-25-50,25 26,-1-1,26 0,-50-25,25 26,-25-1,25-25,-1 1,-24 24,0 50,0 24,0-24,0 25,0-1,0-24,0 25,0 24,0-49,0 24,0-24,0 50,0-1,-24-49,24 0,-25 0,0-1,0 1,0 0,-24-25,-1-25,25 25,1-49,24 24,0-25,0 0,0 1,0-1,24 25,1 1,0 24,0 0,0 0,49 0,0 0,-49 0,0 0,25 0</inkml:trace>
  <inkml:trace contextRef="#ctx0" brushRef="#br0" timeOffset="572.6472">12948 5333,'75'0,"-50"0,24 0,-24 0,25 0,-1 0,-24 0</inkml:trace>
  <inkml:trace contextRef="#ctx0" brushRef="#br0" timeOffset="1041.7946">13196 5581,'50'0,"24"0,-49 0</inkml:trace>
  <inkml:trace contextRef="#ctx0" brushRef="#br0" timeOffset="1973.0891">14511 4911,'-25'0,"-49"0,49 0,-25 0,1 25,24-25,-25 0,26 25,-1 0,0-25,0 49,25 1,0-25,0 24,0 26,0-50,0 24,0 1,25-25,0 24,0 1,-1 24,1-49,0 25,0-1,-25 1,25-25,-25 24,0 26,0-50,0 24,0 1,0-25,-25-1,-25 1,25-25,-49 0,24 0,26 0,-51 0,26 0,24 0,-25-25</inkml:trace>
  <inkml:trace contextRef="#ctx0" brushRef="#br0" timeOffset="2551.2611">14139 5432,'50'0,"-26"0,1 0</inkml:trace>
  <inkml:trace contextRef="#ctx0" brushRef="#br0" timeOffset="3268.1052">15131 4862,'-74'0,"24"25,25-1,-49 26,0-25,24 24,-24 1,24-25,25 24,0 26,1-26,24 1,0 0,0-1,0-24,0 49,0-24,0-25,0 24,0 1,0-25,24 24,-24 1,25 0,0-50</inkml:trace>
  <inkml:trace contextRef="#ctx0" brushRef="#br0" timeOffset="3699.4432">15082 5259,'24'0,"51"0,-50 24,-25 26,24 24,1-49,0 50,0-26</inkml:trace>
  <inkml:trace contextRef="#ctx0" brushRef="#br0" timeOffset="4173.8706">15429 5184,'-25'0,"0"50,0-25,-24-1,49 1,-50 25,-24-25,24 24,1-24,-1 25,0-1,26-24</inkml:trace>
  <inkml:trace contextRef="#ctx0" brushRef="#br0" timeOffset="6317.3455">15702 4589,'25'25,"-1"-1,1 1,-25 0,0 0,25 24,0-24,-25 0,25 25,-1-1,-24-24,0 50,25-1,0-49,-25 0,0 49,0-49,0 24,0 1,-25 24,25-24,-25 0,25 24,-24-24,-1-26,0 51,0-50,0 24,1-24,24 0,-25 0,0 0,0 24,0 1,25-1,-25-24,25 25,-24-25</inkml:trace>
  <inkml:trace contextRef="#ctx0" brushRef="#br0" timeOffset="9167.7863">14437 6474,'0'25,"0"49,0 1,0-26,0 50,0 1,0-1,0-49,0 24,24 0,-24-49,0 25,0 24</inkml:trace>
  <inkml:trace contextRef="#ctx0" brushRef="#br0" timeOffset="10757.6376">14486 6499,'50'0,"0"0,-50-25,24 25,51 0,-26 0,1-25,0 0,-26 25,51 0,-50 0,-25 50,-25 0,-25-1,25 1,1-25,24 24</inkml:trace>
  <inkml:trace contextRef="#ctx0" brushRef="#br0" timeOffset="11603.6461">14536 7020,'74'0,"1"0,-1 0,-49 0,25-25,-26 0,1 25</inkml:trace>
  <inkml:trace contextRef="#ctx0" brushRef="#br0" timeOffset="12279.3558">15354 6325,'25'0,"-25"25,-25 49,1 1,-26 24,25 0,-24 0,24 50,25-74,0 24,0-25,0-24,0-25,0 49,25-49,-1 0,-24 0,25 24,0-49,-25 50,0-25</inkml:trace>
  <inkml:trace contextRef="#ctx0" brushRef="#br0" timeOffset="12868.5443">15528 6747,'50'0,"-1"25,-24 24,0 1,0 0,-25-26,0 26,0 0</inkml:trace>
  <inkml:trace contextRef="#ctx0" brushRef="#br0" timeOffset="13316.3812">15776 6747,'-25'0,"-24"25,-1-1,-24 1,24 25,0-25,26 0</inkml:trace>
  <inkml:trace contextRef="#ctx0" brushRef="#br0" timeOffset="17060.6942">16198 7144,'-25'0,"25"49,0 1,0-25,0 24,0 1</inkml:trace>
  <inkml:trace contextRef="#ctx0" brushRef="#br0" timeOffset="17572.8813">16148 6871</inkml:trace>
  <inkml:trace contextRef="#ctx0" brushRef="#br0" timeOffset="19532.7773">16570 6672,'0'25,"0"25,0-1,0 1,25 0,24-50,26 0,-1 0,-49-25,0 0,0 0,-1-24,-24 24,0-25,0 25,0 100,0-26,0 26,25-1,-25 1,0-50,25 24,-25 1,0-25,0 24,0 26,0-26,0-24,-25-25,-24 0,-1 0,0 0,1 0,-1-50,25 1,0-1,1 50,24-25,0-24,24 49,76 0,24 0,25 0,-25 0,-50 0,-24 0</inkml:trace>
  <inkml:trace contextRef="#ctx0" brushRef="#br0" timeOffset="20230.8884">17140 6102,'50'50,"-25"-26,24 51,1 24,0-25,-1 1,1-1,-25 25,-1-24,-24-1,0-49,0 25,0 24,25-49,0 25,-25-1,0-24,0 0,0 0,-25 24</inkml:trace>
  <inkml:trace contextRef="#ctx0" brushRef="#br0" timeOffset="21375.4158">17959 6548,'74'0,"1"0,-1 0,-24 0,-25 0</inkml:trace>
  <inkml:trace contextRef="#ctx0" brushRef="#br0" timeOffset="21909.0495">18083 6796,'25'0,"0"0,24 0,26 0,-51 0,26 0</inkml:trace>
  <inkml:trace contextRef="#ctx0" brushRef="#br0" timeOffset="23588.7543">18802 6449,'-49'50,"24"-25,-25 24,25-24,1 0,-1 24,25 1,0-25,0 49,0-24,0-25,25-25,-1 25,1-1,0-24,0 0,24 0,26 0,-25-24,-26 24,1-25,0 0,25-25,-26 50,-24-49,25 24,0 25,-25-25,0 0,0 0,0 1,0-1,0 0,0-25,-25 26,0 24,1 0,-1 0,0 0,-25 0,-24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18:00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5284 11187,'0'25,"25"-25,-1-50,-24 25,25 0,25-24,-1-26,26 1,-26 24,1-24,-50 49,50-24,-26-1,-24 0,0 1,0 24,0 0,0 0,-49 25,24 0,0 0,0 0,25 50,0 0,0 24,0-24,0-26,0 26,0 24,0 1,0-26,0 26,0-1,0 1,50-75,0-50,-1 25,1 0,-50 1,25-1,-1 25,1 0,-25 74,25 1,25-75,-26 0,51 0,-1-25,1 0,-1 25,-49-25,25 25,-50-25</inkml:trace>
  <inkml:trace contextRef="#ctx0" brushRef="#br0" timeOffset="408.1828">5854 10616</inkml:trace>
  <inkml:trace contextRef="#ctx0" brushRef="#br0" timeOffset="1849.1892">6202 10964,'0'24,"0"1,0 0,0 0,0 0,0-1,0 26,0 25,0-1,24-74,26 0,-25-50,0 26,-25-1,24 0,-24 0,25 0,0 25,0 25,-25 0,0 0,74-25,1 0,-26-25,50 0,1 25,-1-25,-25 0,-24 25,-50-24,25 73,-1-24,1 50,-25-1,0-24,25-26,0 26,-25-25,25-25</inkml:trace>
  <inkml:trace contextRef="#ctx0" brushRef="#br0" timeOffset="2515.6639">5383 11658,'50'25,"-50"0,0 49,0 1,0-26,0 26,24-1,1 0,-25 1,0-50,25 0,-25-50</inkml:trace>
  <inkml:trace contextRef="#ctx0" brushRef="#br0" timeOffset="3144.8386">5681 11708,'-25'0,"25"25,-25 24,0-24,0 0,1 24,-26-49,25 25,0 0,1 0,-1 0,0-25,0 24,0 1,1 0,-1 0</inkml:trace>
  <inkml:trace contextRef="#ctx0" brushRef="#br0" timeOffset="4392.9688">6053 11956,'49'0,"1"-25,24 25,-49-25,25 25,-1 0,-24 0,25 0,-1-25,-49 1,50 24,0-25,24 25,-49 0,-100 0,26 25,-1-1,1 26,-1-25,25 24,0-49,1 50,-1-25,50-25,-25-25,49 25,-24 0,0 0,24-25,-24 0,-25-24,50 49,-25-50,-1 25,-24 1,0-26,-24 50,-26 0,-24 0,-1-25,50 0,25 1</inkml:trace>
  <inkml:trace contextRef="#ctx0" brushRef="#br0" timeOffset="6360.6299">7094 11733,'-49'0,"49"24,-25 1,0 0,25 49,0-49,0 25,0-1,0-24,0 25,75-50,-26 0,26 0,-1 0,-49 0,25 0,-1-25,-24 0,0 25,0-25,-1 1,-24-1,0-25,0-24,-24 49,-26 0,-24 25,49 0,0 0,-49 0,49 0,-25 0,25 0,0 25,1 0,-1 0,0 49,25-49,0 24,0 1,74-50,1 0,-25-25,24 0,-74 1,50-1,-26 0,1 0,-25 0,25-24,0 24,-25 50,0 24,0 1,-25-50,25 50,0-1,0-24,0 25,0-26,50-24,24 0,-24 0,-26 0,1-49</inkml:trace>
  <inkml:trace contextRef="#ctx0" brushRef="#br0" timeOffset="7475.19">8508 10195,'-24'-25,"-1"25,-25 0,-24 0,-1 0,51 0,-1 25,-25 24,0-24,26 0,-1 49,0 1,25 24,0-25,0 1,0-1,25 1,0-1,-1 0,1-24,0 0,0-1,0 1,24 24,-24-49,-25 25,0-1,0-24,0 25,0 24,0-49,0 25,0-1,0 1,-25-25,1-25,-51 0,25 0,-24 0</inkml:trace>
  <inkml:trace contextRef="#ctx0" brushRef="#br0" timeOffset="8072.9176">7913 10840,'74'0,"1"0,-26 0,1 0,0 0,-25 0,24 0,1 0</inkml:trace>
  <inkml:trace contextRef="#ctx0" brushRef="#br0" timeOffset="8762.511">9029 10145,'-25'0,"1"0,-1 75,-25-1,1 0,24-24,0 24,0 26,25-26,-25 0,25-24,0 24,-24-24,-1 0,25-1,0 26,0-26,0 26,25-26,-1 26,1-26,0 1,-25-25,25 24,0 1,-1 0,1-26,0 1</inkml:trace>
  <inkml:trace contextRef="#ctx0" brushRef="#br0" timeOffset="9323.9195">9277 10740,'25'50,"25"49,-25-24,-1 24,1-50,0 51,0-26,0-24</inkml:trace>
  <inkml:trace contextRef="#ctx0" brushRef="#br0" timeOffset="9849.4007">9649 10790,'-24'0,"-26"0,25 25,-49 24,-1 1,1 24,-1 1,1-26,0 1,49-50,0 50</inkml:trace>
  <inkml:trace contextRef="#ctx0" brushRef="#br0" timeOffset="10473.013">9997 10046,'74'149,"-49"-50,0 0,24 0,-24 1,25 48,-26-48,-24-51,25 50,-25-24,0-1,0 26,0-51,0 26,0-1,0-24,0-26,-25 26,1-25,24 0,-25 49,0-49,0 0</inkml:trace>
  <inkml:trace contextRef="#ctx0" brushRef="#br0" timeOffset="12240.9158">9277 12824,'-49'0,"-1"0,25 0,-24 0,24 0,-25 0,25 0,1 25,24 0,0 24,-25 1,25-25,0 24,0 1,0-25,0 24,0 1,0-25,0 24,0 1,25-25,-25 24,0 26,0-1,0-24,0-1,0 26,0-50,0 24,-50-24,25 25,0-26,1 1,-26 0,-24-25,24 0</inkml:trace>
  <inkml:trace contextRef="#ctx0" brushRef="#br0" timeOffset="12787.3516">8831 13469,'0'0,"49"0,1-25,24 25,-24 0,0-25,-1 1,-24 24,25-25,-1 25,-24 0,25 0,-50-25</inkml:trace>
  <inkml:trace contextRef="#ctx0" brushRef="#br0" timeOffset="13403.1788">9773 12700,'-24'25,"-26"24,25 1,-24 24,24-24,0 24,0 1,0-1,1 1,24-26,-25 26,25-1,0 1,0-26,0 26,0-1,0 0,0-49,0 50,25-1,-25 0,24-49,1 25,0 24,-25-49,25 0,-25 0,49-25,-24-25</inkml:trace>
  <inkml:trace contextRef="#ctx0" brushRef="#br0" timeOffset="15137.63">9922 13196,'0'25,"0"25,0-1,0 26,0-1,0-24,0-1,0 1,50-50,24 0,-49 0,25 0,-1 0,-49-25,25-25,0 26,0-26,-25 0,24 50,-24-49,0 24,0-25,-24 1,-1 49,25-25,-25 25,-49 0,49 0,-25 0,25 25,25 0,-24-1,-1 1,0 25,25-25,-25 49,25 0,0-24,0-25,0 0,25-25,0 0,0 0,24 0,-24 0,0 0,0-25,-1 25,1-25,-25-25,25 1,0 49,0-50,-25 25,0 1,0-1,0 0,0 50,-25 24,0 1,0-25,25 0,0 24,0-24,0 25,0-26,50-24,-1 0,-24 0</inkml:trace>
  <inkml:trace contextRef="#ctx0" brushRef="#br0" timeOffset="15778.4009">10716 12700,'0'50,"25"-1,0 50,-25 1,0 24,0-25,0 25,0-25,0-24,0-26,0 26,0-26,0 26,0-26,-50 1,0 24,26 1,-1-26,0-24,-25 0,26 24</inkml:trace>
  <inkml:trace contextRef="#ctx0" brushRef="#br0" timeOffset="27984.7965">12725 8979,'75'0,"-51"0,26 0,-25 0,49 0,-24 0,24 0,1 0,24 0,25 0,-25 0,25 0,-25 0,25 0,-24 0,24 0,-25 0,25 0,-25 0,25 0,-25 0,25 0,50 0,-50 0,0 0,25 0,-75 0,75 0,-50 0,25 50,-24-25,24-25,24 25,26-1,0-24,-50 0,25 0,-25 0,0 0,24 25,-24 0,25 0,-25 0,50-25,0 0,-26 0,1 0,0 0,-50 0,-24 0,24 0,25 0,25 0,24 49,1-24,0 25,49-26,-50 26,26-25,-75 0,0-25,25 0,-75 0,75 0,-75 0,50 0,50 0,0 0,-75 0,25 0,-25 0,0 0,-24 0,-26 0,26 0,-26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20:09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10766 10740,'-25'0,"25"-49,0 24,25-49,-1 74,-24-50,0 25,0 0,25 1,0 24</inkml:trace>
  <inkml:trace contextRef="#ctx0" brushRef="#br0" timeOffset="1157.9098">10840 10418,'0'0,"0"50,0 24,0 0,0-24,0 24,0 1,0-1,0-24,0 24,0 1,0-51,-25-24,25 25,0 50,0-26,0-24,-25-25,-49 0,24 0,-24 0,99 0,49 0,-24 0,24 0,1 0,-1 0</inkml:trace>
  <inkml:trace contextRef="#ctx0" brushRef="#br0" timeOffset="8231.4098">10344 11658,'50'0,"49"0,0 0,0 0,25 0,50 0,-50 0,25 0,24 0,-49 0,0 0,-24 0,-26 0,-49 0,24 0</inkml:trace>
  <inkml:trace contextRef="#ctx0" brushRef="#br0" timeOffset="9321.3143">11187 12030,'0'25,"0"25,0-1,0-24,0 0,-25 0,1 0,-51-1,50 1,-49 0,0 25,-1-26,-24 1,0 25,49-25,50-1</inkml:trace>
  <inkml:trace contextRef="#ctx0" brushRef="#br0" timeOffset="9625.2893">10666 12551,'75'0,"-50"25,24-25,1 0,24 25,-24 0,24-25,1 24,24-24,-25 25,1 0,-1-25,-24 0,-1 25</inkml:trace>
  <inkml:trace contextRef="#ctx0" brushRef="#br0" timeOffset="10692.2614">11063 12030,'25'0,"25"0,-26 0</inkml:trace>
  <inkml:trace contextRef="#ctx0" brushRef="#br0" timeOffset="12017.5645">11510 9550,'25'0,"24"0,26 0,24 0,0 0,-25 0,26 0,24 0,-25 0,0 0,0 0,1 25,-1-1,-25-24,-24 0,24 0,1 0,-1 25,-24 0,24 0,25-25,0 25,50-1,-49 1,-26-25,0 0,1 0,-50 0,24 0,26 0,-51 0,51 0,-1 0,1 0,-26 0,26 0,-26 0,-24 0,49 0,-24 0,25 0,-26 0,50 0,1 0,-26 0,-24 0,49 0,-25 0,-24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21:29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15082 12055,'0'50,"-25"-50,0 49,0 1,0 0,25-26,-24 51,24-26,-25 26,0-26,0 1,25 0,0 24,0-24,-25-1,25 1,0-25,0 49,0 0,0-49,0 50,0-1,0 1,0-26,25 26,0-1,0 0,24 1,-24-1,0-24,-25-1,0 1,25-25,0 49,-1 1,1-26,25 1,-25-1,-1 26,1-26,0 26,-25-25,25-26,0 26,24 0,-24-1,0-49,-25 50</inkml:trace>
  <inkml:trace contextRef="#ctx0" brushRef="#br0" timeOffset="19580.8569">16074 12154,'0'0,"-25"0,0 0,0 0,1 25,-1-25,0 50,0-25,0 24,1-49,24 50,0 24,-25-74,25 25,0 0,0 24,0 26,0-1,0-49,49-25,1 0,24 0,1 0,-50 0,-1 0,26 0,-50-25,25 0,24 1,-24-1,0 0,0 0,-25 0,0 1,0-26,25 50,-1-25,-24 0,0-24,0 24,-24 0,-1 25,-25 0,25 0,-24-25,24 25,0 0,-49 0,49-24,0 24,-49 0</inkml:trace>
  <inkml:trace contextRef="#ctx0" brushRef="#br0" timeOffset="20821.8409">15975 12129,'74'0,"-49"0,0 0,-1 25,1 0,0 0,-25 0,25 24</inkml:trace>
  <inkml:trace contextRef="#ctx0" brushRef="#br0" timeOffset="21881.3136">15354 13171,'25'0,"0"0,25 0,-1 0,1 0,-1 0,1 0,25 0,-1 0,25 0,0 0,1 0,-26 0,25 0,0 0,-24 0,24 0,-49 0,-1 0,-24 0,0 0</inkml:trace>
  <inkml:trace contextRef="#ctx0" brushRef="#br0" timeOffset="23836.6759">16148 13717,'-25'0,"1"0,-26 0,25 0,0-25,1 0,-1 25,0 0,-25 0,26 0,-26 0,25 50,25-25,0 49,-25-49,25 25,0-1,0 26,0-1,0-24,0-26,0 26,25-50,0 25,25 0,-1-1,-24-24,25 0,-1 0,1 0,-1 0,1 0,-25 0,0 0,49 0,-24-24,-26-1,26 0,-50-25,25 1,-25-1,0 1,0-1,0 0,0 1,0-1,0 25,0 1,0-26,-25 50,0-25,-49 0,49 1,0 24,-49 0,-1 0,26 0,-26 0,51 0,-1 24</inkml:trace>
  <inkml:trace contextRef="#ctx0" brushRef="#br0" timeOffset="24660.2896">16619 11931,'50'0,"0"25,-25 24,24 26,1 24,-25-24,24 49,26 24,-1 51,0-26,-24 1,0-25,-1-50,-24-24,-25-1,0 0,0-24,0 24,0 1,0-26,0 26,-25-1,0 25,-24 1,-26-1,75-25,-74 26,74-1,-25-25,0-24,1-1,24-24,-25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22:50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16842,'25'0,"24"0,26-24,-1 24,-24 0,24 0,1 0,-1 0,-49 0,-25 24,0 1,-74-25,74 25,-25-25,0 25,0 0,25-1,0 26,-25-25,1 0,24 24,-25-24,25 0,0 0,-25 24,25 1,0-25,0-1,0 1,25 25,0-25,49-25,0 0,1 0,-50 0,-1 0,1 0</inkml:trace>
  <inkml:trace contextRef="#ctx0" brushRef="#br0" timeOffset="715.9723">8111 17016,'0'25,"0"24,0 1,25 0,0 24,0-24,-25-1,0-24,25 25,0-1,-1-24</inkml:trace>
  <inkml:trace contextRef="#ctx0" brushRef="#br0" timeOffset="1325.4097">8508 17066,'-24'0,"-26"0,25 24,0 1,-49 0,49 0,0-25,-24 25,24-1,0 1,0-25,0 25,25 0</inkml:trace>
  <inkml:trace contextRef="#ctx0" brushRef="#br0" timeOffset="1481.8209">8111 17289,'-24'25,"-1"-25</inkml:trace>
  <inkml:trace contextRef="#ctx0" brushRef="#br0" timeOffset="2710.043">8831 16669,'74'0,"-24"0,24 0,-24 0,-50 25,0 24,0 1,0-25,0 24,-50-24,25 25,1-26,-1-24,25 25,25 0,-1 0,1-25,50 25,-1-25,-49 24</inkml:trace>
  <inkml:trace contextRef="#ctx0" brushRef="#br0" timeOffset="3308.8591">9773 17090,'25'0,"0"0,0 0,24 0,1 0,0 0,-1 0,1 0,-25 0</inkml:trace>
  <inkml:trace contextRef="#ctx0" brushRef="#br0" timeOffset="4038.6987">10914 16867,'0'25,"50"49,0-24,-26 24,26 1,-25-26,24 26,-24-50,0 24,0-24</inkml:trace>
  <inkml:trace contextRef="#ctx0" brushRef="#br0" timeOffset="4551.4988">11435 17041,'-24'0,"-1"0,0 25,-25-1,25 51,1-26,-51 1,26 0,-26-1,1 1,-1-25,51-1,24 1</inkml:trace>
  <inkml:trace contextRef="#ctx0" brushRef="#br0" timeOffset="5132.1944">11584 17214,'0'0,"50"-24,-25 24,49 0,-49 0,24 0,1 0,0 0</inkml:trace>
  <inkml:trace contextRef="#ctx0" brushRef="#br0" timeOffset="5944.5575">12303 17239,'25'0,"0"-49,0-26,0 26,-1-26,1 1,0-1,0 1,0 49,-25-24,0 98,0 1,0 24,0-24,0 24,0 1,0-26,0 26,0-26,0-24,0 25,0-26,0 1,25 0,-25 0,0 0,24-25,1 0</inkml:trace>
  <inkml:trace contextRef="#ctx0" brushRef="#br0" timeOffset="6700.3817">13345 17066,'75'0,"-26"0,1-25,-25 25,24 0,26 0,-75-25,25 0</inkml:trace>
  <inkml:trace contextRef="#ctx0" brushRef="#br0" timeOffset="7254.1993">13544 17239,'0'25,"25"-25,24 0,1 0,-1 0,-24-25,0 25</inkml:trace>
  <inkml:trace contextRef="#ctx0" brushRef="#br0" timeOffset="8580.909">14313 16694,'-25'0,"25"49,-25-24,0 25,0-1,25 1,0-25,0 24,0 1,0-1,0-24,50-25,-25 25,0 0,-1-25,1 0,0 0,25 0,-1 0,26-25,-50-25,24 26,1-1,-1 0,1-25,-50 26,0-1,25-25,-25 1,0 24,0-50,0 26,0 24,0-25,0 26,0-1,0 0,-25 0,0 25,-49 0,-1 0,51 0,-1 0,-25 0,25 0,0 0,1 25,-1-25,0 25,0 0,0-1,1 1,-1 0,25 0,-25 24,25-24,-25 0</inkml:trace>
  <inkml:trace contextRef="#ctx0" brushRef="#br0" timeOffset="10105.0363">7566 17859,'0'25,"-50"0,25 0,25 24,25-24,-25 25,25-1,0-24,-25 0,0 0,25 0</inkml:trace>
  <inkml:trace contextRef="#ctx0" brushRef="#br0" timeOffset="10700.9026">7839 17983,'-50'0,"25"0,0 0,1 0,-1 0,-25 0,50 25,-25 25,1-25,-26-1,25-24,0 25,1 25,-26-25,0-1,26-24,24 25,-25-25,0 25</inkml:trace>
  <inkml:trace contextRef="#ctx0" brushRef="#br0" timeOffset="11205.5425">7987 18231,'25'25,"-25"0,0 49,0 1,25-1,0-24,-25 0,0-1</inkml:trace>
  <inkml:trace contextRef="#ctx0" brushRef="#br0" timeOffset="11660.6869">8484 18579,'24'0,"1"25,0 49,0-24,-25 24,25 0,-1 1,-24-1,25-74,0 0,0-25,0-24</inkml:trace>
  <inkml:trace contextRef="#ctx0" brushRef="#br0" timeOffset="12559.1237">9029 18306,'0'-25,"0"0,75 25,-26 0,50 50,26-1,-76-24,26 25,-51-25,1-25,-25 74,0-24,-25-25,-24-1,24 26,-25 0,-24-1,-25-24,24 0,1 0,24-1,125-24,-51 0,26 0,-25 0,49 25,1-25,-1 25,-49-25,25 0,-1 0,-24 0,0-25,0-24</inkml:trace>
  <inkml:trace contextRef="#ctx0" brushRef="#br0" timeOffset="13160.7802">10269 18231,'0'-24,"25"-1,0 25,25 0,24 0,-49 0</inkml:trace>
  <inkml:trace contextRef="#ctx0" brushRef="#br0" timeOffset="13800.3842">10443 18653,'0'0,"-25"-25,75 25,-25 0,49 0,-24 0,-25 0,24 0,26 0,-26 0,-49-49</inkml:trace>
  <inkml:trace contextRef="#ctx0" brushRef="#br0" timeOffset="15109.2884">12130 17934,'0'-50,"0"-24,25 49,-1-49,-24 24,25 25,-25 75,0-1,0 1,0 24,0 1,0-26,25 26,0-1,-25 1,0-26</inkml:trace>
  <inkml:trace contextRef="#ctx0" brushRef="#br0" timeOffset="15815.492">12576 17785,'25'-25,"25"25,-25-25,-1 1,51 24,-1 0,1 0,-26 0</inkml:trace>
  <inkml:trace contextRef="#ctx0" brushRef="#br0" timeOffset="16397.0992">12824 17636,'0'50,"0"-1,0 26,0-1,0 1,0-1,0-49</inkml:trace>
  <inkml:trace contextRef="#ctx0" brushRef="#br0" timeOffset="17108.6558">12651 18256,'0'-25,"49"1,26 24,-26 0,1 0,24 0,1 24,-26 1,26-25</inkml:trace>
  <inkml:trace contextRef="#ctx0" brushRef="#br0" timeOffset="19356.108">13494 18008,'0'-25,"50"1,24 24,1 0,-26 0,-24 0,-25 24,0 1,0 0,0 25,0-1,0-24,0 25,-25-26,25 26,-25-50,25 25,25-25,0 0,25-25,-26 25,1-50,-25 26,0-1,25-25,-25 1,0 24,0-50,-25 51,25-1,-25 0,1-25,-1 26,25-1,0-50,0 1,0 49,0 0,0 1,74 24,-49 0,25-25,-1 0,26 25,-51 0,26-25,0 25,-26 0,26 0,-25 0,49 0,1 0,-1 0,-49 0,25 0,-1 0,1 0,24 25,-24 0,24-25,-49 0,25 0,24 0,-49 0,49 0,-24-25,-1 25,-24 0,50 0,-26 0,-24 0,49 0,1 0,-1-25,1 25,-26-25,26 0,-26 25,-24 0,25 0,24-24,-24-1,-1 0,26 25,-26 0,-24 0,50 0,-1 0</inkml:trace>
  <inkml:trace contextRef="#ctx0" brushRef="#br0" timeOffset="21212.543">14337 18033</inkml:trace>
  <inkml:trace contextRef="#ctx0" brushRef="#br0" timeOffset="22221.2553">14337 18033,'50'0,"-25"-25,-25-24,0-1,25 0,-1 26,-24-26,0-24,0 24,0 75,0 24,0 1,0 0,0-26,0 26,0-25,0 24,0 26,-24-50,24-1,0 1,0 0,0 49,-25-49</inkml:trace>
  <inkml:trace contextRef="#ctx0" brushRef="#br0" timeOffset="23341.4684">14834 18008,'24'0,"1"0,50 0,-1 0,-49-25,0 25,24 0,26 0,-1 0,0 0</inkml:trace>
  <inkml:trace contextRef="#ctx0" brushRef="#br0" timeOffset="23852.9539">15106 17735,'0'25,"-24"50,-1-1,0-49,25 49,0 1,-25-26,0-24</inkml:trace>
  <inkml:trace contextRef="#ctx0" brushRef="#br0" timeOffset="25599.0639">16074 17884,'0'-25,"0"1,0-26,0-24,25 24,-1 0,1 26,-25-26,0 0,0 25,-25 25,1 0,-26 25,50 50,0-1,0-49,0 25,0-1,0-24,0 0,25 0,-25-1,25 1,-25 25,24-25,1-1,0 1,-25 0,0 49,0 1,0-50,0-1,0 1,0 0,-25-25,0 0,-24-50,-1 1,25 24,1 0,24 0,0-24,0-1,0-24,0 24,24 25,26 1,0 24</inkml:trace>
  <inkml:trace contextRef="#ctx0" brushRef="#br0" timeOffset="27414.9574">11832 18604,'25'0,"25"-25,-26 25,26 0,0 0,-26 0,26-25,0 25,24 0,-24 0,49 0,25 0,50 0,-1 0,-74 0,1 0,-1 0,-50 0,26 0,-1 0,-49 0,49 0,1 0,24 0,-49 0,49 0,0 0,-24 0,-1 0,-49 0,24 0,1 0,-25 0,49 0,25 0,-24 0,-26 0,26 0,-1 0,1 0,-50 0,24 0,-24 0,25 0,24 0,0 0,-24 0,24 0,-24 0,-25 0,24 0,26 0,-26 0,1 0,24 0,1 0,-26 0,26 0,-1 0,-24 0,24 0,1 0,-26 0,-24 0,50 0,-26 0,-24 0,25 0,-26 0,26 0</inkml:trace>
  <inkml:trace contextRef="#ctx0" brushRef="#br0" timeOffset="29132.6304">14139 18628,'-25'50,"0"-25,1 24,-26 1,50-25,-25 0,25-1,75-24,-51 0,51 0,-26 0,-24 0,25 0,-25 0,-1-24,-24-1,0-25,0 25,0-24,0 74,0 49,0 0,0-24,0 24,0-49</inkml:trace>
  <inkml:trace contextRef="#ctx0" brushRef="#br0" timeOffset="30045.8038">16545 18306,'25'0,"24"0,26 0,-1 0,-49 0</inkml:trace>
  <inkml:trace contextRef="#ctx0" brushRef="#br0" timeOffset="30580.9928">16619 18579,'25'0,"25"0,0 0,-26 0,1 0</inkml:trace>
  <inkml:trace contextRef="#ctx0" brushRef="#br0" timeOffset="32284.9425">18381 17711,'0'-25,"-25"25,-25 0,-24 0,49 0,25 25,-50-25,26 24,24 26,0-25,0 49,0-24,0-1,0 1,0 24,0-24,0-25,0 24,0-24,0 25,0-25,0-1,0 51,0-26,0 1,0 0,-25-25,25 24,0 1,0-25,49-25,-24 0,25 0,-1 0,-24 0,25 0,-1 0,-24 0</inkml:trace>
  <inkml:trace contextRef="#ctx0" brushRef="#br0" timeOffset="33769.6907">19174 17363,'0'-49,"0"-1,0 0,0 26,0-51,25 50,-25 1,0 48,0 26,0 24,0-24,0-25,0 24,0 26,0-26,0 26,0-25,0-26,0 26,0 24,0 1,0-26</inkml:trace>
  <inkml:trace contextRef="#ctx0" brushRef="#br0" timeOffset="36791.2798">19026 18752,'74'0,"-24"0,-26 0,26 0,24 0</inkml:trace>
  <inkml:trace contextRef="#ctx0" brushRef="#br0" timeOffset="37612.3882">19695 18554,'25'0,"0"-50,-25 25,25 1,-1-51,1 1,0 24,25 1,-25 24,-25 74,0 1,-25-25,0 49,25 1,0-1,0-24,0 24,0-24,0-25</inkml:trace>
  <inkml:trace contextRef="#ctx0" brushRef="#br0" timeOffset="38267.7786">20241 17934,'0'49,"0"1,0 0,0-1,0 1,0-1,0 1,0 24,0-49,0 25,0 24,0-24,0 0,0 24,0-49,0 24,0 26,0-1,0-24,0-1,0-24</inkml:trace>
  <inkml:trace contextRef="#ctx0" brushRef="#br0" timeOffset="39517.375">20439 18628,'25'-24,"0"24,25-25,24 25,0 25,-49-25,-25 49,0-24,0 25,0-1,-25-24,1-25,24 50,-25-26,0 1,25 0,0 0,0 24,0-24,74-25,1 0,-26 0,26 0,-1 0</inkml:trace>
  <inkml:trace contextRef="#ctx0" brushRef="#br0" timeOffset="45204.3015">15503 16619,'75'0,"-1"0,-49 0,0 0,24 0,-24 0,25 0</inkml:trace>
  <inkml:trace contextRef="#ctx0" brushRef="#br0" timeOffset="45925.7234">15578 16892,'24'0,"26"-25,-25 0,49 25,-24 0,0 0,-1 0,1 0</inkml:trace>
  <inkml:trace contextRef="#ctx0" brushRef="#br0" timeOffset="48604.0991">16694 16396,'25'0,"24"0,-24 0,50 0,-51 0,51 0,-26 25,1 0,-25-1,0 26,-1-50,1 50,-25-26,0 1,0 0,0 0,-25-25,1 25,-26-1,-24 1,-1 0,1 0,49 0,-25-1,1 1,24-25,0 0,25 25,0 0,25-25,0 25,-25-1,49-24,1 25,0-25,24 0,0 0,-24 0,24 0</inkml:trace>
  <inkml:trace contextRef="#ctx0" brushRef="#br0" timeOffset="49355.7888">17885 15825,'-25'50,"-25"24,1-49,-1 50,0-1,25 0,25-24,0-25,-24 24,-1 1,25 0,0-1,0 26,0-1,0-49,0 49,0 1,0-50,0 24,0 26,0-26,25-24,-25 25,0 24,0-24,24-26</inkml:trace>
  <inkml:trace contextRef="#ctx0" brushRef="#br0" timeOffset="49988.4779">18083 16396,'0'0,"25"-25,0 75,-25-25,49 74,-24 0,0-25,-25 1,0-1</inkml:trace>
  <inkml:trace contextRef="#ctx0" brushRef="#br0" timeOffset="50556.1548">18529 16371,'-24'0,"24"50,-25-50,-25 49,1 1,24 0,-25-26,1 26,24 24,0-49,25 0,-25 0,0 0,1-1,-1-24,0 25,0-25</inkml:trace>
  <inkml:trace contextRef="#ctx0" brushRef="#br0" timeOffset="51077.3387">18653 16619,'75'0,"-26"0,26 0,-1 0,1 0,-26 0</inkml:trace>
  <inkml:trace contextRef="#ctx0" brushRef="#br0" timeOffset="51924.3637">19522 16718,'0'-49,"24"24,-24 0,0-49,0 49,25 0,0 0,-25 1,0-1,0 0,0 75,0 24,0-24,25 24,0 0,-25 1,0-50,24 24,-24 26</inkml:trace>
  <inkml:trace contextRef="#ctx0" brushRef="#br0" timeOffset="52533.9857">19720 16247,'50'0,"-50"25,49 24,-24-24,0 50,0-26,0 1,-1 0,1-26,-25 26,0 24,25-24,0-25,-25 24,0 1,0 24,0-49,-25 25</inkml:trace>
  <inkml:trace contextRef="#ctx0" brushRef="#br0" timeOffset="53437.3897">20489 16024,'25'25,"-25"-1,-25-24,0 50,0 0,1 24,-1-49,0 24,0 1,25-25,0 25,0 24,0 0,0-24,0 24,0-24,0 0,0-1,0 1,0-25,0 24,25 1,0-1</inkml:trace>
  <inkml:trace contextRef="#ctx0" brushRef="#br0" timeOffset="54108.5871">20539 16396,'74'0,"-49"25,-25 0,0 49,25 0,-1-49,26 25,-25-1,0 1</inkml:trace>
  <inkml:trace contextRef="#ctx0" brushRef="#br0" timeOffset="54747.8147">20861 16371,'-25'0,"0"50,1-1,-26-24,25 25,0 24,1-24,-1-1,0-24,0 0,25 0,-25 0,1-1</inkml:trace>
  <inkml:trace contextRef="#ctx0" brushRef="#br0" timeOffset="55485.011">21159 16644,'25'0,"49"0,0 0,1 0,-26 0</inkml:trace>
  <inkml:trace contextRef="#ctx0" brushRef="#br0" timeOffset="56067.3109">21407 16495,'-25'0,"-25"0,50 25,0 49,0-24,0-25,0 49,0-24,0-25</inkml:trace>
  <inkml:trace contextRef="#ctx0" brushRef="#br0" timeOffset="57093.7433">21680 16396,'24'-25,"1"0,0-24,0 24,0 25,-1-25,1 0,-25 0,0 100,0-50,0 49,0-24,0-1,0 1,0 0,0-26,0 1</inkml:trace>
  <inkml:trace contextRef="#ctx0" brushRef="#br0" timeOffset="57656.1762">22201 16073,'0'75,"0"-150,0 224,-25-50,25 1,0-1,0 0,0-49,0 24,0 1,0-26,-25-24,0 25,0-26,25 1</inkml:trace>
  <inkml:trace contextRef="#ctx0" brushRef="#br0" timeOffset="58932.9754">22449 16818,'0'-25,"24"-25,1 50,-25-25,0 1,25 24,0 0,24 0,-24 24,-25 26,0 0,0 24,0-49,0 24,-25-24,-24-25,-1 25,25-25,1 25,-1 0,0-1,0-24,0 50,1-25,-1 0,25-1,74-24,1 0,-51 0,26 0,-25 0,49 0,1 0</inkml:trace>
  <inkml:trace contextRef="#ctx0" brushRef="#br0" timeOffset="59675.3234">22721 15875,'0'25,"50"0,0 49,-26-24,26 24,-25 0,24 1,-24-1,0-49,0 50,0-1,24 0,-24 1,0-50,-25 24,0 26,0-51,0 26,0-25,0 0,0 49,0-24,0-26,0 1,-25 0,0 0,25 0</inkml:trace>
  <inkml:trace contextRef="#ctx0" brushRef="#br0" timeOffset="117771.82">18852 10443,'-25'0,"-49"0,-1 0,-24 25,0 24,-50 1,0 24,25-24,-25 49,-49-25,24 26,25-1,25-25,25-24,0 0,25-26,24 1,25-25,-24 25,-26 0,1 0,24 24,25 1,-74-25,49-1,1 1,24 0</inkml:trace>
  <inkml:trace contextRef="#ctx0" brushRef="#br0" timeOffset="119109.8875">18306 12105,'-74'24,"-1"1,26-25,-100 0,75 25,-26 0,26 25,-25-26,-1 26,51-25,-1 0,1-25,24 0,0 24,-25 1,1-25,-26 25,-24 0,25 0,-25 24,24-24,-24 25,0-26,-50 26,50 0,-1-1,26-24,0-25</inkml:trace>
  <inkml:trace contextRef="#ctx0" brushRef="#br0" timeOffset="136309.1413">11981 16024,'74'0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26:20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6797 5804,'25'0,"-1"0,1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28:20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6772 13122,'25'0,"0"0,24 0,26 0,-1 0,-74-25,50 25,24 0,-49 0,25 0,-26 0,51 0,-26 0,-24 0,25 0,-1 0,-24 0,-74 0,-26 0,26 0,-26 0,50 0,1 0,-51 0,1 0,24 0,-24 0,24 0,0 0</inkml:trace>
  <inkml:trace contextRef="#ctx0" brushRef="#br0" timeOffset="20615.96">9525 15156,'50'0,"24"0,-49 24,0 26,0 0,0 24,24 25,-24-74,0 50,-25-26,25 1,-25-25</inkml:trace>
  <inkml:trace contextRef="#ctx0" brushRef="#br0" timeOffset="21164.7093">9699 15205,'0'0,"-25"25,0 49,25-24,0 0,0-25,-24 49,24-24,0-26,0 51,0-50</inkml:trace>
  <inkml:trace contextRef="#ctx0" brushRef="#br0" timeOffset="22336.8093">10195 14163,'0'25,"0"25,0-1,0 26,0-50,0 0</inkml:trace>
  <inkml:trace contextRef="#ctx0" brushRef="#br0" timeOffset="22921.2706">10046 14436,'50'0,"24"0,-49 0,25 0,49 0,0 0,-49 0,-1 0,1 0,-25 0,24 0</inkml:trace>
  <inkml:trace contextRef="#ctx0" brushRef="#br0" timeOffset="24024.4325">10170 14560,'0'25,"0"0,0 25,0-1,0 1,25-1,-25 1,25 0,49-50,-24 0,0 0,-1-25,1 0,-50 0,49 0,-24 25,-25-49,0 98,0 1,-25 0,1-1,24-24,0 25,0-26,0 26,0 24</inkml:trace>
  <inkml:trace contextRef="#ctx0" brushRef="#br0" timeOffset="27471.8989">9575 16272,'25'0,"49"0,-49 25,25 24,-1-24,-24 50,25-1,-26 25,26 0,-25 1,0-26,-1 0,1-24</inkml:trace>
  <inkml:trace contextRef="#ctx0" brushRef="#br0" timeOffset="27905.8303">9848 16470,'0'75</inkml:trace>
  <inkml:trace contextRef="#ctx0" brushRef="#br0" timeOffset="28496.4792">10170 16222,'0'25,"-49"25,-1-1,25 1,-24-25,-1 49,0 1,1-1,24-24,0-1,25-24</inkml:trace>
  <inkml:trace contextRef="#ctx0" brushRef="#br0" timeOffset="29143.2417">10766 15602</inkml:trace>
  <inkml:trace contextRef="#ctx0" brushRef="#br0" timeOffset="29597.976">10790 15230,'0'25,"0"24,0 26,0-1,0-24,0-25,0 24,0 26,0-26,0-24</inkml:trace>
  <inkml:trace contextRef="#ctx0" brushRef="#br0" timeOffset="30223.9294">10642 15850,'24'0,"51"0,-1-25,-24 25,24 0,1-24,-51 24,51 0,-26 0,1 0</inkml:trace>
  <inkml:trace contextRef="#ctx0" brushRef="#br0" timeOffset="36719.2377">10964 16321,'0'-24,"0"-1,25 25,24 0,-49-25,25 0,-25 0,25 1,0-26,-25 0,-75 50,26 0,-26 0,1 0,49 25,25 50,0-26,0-24,0 25,25-1,0-24,0 0,-1-25,1 25,25-25,-25 25,-50-1,0-24,0 0,0 0,1 0,-1 0,50-24,-1-1,1 25,0-25</inkml:trace>
  <inkml:trace contextRef="#ctx0" brushRef="#br0" timeOffset="62192.3318">5606 11584,'0'-25,"25"0,25 25,-26 0,26 0,-25-25,0 25,24 0,1 0,-25 0,24 0,-24 0,25 0,-75 0,-50 0,51 0,-26 0,25 0,-24 0,-26 0,1 0,49 0,-25 0,-24 0,24 0,75 0,50 0,-1 0,0 0,-24 0,24 0,1 0,-50 0,24 0,1 0,-25 0,24 0,1 0,0 0,-125 0,-24 0,0 0,-25 0,24 0,1 0,50 0,-1 0</inkml:trace>
  <inkml:trace contextRef="#ctx0" brushRef="#br0" timeOffset="67544.4236">6077 13196,'25'0,"0"0,25 0,-25 0,24 0,-24 0,25 0,-1 0,-24 0,25 0,-1 0,1 0,24 0,-49 0,0 0,49 0,1 0,-75-25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30:08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13618 13742,'75'0,"-51"0,51 0,24 0,25 0,50 0,-1 0,1 0,-50 0,-25 0,-24 0,-26 0</inkml:trace>
  <inkml:trace contextRef="#ctx0" brushRef="#br0" timeOffset="1464.4292">21258 13519,'99'0,"-24"0,24 0,0 0,0 0,-49 0,24 0,-24 0</inkml:trace>
  <inkml:trace contextRef="#ctx0" brushRef="#br0" timeOffset="15239.1563">20365 13494,'74'0,"1"0,24 0,0 0,0 0,1 0,-1 0,-25 0,1 0,-1 0,-49 0,25 0,24 0,-49 0,24 0,1 0</inkml:trace>
  <inkml:trace contextRef="#ctx0" brushRef="#br0" timeOffset="31478.5148">5482 14436,'50'0,"-1"0,-24 0,0 25,-25 25,25 24,0-49,-25 0,0 49,0 1,0-51,49-24,1 0,-1 0,1 0,24 0,-49 0,0 0,-25-49,0-26,-25-24,-49 0,-25-50,24 25,50 50,-24 49,24-25,25 1,0 24,0-50,0 1,0 0,0 49,0-25,0 1,0-1,25 25,0 0,-1 25,26 0,24 0,1 0,-1 0,25 0,-24 0,49 0,-25 25,-24 0,-1-25,-49 0,0 25</inkml:trace>
  <inkml:trace contextRef="#ctx0" brushRef="#br0" timeOffset="32598.7281">6276 14585,'25'0,"-25"-49,25-1,-1 25,1-49,-25-1,25 1,0 49,-25-25,0-24,25 49,-25 75,0 24,0-24,0 24,0 1,0 24,0-49,0-1,0 1,0-25,0 49,0 0</inkml:trace>
  <inkml:trace contextRef="#ctx0" brushRef="#br0" timeOffset="33206.3889">5408 15205,'25'0,"49"0,25 0,50-49,-25 24,50 0,-25 0,-25 25,-25 0,0 0,0 0,-24 0,-1 0,0 0,-24 0,24 0,-24 0,49 0,-49 0,0 0</inkml:trace>
  <inkml:trace contextRef="#ctx0" brushRef="#br0" timeOffset="35025.4487">5780 15949,'99'0,"-74"0,74-24,-25 24,-24 0,0 0,-50 24,0 26,0 24,0 1,0-1,0-49,0 49,0-24,0-25,0 0,49-25,1 0,49 0,0-25,50 0,-25 0,-25 0,-24 1,24-1,-49 0,-26-25,-24 26,0-26,0 0,-24 26,-26-26,-24-24,24 24,0-24,-24 24,0 0,-1 26,1-26,24 25,25 0,1 1,-1-1,25 0,-25-25,25 26,50-1,49 0,25 25,0 0,25 0,-75 0,0 0,1 0,-1 0,-24 0,24 25,1 0,-26-25,-24 0,50 24,-51 1,1-25,50 0,-26 0,26 0,-51 0,26 0,24 0,-74 25,0 49</inkml:trace>
  <inkml:trace contextRef="#ctx0" brushRef="#br0" timeOffset="36198.1338">7367 15925,'25'-25,"0"0,25 25,-1-25,-24 0,25 1,-1-1,1 0,-25 25,-1-25,1 0,0 25,0 0,0 25,-25 0,0 0,24 24,1-24,-50 25,1-25,-51-1,26 1,-1 25,0-25,26 24,-26-49,25 50,0-25,25-1,-24 1,24 0,0 0,0 24,0-24,0 0,49 0,1-25,-1 0,26 0,-1 0,-24 0,-25 0,49 0,0 0,-24 0,24 0,-24 0,-25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33:49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9178 12129,'25'25,"24"0,-24 25,-25 24,25 1,-25 24,25 0,-25-49,25 24,-25 0,25-24,-1-50</inkml:trace>
  <inkml:trace contextRef="#ctx0" brushRef="#br0" timeOffset="720.7371">9550 12303,'-25'0,"1"25,-1 0,0-25,0 0,0 25,1-1,-1 1,-25-25,0 25,1 25,24-26,-49 26,49 0,-25-26,1 26,-1-25,25 0,-24-25,24 24,25 1</inkml:trace>
  <inkml:trace contextRef="#ctx0" brushRef="#br0" timeOffset="2496.2965">9823 12526,'74'0,"1"0,123 0,-173 0,74 0,-24 0,-50 0,24 0,1 0,-25 0,49 0,-99 0,-24 0,-1 0,0 0,75 0,25 0,-1 0,1 0,-50-24,50-1,-1 0,-24 25,25-25,-50 0,0-24,-25 49,-50 0,51 25,-1-25,-25 0,50 24,50 1,-1 25,-24-25,25 24,-1-49,-24 25,0-25,0 25,-25 24,0-24,-25 25,0-1,0-24</inkml:trace>
  <inkml:trace contextRef="#ctx0" brushRef="#br0" timeOffset="4468.4855">11931 12601,'-24'0,"-1"-25,0 25,25-50,-25 26,0-1,-24 25,-1 0,1 0,-1 0,-24 0,-1 0,1 0,74 25,0 24,0 1,0-25,49-25,26 0,-50 0,24 0,-24 0,25 0,-1 0,-24 0,25-25,-1 0,-49 0,25 25,0-25,-25 1,25-1,-1 0,26-25,-50 26,50 24,24 0,0 0,-49 0,0 24,0 1,-25 0,25-25,-1 25,-24 0,0-1,0 1,-24 0,24 0,-25-25,-50 0,26 0,24 0,0 25,-49-25,49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03:51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13965 5482,'0'-25,"50"25,24 0,-49 0,0 0,25 0,-1-25,-24 0,0 1,24-1,1 0,-25 0,-25 0,0 1,0-1,-25 50,0-1,25 1,-25 25,1-50,-1 49,25-24,0 0,0 49,0 1,0-50,0 24,0 1,0-25,25 24,-1-24,1-25,25 0,-1 0,1-25,25 0,-26-24,26 24,-26-25,1 26,-1-26,-24 0,-25 1,0 24,0 75,0 24,0-24,0-1,0 26,25-26,-25-24,25 0,0 0,-1-25,51 0,-50 0,-1 0,1 0,25 0,-50-25,49 0,-24 0</inkml:trace>
  <inkml:trace contextRef="#ctx0" brushRef="#br0" timeOffset="587.2109">15007 5184,'-25'0,"25"25</inkml:trace>
  <inkml:trace contextRef="#ctx0" brushRef="#br0" timeOffset="1900.0871">15280 5507,'25'24,"-25"1,0 25,0 24,0 1,25-125,-25-24,24-1,26 1,-25 49,0-25,-1 26,1 24,0 0,0 0,24 24,-24-24,-25 50,25-25,-25 0,25 24,-25-24,0 25,25-26,0-24,-25-24,49-1,1 0,-1-25,-24 26,0-1,0 25,0-25,24 25,-24 25,-25 0</inkml:trace>
  <inkml:trace contextRef="#ctx0" brushRef="#br0" timeOffset="3069.1438">14114 5953,'25'25,"0"0,-25 49,25-49,-25 0,0 49,24-49,-24 0</inkml:trace>
  <inkml:trace contextRef="#ctx0" brushRef="#br0" timeOffset="3583.0348">14337 6028,'-74'0,"0"0,-1 49,1-24,-1 25,51-1,-26 1,25-25</inkml:trace>
  <inkml:trace contextRef="#ctx0" brushRef="#br0" timeOffset="5354.1416">14536 6127,'50'0,"24"0,0 0,-24 0,24 0,1 0,-1 0,-24 0,-125 0,100 0,74 0,-24 0,-26-25,1 0,0 25,-75 0,-25 0,25 25,1-25,-1 0,25 25,0 49,0-24,-25-25,0-25,0-50,1 25,-1 0,25-24,0 24,0 0</inkml:trace>
  <inkml:trace contextRef="#ctx0" brushRef="#br0" timeOffset="6640.6563">15602 6028,'25'0,"0"0,50 0,-51 0</inkml:trace>
  <inkml:trace contextRef="#ctx0" brushRef="#br0" timeOffset="7196.4913">15702 5879,'0'25,"0"24,0 26,0-1,0-49,0 24,0 1</inkml:trace>
  <inkml:trace contextRef="#ctx0" brushRef="#br0" timeOffset="9640.203">16148 5928,'0'-24,"25"-1,-25-25,0-24,0 24,-25 50,0 0,1 0,-26 0,25 25,0 0,25-1,0 51,0-25,0-1,25-24,0-25,25 0,-1-25,-49 0,50 25,-25-24,-1 24,1-25,25 0,-25 0,24 25,1-25,-50 0,49 25,-24-24,-25-1,75 25,-26 0,-24 0,25 0,-1 0,-24 0,25 0,-25 25,-25 24,49-24,-24 0,25 25,-26-1,-24-24,0 0,0 0,-49-1,-1-24,1 0,24 0,-50 0,1 0,24 0,25 0,-24 0,49-24,-50 24,25-25,1 0,-26 25,0-25,26-24,-1 49</inkml:trace>
  <inkml:trace contextRef="#ctx0" brushRef="#br0" timeOffset="12484.6256">17537 4911,'0'25,"0"25,0 24,0 1,0-26,0 26,0-1,0-49,0-75,0 25,0-24,0-1,0 25,25-24,-25 24,0 0,25 0,0 25,-1-24,26 24,-25 24,0 1,-25 0,0 25,0 24,0-49,25 24</inkml:trace>
  <inkml:trace contextRef="#ctx0" brushRef="#br0" timeOffset="16491.5512">17909 4986,'0'-25,"25"0,50 25,-51 0,1-25,0 25,0-24,0-1,-25-25,24 0,-24 26,0-1,0 0,0 0,0-24,-24 49,-26 0,-24 0,49 24,0 26,0 0,0-1,25 1,-74-25,24 24,50 1,0 0,0-1,0 1,0-1,0-24,0 25,75-25,-26-25,26 0,-50 0,49 0,-49-25,0-25,24 1,1 24,-25 25,-25-25,24 0,1 0,-25 50,-25 25,25 24,-24-49,24 25,0-26,24-24,26 0,-25 0,0 0,-1 0,26-24,-25-1,0 0,-1 0,-24 0,25 25,0-49,-25-26,-50 75,26 0,-1 0,-25 0,25 0,25 25,-49 0,24-25,0 25,0 0,25-1,0 26,50-50,24 0,-24 0,24 0,-49 0,0 0,25 0,-50-25,49 0,-24 1,0 24,0 0,-25 49,0 1,24-50,1-25,25 0,-25 0,0 25,-1-24,-24-1,0-25,0 25,25-24,-25 24,-49 25,24 0,25 25,-25 24,0-49,25 50,-25-25,50-25,25 0,-25 0,24 0,-49 49,0 1,0-25,25 49,-25-24,0-1,0 1,0 24,0 1,-25-50,-24-25,24 0,-25 0,0 0,50-25,0-25,0 1,0-1,0 25,0-49,0 49,50 25,-25 0,0 0,0-25,-25 0,49 1,-24 24</inkml:trace>
  <inkml:trace contextRef="#ctx0" brushRef="#br0" timeOffset="17166.3008">19497 4713,'-25'25,"0"-25,0 24,-24 26,-1 25,1-26,24-24,0 25,0-1,25-24,0 25,0-1,0-24,0 25,0-26</inkml:trace>
  <inkml:trace contextRef="#ctx0" brushRef="#br0" timeOffset="18229.9786">19646 4936,'0'50,"0"-1,-25 1,0 0,0-1,25-24,25-25,-25-50,25 1,0-1,-1 1,1-1,0 0,0 26,-25-1,25-25,49 50,1 0,-51 25,-24 25,0-1,0 1,0-25,-24-25,24 49,0 26</inkml:trace>
  <inkml:trace contextRef="#ctx0" brushRef="#br0" timeOffset="18837.6706">20018 4514,'25'0,"-1"25,1 25,0 24,25-24,-26 49,1 0,-25 1,0-26,0 0,0-24,0 0,0-1,0-24,0 25,0-26,-25 1,25 25,-24-50,24 49</inkml:trace>
  <inkml:trace contextRef="#ctx0" brushRef="#br0" timeOffset="20137.0627">17661 5432,'75'0,"-26"0,-24-25,25 25,-25 0,24 0,-24 0,49 0,1 0,-1 0,-24 0,49 0,0 0,-24 0,-1 0,-49 0,24 0,26 0,-50 0,24 0,26 0,-50 0,49 0,-49-24,24 24,1 0,-25 0,24 0,26 0,-1 0,-24 0,24 0,1 0,-51 0,26 0,0 0,-26 0,26 0,0 0,-1 0,-24 0</inkml:trace>
  <inkml:trace contextRef="#ctx0" brushRef="#br0" timeOffset="21646.0267">18133 5705,'24'0,"1"25,-25 24,0-24,0 25,0 0,0-26,0 26,0-25,0 0,-25 24,25-24,0 25,-24-26,24-48,24-51,1 26,0-1,0 0,0 1,-25 24,24 0,-24-25,25 50,0-24,0 24,24 0,26-25,-1 25,-49 0,25 0,-26 0,1 25,25-1,-25 1,-25 0,0 0,-25-25,0 25,0-25,0 25,25 24,0-24,0 25,-24-26,24 26</inkml:trace>
  <inkml:trace contextRef="#ctx0" brushRef="#br0" timeOffset="22765.5742">19100 5705,'25'-25,"0"25,24-25,26 25,-75-24,24 24,26 0,-50 24,0 1,0 0,0 25,-25-26,-24-24,24 25,0 0,-25 0,1 0,24-25,75 0,24 0,-24 0</inkml:trace>
  <inkml:trace contextRef="#ctx0" brushRef="#br0" timeOffset="25094.4569">20836 5283,'25'0,"0"0,49 0,-24 0,24 0</inkml:trace>
  <inkml:trace contextRef="#ctx0" brushRef="#br0" timeOffset="25727.957">20861 5407,'50'0,"24"0,-49 0,25 0,-26 0,51 0,-50 0</inkml:trace>
  <inkml:trace contextRef="#ctx0" brushRef="#br0" timeOffset="27982.3639">21704 5085,'-24'0,"-1"0,0 0,0 25,0-25,25 25,-24-1,24 1,-25 0,0 25,25-1,0 26,0-26,0 26,25-1,-25-49,49 0,26-25,-26 0,26 0,-50 0,-1 0,1-25,25 0,-25-25,-1 26,-24-26,25 0,-25 1,0-26,0 26,25-26,-25 1,0 49,-74 25,24 0,-24 0,-1 0,26 0,49 25</inkml:trace>
  <inkml:trace contextRef="#ctx0" brushRef="#br0" timeOffset="64514.515">3845 9327,'74'0,"1"0,-25 0,24 0,0 0,-49 0,25 0,-1 0,1 0,24 0,26 0,-26 0,0 0,1 0,-1 0,-49 0,25 0,24 0,-49 0,25 0,-1 0,1 0,24 0,-24 0,24 0,-49 0,25 0,24 0,-24 0,24 0,0 0,-24 0,-25 0,24 0,-24 0,25 0,-1 0,1 0,24 0,1 0,-25 0,-26 0,26 0,24 0,-24 0,-25 0</inkml:trace>
  <inkml:trace contextRef="#ctx0" brushRef="#br0" timeOffset="85013.9983">7640 9947,'25'0,"25"0,-26 0,26 0,24 0,-24 0,0 0,-1 0,-24 0,25 0,-1 0,1 0,0 0,-1 0,-24 0,49 0,1 0,-26 0,26 0,-1 0,1 0,-26 0,26 0,-1 0,0 0,-24 0,0 0,24 0,-24 0,-1 0,1 0,0 24,-26-24,26 0,24 25,-24-25,0 25,-1 0,1-25,-1 0,26 0,-26 0,-24 0,25 0,24 0,-49 0,25 0,-1 0,1 0,-1 0,26 0,-25 0,24 0,0 0,1 0,-50 0,24 0,-24 0,0 0,24 0,-24-50,0 1,-25 24,0-25,0-24,0-1,0 26,0 24,0 0,-25 0,0 25,1-24,24-1,0-25,-25 25,0-24,-25 49,-24 0,49 0</inkml:trace>
  <inkml:trace contextRef="#ctx0" brushRef="#br0" timeOffset="136675.0379">13742 5904,'25'0,"0"0,-25 49,25 1,-1-1,1 1,-25 0,25-26,0 26,0-25,-25 49,0-49,24-25,1 50,-25-100,0-24,0-1,0 26,0-26,25 50,-25 1,25-1,-25 0,25-25,-1 50,1 0,25 0,-25 25,-1 25,1-25,0 24,-25 1,0-1,0-24,25-25,24 25,-49 0,25 24,-25-24,0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37:00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13246 1240,'25'0,"24"0,1 0,-50 25,25 25,24-26,-24 26,0 0,0 24,0 0,0-49,-1 25,-24 0</inkml:trace>
  <inkml:trace contextRef="#ctx0" brushRef="#br0" timeOffset="1032.9282">13643 1265,'-25'0,"25"25,-49 0,49 24,-25-24,0 25,0-26,0 1,25 25,-25-50,1 25,-1 24,-25-24,25 0,1-25</inkml:trace>
  <inkml:trace contextRef="#ctx0" brushRef="#br0" timeOffset="2359.7953">13916 1662,'0'-25,"0"0,0 0,25 100,-25-50,0 24,24 26,-24-50,0 24,0 1,25-50,-25 25</inkml:trace>
  <inkml:trace contextRef="#ctx0" brushRef="#br0" timeOffset="2926.8159">14164 1563</inkml:trace>
  <inkml:trace contextRef="#ctx0" brushRef="#br0" timeOffset="3872.1313">14759 1191,'25'49,"0"1,24 24,-24 1,0-1,0 0,-25 1,25-50</inkml:trace>
  <inkml:trace contextRef="#ctx0" brushRef="#br0" timeOffset="4551.4921">15057 1265,'-25'25,"0"0,-24-1,-1 26,0 0,26 24,-1-24,25-26,0 51,0-25</inkml:trace>
  <inkml:trace contextRef="#ctx0" brushRef="#br0" timeOffset="5596.8695">15330 1736,'49'0,"-49"-24,25 24,0 0,24-25,26 25,-26 0,-24 49,0 1,-25 0,50-26,-25 26,-25-25,0 0,0 24,-25-49,-25 0,0 0,26 25,-26-25,0 0,26 0,-1 25,0-25,0 25,25-1,0 26,0-25,0 0,50-25,-25 0,24 0,26 0,-51 0,1 0,25 0,-25 0,0 0,24 0</inkml:trace>
  <inkml:trace contextRef="#ctx0" brushRef="#br0" timeOffset="6544.0231">16272 1315,'75'0,"-51"0,26 0,0 0,-1 0,1 0,24 0,-49 0</inkml:trace>
  <inkml:trace contextRef="#ctx0" brushRef="#br0" timeOffset="7103.3409">16272 1488</inkml:trace>
  <inkml:trace contextRef="#ctx0" brushRef="#br0" timeOffset="7408.8592">16322 1488,'74'0,"-148"0,223 0,-75 0,-24 0</inkml:trace>
  <inkml:trace contextRef="#ctx0" brushRef="#br0" timeOffset="9639.8851">13444 149,'25'0,"0"25,0-25,-25 49,25 1,0-25,-1 24,1 1,0 24,0-24,0-25,-1 24,1 1</inkml:trace>
  <inkml:trace contextRef="#ctx0" brushRef="#br0" timeOffset="10304.2324">13841 248,'-24'25,"-26"0,25 24,-24-24,24-25,0 25,0 0,0-1,1-24,-1 25,0 0,0 0,0-25,0 25</inkml:trace>
  <inkml:trace contextRef="#ctx0" brushRef="#br0" timeOffset="15695.8841">14114 149,'25'0,"49"0,-24 0,-25 0,0 0,-1 0,26 0,0 0,-50 25,-25-25,25 24,-25 1,0 0,0 0,1 0,-26-1,0 1,1 0,74-25,-1 0,26 0,24 0,1 0</inkml:trace>
  <inkml:trace contextRef="#ctx0" brushRef="#br0" timeOffset="16308.7987">14834 422,'24'0,"51"0,-26 0,-24 0,25 0,24 0,25 49,-49-24,0 0,-26-25</inkml:trace>
  <inkml:trace contextRef="#ctx0" brushRef="#br0" timeOffset="17192.9278">15131 223,'25'0,"-25"25,25-25,-25 74,0-49,0 50,0-1,0-24,25-1,-25 26,0-26,0-24,24 0</inkml:trace>
  <inkml:trace contextRef="#ctx0" brushRef="#br0" timeOffset="18327.0661">15677 298,'25'-25,"0"25,-1 25,-24 49,25-24,0 49,0-25,-25 1,0 24,25 0,-1-49,-24 24,0-24,0-1,0-73,0-26,0-24,0 24,0-24,0-1,0 1,0 24,0 1,0-1,0 0,0 1,0-1,0 0,75 50,-26 0,-24 0,0 25,25-25,-26 25,1 0,0 24,-25 1,0 0,0-1,-50-49,1 0,-26 0,1 0,49 0,-24 0,-26 0</inkml:trace>
  <inkml:trace contextRef="#ctx0" brushRef="#br0" timeOffset="18950.6343">16471 223,'49'25,"-24"0,0 0,24 24,1 1,-25-1,0 26,0-75,-25 50,24 24,1-74,25 50,-50-26,25 1</inkml:trace>
  <inkml:trace contextRef="#ctx0" brushRef="#br0" timeOffset="19375.8638">16868 397,'0'-25,"-25"25,-25 50,1-26,-1 26,25 0,0-1,0 1,1-50,-1 25,25 0</inkml:trace>
  <inkml:trace contextRef="#ctx0" brushRef="#br0" timeOffset="19868.2187">17488 446,'74'0,"-24"0,-26 0,51 0,24 0,0 25,1-25,-26 0,25 0,-24 0,-26 0</inkml:trace>
  <inkml:trace contextRef="#ctx0" brushRef="#br0" timeOffset="20342.9657">18033 198,'-24'0,"24"25,0 25,0 24,0 1,0-1,0-49,0 0</inkml:trace>
  <inkml:trace contextRef="#ctx0" brushRef="#br0" timeOffset="22008.7533">18877 397,'0'49,"0"-24,0 25,0 0,25-50,-25 24,74-24,-49 0,24 0,-24 0,0 0,0-24,-25-1,0 0,0-25,-25 25,25-24,-25 49,-49 0,49 0,-25 0,26 25,-1-1,25 26,-25-25,0 0,25 0,25-25,25 0,-1 0,26 0,-51 0,26-50,-25 25,0 0,-25 0,0 75,0 49,0-24,0-26,0 26,0-1,0 1,24-51,-24 26,25 0,-25-100,0 25,0-24,-25 24,25-25,-24 1,24 24,-25-50,0 26,25 24,0 0,25 0,0 25,49 0,0 0,1 0,24 0,0 0,-24 0,-26-24</inkml:trace>
  <inkml:trace contextRef="#ctx0" brushRef="#br0" timeOffset="22480.2008">19968 322,'25'0,"25"0,24 0,0 0,-24 0,0 0,-1 0,-24 0</inkml:trace>
  <inkml:trace contextRef="#ctx0" brushRef="#br0" timeOffset="22974.7306">20142 372,'25'0,"24"0,1 0,-1 0,1 0,0 0,-26 0,1 0</inkml:trace>
  <inkml:trace contextRef="#ctx0" brushRef="#br0" timeOffset="24264.294">20811 198,'0'50,"0"24,0 1,0-26,0-24,0 25,0 0,25-50,50 0,-50 0,24-25,-24 25,0-25,24 0,-24 0,0 0,0-24,-25 24,0-25,25 1,-25 24,0 0,-75 25,26 0,24-25,-25 1,-24 24,49 0,-25 0</inkml:trace>
  <inkml:trace contextRef="#ctx0" brushRef="#br0" timeOffset="26751.6172">17215 1389,'0'50,"0"-26,0 26,0 0,0-26,25 1,49-25,-24 0,-1 0,1-25,-1 1,-24 24,-25-25,25 0,0 0,-25-24,0-26,-25 75,0 0,-49 0,24 0,25 25,1 0,-1-25,25 49,0 26,0-26,0-24,0 0,0 0,74-25,-24 0,-25 0,24-25,-49 0,0 75,0 0,0 24,0-24,0 24,0 0,0-24,0 0,0-1,0-24,25 0,49-25,1 25,24-25,-49 0,-25 0,-1 0,-24-75,-24 26,-1 24,25-25,-25-24,0 24,0 25,-24-24,24-1,0 25,25 1,25-1,0 0,0 0,-1 0,26 25,-50-25</inkml:trace>
  <inkml:trace contextRef="#ctx0" brushRef="#br0" timeOffset="27504.2285">13444 2431,'50'0,"25"0,-26 0,1 49,-25 26,-1-1,1 1,25-1,-25-24,-25-1</inkml:trace>
  <inkml:trace contextRef="#ctx0" brushRef="#br0" timeOffset="28015.026">13841 2406,'0'25,"0"24,0 1,-24 0,-1-26,0 51,0-25,0-1,1-24,24 0</inkml:trace>
  <inkml:trace contextRef="#ctx0" brushRef="#br0" timeOffset="28479.872">14263 2753,'25'0,"-25"75,-25-50,25 24,0 1</inkml:trace>
  <inkml:trace contextRef="#ctx0" brushRef="#br0" timeOffset="28904.7131">14486 2704,'25'-25,"0"0,-25 0,50 25,-26 0,51 0,24 0,25 0,-25 0,0 0,-24 0</inkml:trace>
  <inkml:trace contextRef="#ctx0" brushRef="#br0" timeOffset="29350.8134">14834 2406,'0'25,"0"24,0 1,0 24,0 1,0-25,0-26,0 26,0-25</inkml:trace>
  <inkml:trace contextRef="#ctx0" brushRef="#br0" timeOffset="29823.5317">15627 2480,'25'25,"0"50,0-1,24-24,-24 24,0-24,0-1,0-49</inkml:trace>
  <inkml:trace contextRef="#ctx0" brushRef="#br0" timeOffset="30251.6095">15999 2530,'0'25,"-24"0,-26-1,50 26,-50 25,26-26,-26-24,25 49,-24-24,24 0,0-1,0-24</inkml:trace>
  <inkml:trace contextRef="#ctx0" brushRef="#br0" timeOffset="31167.9118">16371 2952,'0'-25,"0"0,0 0,25 25,25 0,-1 0,1 0,-25 0,49 0,-74 75,0-26,0 1,-25 0,1-26,24 1,-50 25,25-25,0-25,-24 0,-1 0,50 49,25-24,25-25,-1 0,26 0,-26 0,1 0,0 0,-1 0,26-25,-75 0</inkml:trace>
  <inkml:trace contextRef="#ctx0" brushRef="#br0" timeOffset="31673.2127">17140 2778,'25'-25,"50"25,-26 0,50 0,25 0,50 0,-25 25,25 50,24-51,-124 1,26-25,-100 25</inkml:trace>
  <inkml:trace contextRef="#ctx0" brushRef="#br0" timeOffset="32206.8833">17488 3051,'49'0,"26"0,-26 0,1 0,-25 0,24 0,-24 0,25 0,24 0,1 0,-51 25,26-25,0 0,-50 25</inkml:trace>
  <inkml:trace contextRef="#ctx0" brushRef="#br0" timeOffset="32647.8404">18728 2952,'25'-25,"-1"25,26 0,25 0,-1 0,0 0,-24 0,24 0,1 0</inkml:trace>
  <inkml:trace contextRef="#ctx0" brushRef="#br0" timeOffset="33768.2903">19621 2580,'0'49,"0"1,0 24,0 1,0-1,25-24,-1 24,-24 1,25-1,-25-49,-49 0,-1-1,25 1,25 0,0 49,0 1,0-100,-25-25,25-24,-24 0,24-26,-25 26,25 0,0 24,0-24,0 49,0-25,0 25,0-49,0-1,0 51,74 24,-49 0,49 0,1 24,-1 26,1-25,-50 25,-25-1,0 1,0-25,0 24,0 1,0-25,0-1,0 26,-75-50,1 0,-26 0,26 0,24-25</inkml:trace>
  <inkml:trace contextRef="#ctx0" brushRef="#br0" timeOffset="35090.4131">12775 1215,'0'50,"0"24,-25 1,0-26,25 26,0 24,0-24,25-26,0 1,-25 24,25-24,-25-25,0-1,-25 26,25-25,-25-25,-25 25,50 24,50-24,24 0,-24 0,-25-1,-25 1,0 25,0-1,0-24,0 25,-25-1,0 1,25-25,0 49,0-24,0-25,25 0,0 24,49 1,25 24,1-24,48 24,51 25,-100-74,-49 0</inkml:trace>
  <inkml:trace contextRef="#ctx0" brushRef="#br0" timeOffset="155601.2849">5730 10393,'25'-49,"-25"-26,0 50,25 1,-25-26,0 0,25 1,-25-1,24 25,-24 0,0 1,0 48,-24 26,24 0,0-25,-25 24,25 1,0-25,-25 24,25 1,0-25,0-1,0 1</inkml:trace>
  <inkml:trace contextRef="#ctx0" brushRef="#br0" timeOffset="156235.4035">6326 10269,'24'0,"1"0,25 0,-1 0,1 0,-25 0,49 0,1 0,-26 0,26 0</inkml:trace>
  <inkml:trace contextRef="#ctx0" brushRef="#br0" timeOffset="157639.4854">7343 9971,'24'0,"51"0,-26-24,-24-1,25 25,-25 0,-25 49,0 1,0 0,0-25,0 49,0-49,0 0,0-1,-25 1,0-25,0 25,0-25,75 0,24 0,-49 0,25 0,-1 0,-24 0,0 25,-25 24,-25-24,25 0,-49 0,24 0,0-25,-49 0,49 24,0-24,-74 0,49 25,1 0,-1-25,0 0</inkml:trace>
  <inkml:trace contextRef="#ctx0" brushRef="#br0" timeOffset="158326.7167">8484 10393,'74'0,"-49"0,24 0,1 0,-25 0,24 0,-24 0</inkml:trace>
  <inkml:trace contextRef="#ctx0" brushRef="#br0" timeOffset="158758.4477">8781 10269,'0'50,"0"-1,0 26,0-1,0 1,0-26,0 26,0-1</inkml:trace>
  <inkml:trace contextRef="#ctx0" brushRef="#br0" timeOffset="159862.281">9104 10145,'0'-25,"74"25,-49 0,49 0,1 0,-1 0,-24 0,-1-24,1-1,-25 25,-25 25,0 24,0-24,-25 25,-25-1,26 1,-26-25,25-1,25 1,-25 0,-24-25,24 50,25-26,0 51,50-50,24-25,-24 0,-1 0,1 0,-25 0,49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41:08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14809 9128,'25'0,"-1"0,26 0,24 0,1 0,-50 0,24 0,1 0,-75 0,0 0,-24 0,-26 0,26 0</inkml:trace>
  <inkml:trace contextRef="#ctx0" brushRef="#br0" timeOffset="210.8674">14883 9128,'-49'0,"98"0,-123 0</inkml:trace>
  <inkml:trace contextRef="#ctx0" brushRef="#br0" timeOffset="11353.7277">8558 8062,'25'0,"0"0,24 0,26 0,-1 0,0 0,-49-25,0 25,25-25,-1 25,26 0,-51-25,1 0</inkml:trace>
  <inkml:trace contextRef="#ctx0" brushRef="#br0" timeOffset="13227.2529">12576 6375,'0'49,"25"1,-25 0,0 24,0-24,0-26</inkml:trace>
  <inkml:trace contextRef="#ctx0" brushRef="#br0" timeOffset="37960.4886">8880 10220,'75'0,"-26"0,1 0,0-25,-1 0,1 25,24 0,-24 0,-25 0,49 0,1 0</inkml:trace>
  <inkml:trace contextRef="#ctx0" brushRef="#br0" timeOffset="65775.4942">17711 9401,'74'0,"-24"0,24 0,1 0,-1 0,-24 0,24 0,1 0,-1 0,-24 0,-1 0,26 0,-51 0,26 0,24 0,-24 0,24 0,-49 0,0 0,50 0</inkml:trace>
  <inkml:trace contextRef="#ctx0" brushRef="#br0" timeOffset="70242.2403">13990 13717,'0'25,"0"24,0-24,0 25,0 24,0-24,0 24,0-24,0-1,25-24,0 0,0 25,24-1,-24-24,0-25,24 0,-24 0,25 0,-1 0,-24 0,25 0,-1 0,-49-25,25-24,-25-1,0-24,0 24,0 25,0-24,0 24,0-25,0 1,-25 49,1-50</inkml:trace>
  <inkml:trace contextRef="#ctx0" brushRef="#br0" timeOffset="70779.3703">14238 13618,'-74'0,"24"0,25 0</inkml:trace>
  <inkml:trace contextRef="#ctx0" brushRef="#br0" timeOffset="71810.1771">14089 13618,'50'0,"24"0,1 0,-75 25,49-1,-24-24,0 25,0 25,0-25,-1-1,-24 1,0 25,25-25,0 49</inkml:trace>
  <inkml:trace contextRef="#ctx0" brushRef="#br0" timeOffset="76447.1093">11535 6623,'-50'0,"-49"0,-1 25,26-1,-25 1,0-25,-1 25,26 0,0-25,-26 25,1-1,25 1,-25-25,24 25,50 0,-49-25,-1 25,-24-25,0 25,-25-1,25 1,0-25,24 25,26 0,24-25,0 25,-25-25,26 24,-1 1,0-25,0 25,0-25,25 25,0 0,-25 24,25-24,-24 25,24-1,0 1,0-1,0-24,24 25,1-1,50 1,-1-25,-24 24,-1-24,26-25,-50 0,24 25,26 0,-26-25,26 25,-1-25,0 24,1 1,-26 0,51-25,-1 0,-25 25,1 0,-1-1,-24-24,-1 0,26 0,24 25,0 0,25-25,0 0,-25 0,1 0,-26 0,-24 0,24 0,-24 0,-1 0,1 0,24 0,-24 0,24 0,26 0,-26 0,25 0,-24 0,24 0,50-25,-50-24,50-1,-100 50,26 0,-1 0,-24 0,-25-25,24 0,1 25,-25-24,24 24,26 0,-1-25,-49 0,49 0,-24 0,0 1,-1 24,-24-25,0 0,0 0,24 25,-24 0,25-25,-1-24,-24 24,0-25,24 50,-24-24,0 24,0-25,0 0,-1 25,1 0,25-25,-50 0,25 1,-1 24,1-25,0 0,0 0,0 25,-25-49,24-26,-24 26,0-1,0 25,0-24,-24 24,24 0,-25 0,-25-25,25 26,-24 24,-26-25,-24 0,25-25,24 26,-24 24,-1-25,-24 25,0-25,0 0,-25 0,24 25,26 0,0 0,49 0,-25 0,25 0,-24 0,-26 0,1 0,24 0,1 0,-26 0,51 0,-26 0,-25 0,51 0,-26 0,0 0,26 0,-26 0,0 0,1 0,-26 0,1 0,24 0,-24 0,49 0,0 0,-49 0,49 0,0 25,-24-25,-1 0,25 25,1-25,-26 0,0 25,1-25,24 0,-25 0</inkml:trace>
  <inkml:trace contextRef="#ctx0" brushRef="#br0" timeOffset="82237.4722">14635 9649,'50'0,"24"0,1 0,-51 0,1 25,50-25,-51 25,1-1,25 1,-1-25,-24 25,50-25,-1 0,-24 0,-1 25,1-25,-1 0,26 0,-50 0,24 0,-24 0,50 0,-26 0,26 0,-26 0,1 0,-1 0,1 0,24 0,1 0,-26 0,26 0,24 0,-25 0,1 0,-50 0,49 0,1 0,-26 0,26 0,24 0,-25 0,1 0,24 0,0 0,25 0,-25 0,25 0,-24 0,-26 0,-24 0,24 0,0 0,-24 0,24 0,-24 0,49 0,0 0,1 0,-26 0,25-25,-24 25,-1-25,1 25,-51-25,26 1,49 24,-24-25,24 0,0 0,0 0,0 25,-49-24,24-1,1 0,-1 25,-24 0,0-25,-1 0,-24 25,0-24,0-1,-1 0,1 0,-25-24,25-26,0 26,0 24,-25-25,0-24,24 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19-08-01T17:29:24.25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2084 3001,'25'25,"0"0,-1 0,1 24,0 26,0-1,0 1,-1-1,1-49,0 24,0 1,-25-25,25 0,-25-1,24 26,1-25,0 25,25-1,-50-24,49 25,-24-26,0 1,-25-50</inkml:trace>
  <inkml:trace contextRef="#ctx0" brushRef="#br0" timeOffset="877.9938">2729 3200,'-50'0,"1"0,24 25,-25 24,1-24,-1 25,0-26,50 1,-49 0,24 25,0-26,0 1,25 0,-24 25,-1-26,0 1,0 0,25 25,-25-50,1 49,-1-24,0 0,0 25,0-50</inkml:trace>
  <inkml:trace contextRef="#ctx0" brushRef="#br0" timeOffset="2241.5796">3275 2679,'-25'0,"25"25,0 24,0 1,0 0,0-26,0 51,0-1,0-49,25-25,49 0,-24 0,-1 0,-24 0,-25-25,25 0,24 25,-49 25,0 50,0-26,0 1,0-1,0-24,25 0</inkml:trace>
  <inkml:trace contextRef="#ctx0" brushRef="#br0" timeOffset="3173.7121">4019 3473,'0'-25,"49"25,26 0,-50 25,-1-25,51 0,-1 0,1 0</inkml:trace>
  <inkml:trace contextRef="#ctx0" brushRef="#br0" timeOffset="4312.9712">4936 2977,'25'-25,"0"25,-25 25,0 24,0 1,0-1,0 1,0 0,0-26,0 51,0-26,0-24,25 0,-25 25,25-50,0 0,24 0,1 0,-1 0,-24-50,0-24,0 74,0-50,-25-24,0 123,0 1,0-1,0 26,0-1,0 25,0-24,0-25,24 24,-24-24,0-26,0 26,25-25,0-25</inkml:trace>
  <inkml:trace contextRef="#ctx0" brushRef="#br0" timeOffset="4916.6029">5681 3299,'24'0,"1"0,0 25,0 0,0 49,-1 0,1 1,-25-50,25 24,25 1,-26 0,26-1,-25-49,-25 50</inkml:trace>
  <inkml:trace contextRef="#ctx0" brushRef="#br0" timeOffset="5476.8695">6152 3423,'0'25,"-25"24,-25 26,1-1,-26 1,1-1,24 1,26-51,-1 26,-25-25,25 24,-24-24</inkml:trace>
  <inkml:trace contextRef="#ctx0" brushRef="#br0" timeOffset="6143.4422">6326 3497,'74'0,"0"0,-24 0,24 0,1 0,-50 0</inkml:trace>
  <inkml:trace contextRef="#ctx0" brushRef="#br0" timeOffset="6652.5174">6648 3249,'-25'0,"25"75,0-26,0 26,0-1,0-24,0 24,0 1,0-1</inkml:trace>
  <inkml:trace contextRef="#ctx0" brushRef="#br0" timeOffset="8612.0386">6995 3125,'25'-24,"25"24,24 0,-49 0,74 0,-24 0,24 24,-25 1,-49 0,-25 49,0-24,0-25,-25 0,0-1,1 1,-1-25,0 25,0 0,0 0,1-25,-26 0,50 24,74-24,-24 0,24 0,1 0,-50 25,-1-25,1 25,0-25,0 25,24 0,-24-1,-25 1,25 0,0 25,-25-1,0-24,0 25,-25-50,25 49,0-24,-25-25,0 25,1 0,-51-25,1 0,24 0,-24 0,-1 0,26 0</inkml:trace>
  <inkml:trace contextRef="#ctx0" brushRef="#br0" timeOffset="20071.7117">8583 2952,'0'49,"0"-24,0 25,0-1,0-24,0 50,0-26,0-24,0 49,0 1,0-50,0 24,0 1,0-25,0 49,0 1,0-1,0-24,0-1,25 1,-1-25,1 24,-25 1,0 24,0-49,25 25,0-1,-25-24,25 25,-25-1,0 1,0-1,24 26,-24-1,25-49,-25 25,0 24,0-49,0 25,0-1,0-24,0 25,0-1,0-24,0 25,0-1,0 1,25-25,0 24,-25-24,-25-25,25-25</inkml:trace>
  <inkml:trace contextRef="#ctx0" brushRef="#br0" timeOffset="21685.1113">8682 4043,'0'25,"50"-25,24 0,0 0,-24 25,-25-25,24 0,-24 0,0 25,49-25,1 24,24-24,-49 25,24 0,1 0,24-25,-25 0,-24 0,24 0,1 0,-51 0,26 0,24 0,-49 0,25 0,-1 0,-24 0,25 0,-1 0,1 0,25 0,-26 0,26 0,-51 0,26 25,0-1,-26-24,26 0,0 25,-26-25,26 0,0 0</inkml:trace>
  <inkml:trace contextRef="#ctx0" brushRef="#br0" timeOffset="22748.8783">9327 3225,'0'49,"0"1,0-1,0 26,25-26,0 26,-1-1,1-24,-25 0,25-26,0 26,-25 0,25-50,-1 49,-24-24,25 0,0 0</inkml:trace>
  <inkml:trace contextRef="#ctx0" brushRef="#br0" timeOffset="23580.9248">9625 3373,'-50'0,"25"25,-24 0,24 0,-25 0,25 24,1-24,-26-25,25 25,25 0,-25-1,0-24,1 25,-1 0,-25 0,1 0,24 0,25-1,-25-24</inkml:trace>
  <inkml:trace contextRef="#ctx0" brushRef="#br0" timeOffset="24316.3092">9798 3621,'25'0,"0"0,24 0,26 0,-26 0,-24 0</inkml:trace>
  <inkml:trace contextRef="#ctx0" brushRef="#br0" timeOffset="26101.8277">10418 3770,'0'0,"25"-49,-25 24,25-25,0 1,-25 24,25 0,-25-25,24 26,1-26,-25 25,0-49,0 99,0-1,0 26,0 24,0-24,0 24,0 1,25-50,-25 0,25 49,-25 0,25 1,-1-75,-24 49,0 26,25-75,-25 49</inkml:trace>
  <inkml:trace contextRef="#ctx0" brushRef="#br0" timeOffset="42814.087">5755 1265,'25'0,"24"0,-24 0,0 25,0 0,24-1,-24-24,-25 50,0 24,25-49,0 25,-25-1,0-24,25 25,-50-25,-50-25</inkml:trace>
  <inkml:trace contextRef="#ctx0" brushRef="#br0" timeOffset="43597.5945">6202 1315,'-50'0,"0"0,1 24,-1 1,50 0,-50 25,26-50,-1 24,0 1,0 0,0-25,1 0,-1 25,0 0,0-1,-24-24,24 25</inkml:trace>
  <inkml:trace contextRef="#ctx0" brushRef="#br0" timeOffset="44537.0153">6400 1637,'50'0,"-50"-25,24 0,26 25,-50-24,25-1,-25 0,25 0,-25 0,0 50,-25 25,25-1,0-24,0 25,0 0,0-26,0 26,0-25</inkml:trace>
  <inkml:trace contextRef="#ctx0" brushRef="#br0" timeOffset="45116.9839">6921 1389,'0'-25,"25"25,49 0,-24 0,24 0,1 0</inkml:trace>
  <inkml:trace contextRef="#ctx0" brushRef="#br0" timeOffset="45790.383">7045 1488,'49'0,"26"0</inkml:trace>
  <inkml:trace contextRef="#ctx0" brushRef="#br0" timeOffset="46997.4646">7615 1488,'25'-25,"0"-24,0-26,24 1,1-25,24 24,-24 1,0 0,-26 49,1 0,-25 50,25 24,-25 1,0 24,25-24,-25 0,0-1,0-24,25 25,-1-1,-24 26,25-26,-25 26,25-26,0-24,-25 25,0-1,0-24,25 0</inkml:trace>
  <inkml:trace contextRef="#ctx0" brushRef="#br0" timeOffset="49285.111">9004 1538,'25'0,"0"0,25 0,24 0,-49 0,24 49,-49-24,50 0,-25 0,0 25,0-1,24 1,-24-1,0-24,0 50,-25-51,24 1,1 0,0 25,0-1,0 1,24 24,-24 1,25-26,-26 1,1-25,0 24,0 1,-25-25,0-50,0 0,25 0,-1 0,-24 1,25-1,-25 0,0 0,0 50,25 25,-25 24,-50-74,-24 0,24 0,1 0,-26 0,26-25,24 0,-49 1,24 24,0-25,26 25</inkml:trace>
  <inkml:trace contextRef="#ctx0" brushRef="#br0" timeOffset="77656.9541">7764 2729,'50'-25,"24"0</inkml:trace>
  <inkml:trace contextRef="#ctx0" brushRef="#br0" timeOffset="77812.8564">8087 2580</inkml:trace>
  <inkml:trace contextRef="#ctx0" brushRef="#br0" timeOffset="84709.3014">7863 3001,'50'-24,"24"24,1 0,-75-25,25 25</inkml:trace>
  <inkml:trace contextRef="#ctx0" brushRef="#br0" timeOffset="86964.8001">8211 2431,'25'0,"-25"74,24-49,-24 25,0-1,25-49,-25 50,25 0,0-50,24 0,26 0,-1 0,1 0,-51-25,-24-25,0-24,0-1,0 26,-24-1,24 25,-25 0,0 25,0-24,0-1,-24 0,24 25,-25 0,-24 0,49 0,25 25,0 24,0 26,0-50</inkml:trace>
  <inkml:trace contextRef="#ctx0" brushRef="#br0" timeOffset="182924.2888">6003 2456,'25'0,"0"24,-1 1,1 0,-25 25,25-26,0 26,0 0,-25 24</inkml:trace>
  <inkml:trace contextRef="#ctx0" brushRef="#br0" timeOffset="184343.8259">9128 4787,'0'50,"0"24,25-49,0 0,-25 49,25-49,-25 0,0 49,25-74,-1 25</inkml:trace>
  <inkml:trace contextRef="#ctx0" brushRef="#br0" timeOffset="185140.5443">9377 4787,'-25'25,"0"0,25 0,-25 24,0-49,0 25,25 25,-24-25,-1-1,25 26,-25-50,25 25,-25 0,25 24,-25-24,1 0,24 0,0-1,0 1,0 0,0 0</inkml:trace>
  <inkml:trace contextRef="#ctx0" brushRef="#br0" timeOffset="187802.9863">9625 4564,'0'-25,"49"25,-24 50,0-25,-25 24,25-24,-1 0,26 0,-25-25,0 24,-1 1,1 0,-25 0,0 0,0 0,0-1,-25-24,-24 0,-26 0,1 0</inkml:trace>
  <inkml:trace contextRef="#ctx0" brushRef="#br0" timeOffset="197701.1563">620 4043,'25'0,"50"0,-1 0,-24 0,-1 0,1 0,-25 0,0 0,24 25</inkml:trace>
  <inkml:trace contextRef="#ctx0" brushRef="#br0" timeOffset="199397.6339">2183 4390,'-25'0,"25"75,0-50,0 24,0 1,0-1,25-24,0 25,-25 24,25 1,-25-26,0 26,0-50,25-25</inkml:trace>
  <inkml:trace contextRef="#ctx0" brushRef="#br0" timeOffset="200836.7217">2506 4564,'-50'0,"25"0,-24 0,24 25,0 0,0-1,0-24,1 0,-26 0,0 0,26 25,-26 0,50 0,-50-25,26 25,-1-1,0 1,0 25,25-25,-25 0,1-1,24 1,-25 0</inkml:trace>
  <inkml:trace contextRef="#ctx0" brushRef="#br0" timeOffset="202797.3633">2878 4291,'-25'0,"25"25,0 0,0 0,0 24,25-49,-1 0,1 0,25 0,24 0,-49 0,0 0,0-25,0 1,-25-1,24 0,-24 50,0 24,0 1,0-25,0 24,25-24,-25 0</inkml:trace>
  <inkml:trace contextRef="#ctx0" brushRef="#br0" timeOffset="206048.2472">3473 4837,'0'0,"50"0,-1 0,1 0,-25 0,49 0,-49 0</inkml:trace>
  <inkml:trace contextRef="#ctx0" brushRef="#br0" timeOffset="206726.0649">4143 4614,'25'0,"-25"24,49 51,-24-1,25 26,-26-26,1 0,0-49,0 25,-25-1,0-98</inkml:trace>
  <inkml:trace contextRef="#ctx0" brushRef="#br0" timeOffset="207709.8056">4540 4614,'-25'0,"0"24,0 26,-24 0,24-26,-25 26,25 0,1-1,-1 1,0-25,25 0,-25-1,25 1,-25 0,1 0,24 0,-25-25,0 24</inkml:trace>
  <inkml:trace contextRef="#ctx0" brushRef="#br0" timeOffset="209741.1612">4788 4341,'49'-25,"-24"25,0 0,24 0,1 25,-25-25,0 49,0-24,-25 0,0 49,0-49,0 0,-25-25,0 25,-50-25,51 25,98-25,-24 0,-25 0,-1 0,1 0,0 24,0-24,0 25,-1 0,1 0,25 0,-50-1,0 1,0 0,0 0,-50-25,-24 0,24 0,-24 0,-1 0</inkml:trace>
  <inkml:trace contextRef="#ctx0" brushRef="#br0" timeOffset="213428.3073">1265 5333,'0'25,"25"-25,25 0,24 25,-24-25,-1 24,26 1,-1-25,1 0,-1 25,-24 0,49 0,-25-25,1 0,-50 0,24 24,1 1,-1-25,-24 0,25 0,24 0,-24 0,24 0,1 0,-26 0,26 0,-1 0,-24 0,-1 0,26 0,-1 25,1-25,-26 0,26 0,-1 0,25 0,-24 0,-1 0,0 0,26 0,-51 0,1 0,-1 0,-24 0,25 0,0 0,-1 0,1 0,-1 0,-24 0,25 25,24 0,1-1,-26-24,26 0,-1 0,-24 0,-26 0,1 0,25 25,-1-25,26 25,-1-25,1 0,-26 0,26 0,24 0,-74 0,49 0,1 0,-1 0,-49 0,49 0,-24 0,-25 0,24 0,1 0,-25 0,49 0,-24 0,-26 0,26 0,24 0,-24 0,25 0,-1 0,-49 0,49 0,-24 0,-25 0,24 0,1 0,-25 0,49 0,-24 0,-1 0,26 0,-1 0,0 0,-24 0,24 0,-24 0,-25 0,25 0,-1 0,-24 0,49 0,-24 0,0 0,24 0,0 0,-24 0,-25 0,49 0,1 0,-26 0,1 0,24 0,-49 0,25 0,24 0,-49 0,25 0,-1 0,1 0,-1 0</inkml:trace>
  <inkml:trace contextRef="#ctx0" brushRef="#br0" timeOffset="224601.5718">3051 6028,'25'24,"0"51,0-26,0 1,-1-25,-24 0,25 24,0-24,-25 0,25 0,-25-1,25-24,-1 25,-24 0</inkml:trace>
  <inkml:trace contextRef="#ctx0" brushRef="#br0" timeOffset="225597.7829">3399 5978,'-25'0,"25"25,-25 0,0-25,0 49,25-24,-24 0,-1 0,0 24,0 26,0-51,25 1,-24 0,-1 0,25 0,-25-1,0 1,0 25,25-1,-24 1</inkml:trace>
  <inkml:trace contextRef="#ctx0" brushRef="#br0" timeOffset="228366.522">3671 5779,'25'0,"0"0,49 0,-24 0,-50 75,0-25,0-26,-25 1,0 0,1 0,48-25,51 0,-26 0,26 0,-50 25,0-25,-1 24,26 1,-25 0,0 0,-1-25,-24 25,0-1,0 1,-24 0,-1-25,-50 0,1 0,24 0,-24 0,-1 0</inkml:trace>
  <inkml:trace contextRef="#ctx0" brushRef="#br0" timeOffset="235442.9173">4540 6300,'24'0,"51"0,-1 0,-49 0,0 0,0 0</inkml:trace>
  <inkml:trace contextRef="#ctx0" brushRef="#br0" timeOffset="237145.4225">5160 5978,'25'0,"-25"25,0 49,24 1,1-26,0-24,25-25,-1 0,26 0,-51 0,26 0,-25-25,-25 0,0 1,0-1,0-50,-25 26,25 74,0 49,25 0,-25-24,0 24,25-49,-1 0,-24 49,25 1,-25-1,0 1,25-75</inkml:trace>
  <inkml:trace contextRef="#ctx0" brushRef="#br0" timeOffset="238012.9197">5805 6127,'24'0,"1"25,0 24,0 26,0-1,-1 0,1-49,0 25,25-1,-26 1</inkml:trace>
  <inkml:trace contextRef="#ctx0" brushRef="#br0" timeOffset="239069.8724">6127 6102,'0'50,"0"-26,0 1,-25 0,25 25,0-1,-25 1,1-25,24-1,0 1,0 50,-25-75,0 24,0 26,0 0,25-26</inkml:trace>
  <inkml:trace contextRef="#ctx0" brushRef="#br0" timeOffset="250766.0934">10195 5011,'74'0,"-49"0,25 0,24 0,-24 0,0 0,-1 0,1 0</inkml:trace>
  <inkml:trace contextRef="#ctx0" brushRef="#br0" timeOffset="251483.9396">10468 4837,'0'74,"0"-49,0 25,0-1,0-24,0 0,0 25,0-26</inkml:trace>
  <inkml:trace contextRef="#ctx0" brushRef="#br0" timeOffset="252184.5676">11138 4887,'24'0,"1"24,0 26,0 24,0 1,-1-26,26 1,-25 0,25-1,-26 1,1-25,0 49,-25-49,25 0,0-1</inkml:trace>
  <inkml:trace contextRef="#ctx0" brushRef="#br0" timeOffset="252799.3687">11559 5011,'-24'24,"-26"1,0 25,1-1,-26 1,26-25,24 24,0-49,0 25,0 25</inkml:trace>
  <inkml:trace contextRef="#ctx0" brushRef="#br0" timeOffset="254404.3814">12006 4614,'49'0,"1"0,24 0,-49 0,0 24,-25 1,-50 0,26 0,-26 0,25-25,0 0,1 24,-1 1,25 0,0 25,0-25,0-1,25 1,-1 0,51-25,-1 0,1 0,-26 0,26 0</inkml:trace>
  <inkml:trace contextRef="#ctx0" brushRef="#br0" timeOffset="255964.0804">2679 6747,'-49'0,"-26"0,26 0,-26 0,26-25,-1 0,0 0,-24 25,49 0,-24 0,-1 0,25-24,-24 24,-1 0,0 0,1 0,-1 0</inkml:trace>
  <inkml:trace contextRef="#ctx0" brushRef="#br0" timeOffset="268205.3079">15478 1786,'0'25,"0"49,0 25,0-49,0 24,0 26,0-26,0-24,0 24,0 0,0-24,0-25</inkml:trace>
  <inkml:trace contextRef="#ctx0" brushRef="#br0" timeOffset="269688.2911">15801 1960,'-25'24,"0"26,25 0,-24-26,24 51,0-26,0-24,0 25,0 24,49-49,-24-25,49 0,1 0,-26 0,-24 0,0 0,0 0,-25-25,49-24,-24 49,0-50,0 25,0 0,-1-49,-24 49,0 0,0-24,0 24,-24 0,-1 25,-25 0,25-25,1 1,-51 24,1 0,49 0,0 0,0 0</inkml:trace>
  <inkml:trace contextRef="#ctx0" brushRef="#br0" timeOffset="272104.1062">16669 1885,'-25'25,"0"0,25 24,0 1,0 24,-24-24,24-25,0 24,24 1,1-25,0-25,-25 25,75-25,-75 24,24 1,1-25,25 0,24 0,-24 0,-25 0,24 0,26 0,-51 0,26-25,0 1,-1-1,-49 0,25 25,-25-25,0-49,0 24,0 25,-50 1,26-1,-1 25,25-50,-25 25,-25 1,50-1,-49 25,-26 0,75-25,-49 25,-26-25,26 0,24 25</inkml:trace>
  <inkml:trace contextRef="#ctx0" brushRef="#br0" timeOffset="272924.9706">17959 1712,'-25'24,"25"51,-25-50,25 24,0 50,-24-24,-1-1,25 1,0-1,0 0,0 26,0-26,0 0,0 1,0-1,0-24,0 24,0-24,0 49,25-74,-25 25,0 24,0-49,0 24</inkml:trace>
  <inkml:trace contextRef="#ctx0" brushRef="#br0" timeOffset="274312.9686">17885 2679,'49'0,"1"0,-25 0,24 0,26 0,-51 0,26 0,0 0,-1 0,50 0,-24 0,24 0,0 0,-24 0,24 0,-25 0,1 0,-26 0,26 0,-26 0,-24 0,0-25</inkml:trace>
  <inkml:trace contextRef="#ctx0" brushRef="#br0" timeOffset="276108.9924">18480 1910,'0'50,"-25"-26,0 1,0 0,1 25,-1-1,25-24,49-25,1 0,24 0</inkml:trace>
  <inkml:trace contextRef="#ctx0" brushRef="#br0" timeOffset="276845.8496">18802 2084,'-25'24,"-24"1,24 0,0 25,0-50,1 24,24 1,-25-25,0 25,0 25,25-26,-25-24,1 25,-1 25</inkml:trace>
  <inkml:trace contextRef="#ctx0" brushRef="#br0" timeOffset="281399.6705">17612 1960,'-25'0,"-25"0,25 24,25 1,-24 0,-1 0,25 0,0 49,0-24,0 24,25-24,49-26,-49 1,0-25,-1 0,1 0,-25-25,25 1,-25-26,25 25,-25-24,0-26,0 1,0 24,0 25,-25 25</inkml:trace>
  <inkml:trace contextRef="#ctx0" brushRef="#br0" timeOffset="282463.7767">16371 1414,'25'0,"0"0,-25 25,0-1,0 26,0 24,25-24,-25-25</inkml:trace>
  <inkml:trace contextRef="#ctx0" brushRef="#br0" timeOffset="292983.9112">18356 3051,'25'0,"49"0,-24 0,24 0,-49 0,0 0,-50 0,0 25,0 0,-24-1,-1 26,0-25,26 24,-1-24,0 0,25 49,0 1,0-50,50-1,-26 1,1-25,25 25,-25-25,24 0,-24 0</inkml:trace>
  <inkml:trace contextRef="#ctx0" brushRef="#br0" timeOffset="293871.0643">15156 2580,'-25'0,"0"0,-24 0,-26 0,26 0,24 0,-25-25,1 25,24 0,-25 0,26 0</inkml:trace>
  <inkml:trace contextRef="#ctx0" brushRef="#br0" timeOffset="295845.2513">15875 3001,'25'0,"0"0,25 0,-26-49,1-1,0 1,0-1,0 50,-1-50,-24-24,-49 74,24-25,-25 25,50-25,-49 0,-1 25,25 75,25-50,-24 0,24 49,0 0,0-24,0-25,24 24,1-49,0 50,0-25,-25 0,25 24,-1 1,-24-25,25-1,-25 26,25 24,-25-24,0 24,0-49,-50-25,26 0,-51 0,1 0,24-25,25 1,1 24,24-25,0-50,0 26,0-26,0 1,0 49,0 0,24-24,1 49,25 0,24 0,-24 0,-25 0,-25-25,0 0</inkml:trace>
  <inkml:trace contextRef="#ctx0" brushRef="#br0" timeOffset="297037.7416">15131 3795,'0'25,"50"-25,24 0,-49 0,25 0,-1 0,-24 0,49 0,-24 0,-25 0,49 0,1 0,-1 0,-49 0,25 0,-1 0,-24 0,49 0,-24 0,-25-25,24 0,1 25,-25 0,24 0,-24 0,25 0,-1 0,1 0,-25 0,49 0,1 0,-51 0,26 0,0 0,-1 0,26 0,-75 0</inkml:trace>
  <inkml:trace contextRef="#ctx0" brushRef="#br0" timeOffset="299789.4606">16024 4167,'0'-74,"0"49,25 25,25 0,-1 0,-24 0,25 0,24 0,-24 0,-26 25,1 24,0-49,-25 25,0 0,0 0,-25 0,0-1,1 1,-1-25,25 25,-25 0,0 0,0-1,1 1,-1 0,0 0,0 24,0-49,25 25,0 0,25 0,0-25,0 25,24-25,1 0,24 0,1 0</inkml:trace>
  <inkml:trace contextRef="#ctx0" brushRef="#br0" timeOffset="302344.2935">16942 4043,'-25'0,"0"25,1 0,-1 24,25-24,0 25,-25-25,0 24,25-24,0 0,0 24,0 26,0-1,25-49,0 0,-25 0,25-1,-1 1,1-25,50 0,-51 0,1 0,0 0,0-25,0 1,-1-1,-24-25,25 50,0-49,0 24,-25 0,0-49,0-1,0 26,0 24,0 0,-25 0,-25 0,26 25,-1-24,0-1,-25 25,-24 0</inkml:trace>
  <inkml:trace contextRef="#ctx0" brushRef="#br0" timeOffset="310582.8811">19075 3101,'-25'0,"25"24,0 26,0-25,0 24,0-24,0 0,0 0,25-25,25 25,-25-25,-25 74,0-24,0-26,24 26,-24-25,-49-25,24 0,-25 0,1 0,24 0,-25 0,1 0</inkml:trace>
  <inkml:trace contextRef="#ctx0" brushRef="#br0" timeOffset="311341.1916">19100 3175,'0'0,"25"0,0 0,24 0,26 0,-1 0,0 0</inkml:trace>
  <inkml:trace contextRef="#ctx0" brushRef="#br0" timeOffset="312533.3776">15727 4589,'0'25,"-25"-25,-25 0,0 0,1 0,24 0,-49 0,-1 0,1 0,74 24</inkml:trace>
  <inkml:trace contextRef="#ctx0" brushRef="#br0" timeOffset="314660.8534">16223 5184,'24'0,"1"-25,0 1,-25-1,74 25,-24 0,0 0,-26 25,1-1,0 1,0-25,0 50,-1-25,1-1,-25 1,0 0,-25 0,-24-25,-26 25,1-1,74 1,-50-25,26 0,-1 0,0 25,25 0,50-25,24 25,0-25,1 0,-26 0,26 0,-1 0</inkml:trace>
  <inkml:trace contextRef="#ctx0" brushRef="#br0" timeOffset="316605.9592">16992 5135,'-25'49,"25"26,0-26,0 26,0-51,0 1,25 0,-1 0,-24 0,25-25,50 0,-26 0,26 0,-1 0,-49 0,0 0,-1-50,26 25,-25 0,0 1,-1-1,-24 0,0-25,25 1,0 49,-25-25,0 0,0 0,0 1,0-1,-25 0,0 25,-24 0,24-25,-25 0,26 1,-1 24,-50 0,51 0,-1 0,-25 0,1 24,24 1,0-25,25 25,-25 0,0 0,1 24</inkml:trace>
  <inkml:trace contextRef="#ctx0" brushRef="#br0" timeOffset="325270.4511">15454 5953,'74'0,"0"0,-24 0,49 0,-24 0,24 0,-49 0,49 0,0 0,25 0,0 0,50 0,-1 0,-24 0,-25 0,-25 0,-24 0,-26 0,26 25,-26-25,-24 0,25 0,-1 25,1-25,0 0,-1 0,26 0,24 0,0 0,25 0,-25 0,25 0,-24 0,-76 0,26 0,0 0</inkml:trace>
  <inkml:trace contextRef="#ctx0" brushRef="#br0" timeOffset="326765.8797">18033 6325,'-24'25,"-1"0,0 0,25-1,0 26,0 24,-25-49,0 0,25 25,0-26,0 26,0 24,0 1,0-50,0 24,25-49,-25 25,25 0,25-25,24 0,0 0,-24 0,-50-25,25 0,0 1,-1-1,-24 0,0-25,25 25,-25 1,0-51,0 1,0-1,0 26,0-26,0 1,-25 49,-24 25,-26 0,26 0,24 0,0 0,0 0,-24 0,24 0,0 25</inkml:trace>
  <inkml:trace contextRef="#ctx0" brushRef="#br0" timeOffset="328524.6723">19943 3200,'-24'0,"-1"0,0 0,-25 0,-24 0,49 0,0 25,0-1,25 1,0 25,-24-25,-1-1,25 51,0-26,0-24,0 25,0-25,25-25,-25 24,24 1,26-25,0 25,-1-25,-24 0,50 0,-51 0,1 0,-25-50,0 26,0-26,0 25,0-24,0-26,0 50,0-24,0 24,-25 0,1-24,24 24,-25 25,-50 0</inkml:trace>
  <inkml:trace contextRef="#ctx0" brushRef="#br0" timeOffset="347966.2576">3076 7020,'75'0,"-51"0,-24 49,0 1,25-25,0 24,0-49,-25 50,25 0,-25-26,49 26,-24-25,0 24,0-24</inkml:trace>
  <inkml:trace contextRef="#ctx0" brushRef="#br0" timeOffset="348685.3121">3597 7069,'0'-24,"-25"24,-24 0,24 0,-25 24,1 26,-1-25,0 0,26-1,-26 1,25-25,0 25,1 0,-26 24,25-49,25 25,-49 0,24 0,0-25,-25 25,25-1</inkml:trace>
  <inkml:trace contextRef="#ctx0" brushRef="#br0" timeOffset="350857.1714">3795 6722,'25'-25,"25"25,-25-25,-1 25,1 0,0 0,-25 25,0 0,-25 25,25-26,-49-24,24 50,50-50,-1 0,51 0,-25 0,-26 0,1 0,0 0,0 25,0 0,-1 0,-24 49,0-49,-24 0,-1-1,0-24,-25 0,26 0</inkml:trace>
  <inkml:trace contextRef="#ctx0" brushRef="#br0" timeOffset="353213.1749">4614 7317,'50'0,"-1"0,26 0,-26 0,26 0,24 0,0 0,-74 0</inkml:trace>
  <inkml:trace contextRef="#ctx0" brushRef="#br0" timeOffset="353796.8239">5581 7069,'25'25,"-25"25,25 24,0 25,24-24,-24-26,25 26,-25-1,-1-24</inkml:trace>
  <inkml:trace contextRef="#ctx0" brushRef="#br0" timeOffset="354765.1835">5929 7119,'-25'25,"0"0,0-25,-24 49,-1 1,0 24,1-24,24-1,25 1,-25 0,0-50,1 24</inkml:trace>
  <inkml:trace contextRef="#ctx0" brushRef="#br0" timeOffset="356349.2109">6226 6871,'50'0,"0"0,-26 0,1 0,0 25,-25 0,25-1,-25 26,0-25,-75-25,51 0,-1 25,0-1,0 1,25 25,0-25,25-25,25 0,24 0,0 0,-24 0,0 0</inkml:trace>
  <inkml:trace contextRef="#ctx0" brushRef="#br0" timeOffset="367246.6139">10195 4961,'50'0,"24"0,-24 0,-25 0,24 0,-24 0,25 25,-1 0,1-25,-25 0,24 24,26-24,-26 0,1 25,24-25,-24 0,-75 25,-25-25,-24 0,24 0,1 0,-26 0,26 0,-50 0,-1-25,51 25,-1 0,0-25,1 25,-1 0,1 0</inkml:trace>
  <inkml:trace contextRef="#ctx0" brushRef="#br0" timeOffset="369039.6069">10369 4787,'0'0,"0"25,25 25,-1-1,-24-24,25 0,0 25,0-26,-25 26,25 0,-25 24,24-74,-24 50,0 24,25-49,0 0,-25 24,0-123,0 24,0 1,0-1,0 0,0 1,0-1,0 25,0-24,0-1,0 25,0-49,-25 49,0 0,1 0,24-24,-25 49,25 25,0-1,0 26,0 0,0-25,0 24,25 26,-1-51,-24 51,0-26,0 1,25-50,0 50,-25 24,25-74,-25 25,25 0,-25-1</inkml:trace>
  <inkml:trace contextRef="#ctx0" brushRef="#br0" timeOffset="374887.6846">1985 7962,'25'25,"49"-25,25 0,25 0,25 25,25 0,49 24,0 1,-49-25,-1 49,1-49,-25 0,-25-25,-25 0,0 0,25 25,25-1,-50 1,25-25,0 0,50 0,0 0,-1 0,1 0,-50 0,25 0,-25 0,-25 0,0 0,-49 0,24 0,26 25,-26 0,-24-25,98 0,-24 0,50 0,-50 0,-25 0,0 0,1 0,-51 0,26 0,-1 0,-49 0,25 0,24 0,-24 0,-1 0,1 0,-1 25,-24-25,-74 0,-1 0,-24 0</inkml:trace>
  <inkml:trace contextRef="#ctx0" brushRef="#br0" timeOffset="382527.4541">5284 8830,'0'75,"49"-50,-24 74,-25 0,75 25,-26-25,-24 1,25-26,-26-24,1-1,0-49,-25-49,0-51</inkml:trace>
  <inkml:trace contextRef="#ctx0" brushRef="#br0" timeOffset="383181.0539">5656 9079,'0'0,"-25"0,-25 0,1 24,-1 26,25-25,-24 24,-1-24,1 0,24 0,25 0,0-1,0 1,-25 25,0-50,0 25,25-1,-74-24</inkml:trace>
  <inkml:trace contextRef="#ctx0" brushRef="#br0" timeOffset="384764.7056">5904 8806,'25'0,"-1"0,26 24,0-24,-50 25,49-25,-24 50,25-25,-50 24,25-49,-25 25,0 0,-25-25,0 25,0-25,-25 0,26 25,-1-1,0 1,0-25,0 25,1 0,24 0,74-25,-74 24,50-24,24 0,1 0,-51 25,26 0,0-25</inkml:trace>
  <inkml:trace contextRef="#ctx0" brushRef="#br0" timeOffset="385501.5286">6946 9277,'49'0,"50"0,-49 0,0 0,-1 0,-24 0</inkml:trace>
  <inkml:trace contextRef="#ctx0" brushRef="#br0" timeOffset="386545.0096">7541 8930,'25'0,"0"49,-25 26,0-26,24-24,1 0,0-25,25 0,-1 0,1 0,-25 0,24 0,1-25,-25 0,49 1,-49 24,24-25</inkml:trace>
  <inkml:trace contextRef="#ctx0" brushRef="#br0" timeOffset="387685.2291">8012 8781,'0'99,"25"-74,0 24,-25-24,25 25,-1-25,1 0,-25-1</inkml:trace>
  <inkml:trace contextRef="#ctx0" brushRef="#br0" timeOffset="391075.9009">8062 8979,'0'25,"0"25,25-1,-1 1,-24 0,25 24,-25-24,25 24,-25-49,25 24</inkml:trace>
  <inkml:trace contextRef="#ctx0" brushRef="#br0" timeOffset="393012.1447">8384 8880,'25'25,"-25"24,25 1,0 0,-25-1,25 1,-1 0,1-1,-25 1,25-50,0 49,-25 1</inkml:trace>
  <inkml:trace contextRef="#ctx0" brushRef="#br0" timeOffset="395084.8693">8806 8905,'-25'25,"25"-1,-25-24,1 25,-1 0,0 25,0-1,0 1,1 0,-1-1,0 1,25-25,-25 24,0-49,1 25,24 0,-25 24,-25-49,25 25</inkml:trace>
  <inkml:trace contextRef="#ctx0" brushRef="#br0" timeOffset="409342.2342">12427 5283,'0'-24,"75"24,-25 0,24 0,-24 0,-26 0,26 0,-25 0</inkml:trace>
  <inkml:trace contextRef="#ctx0" brushRef="#br0" timeOffset="410268.4845">12651 5110,'0'49,"0"1,0 0,0-26,0 26,0 0,0-26,0 1,0 25</inkml:trace>
  <inkml:trace contextRef="#ctx0" brushRef="#br0" timeOffset="411015.0866">13296 4936,'24'0,"1"50,-25-1,50-24,-1 25,1 24,0 1,-1-26,1 26,-25-26,24-24,-24 0,0 24,0-49</inkml:trace>
  <inkml:trace contextRef="#ctx0" brushRef="#br0" timeOffset="411735.2416">13717 5110,'0'0,"0"25,-24-1,-1 1,0 0,0 0,-24 0,-1-1,25 1,25 0,-25-25,0 25,1 0,24-1,-25-24,0 25,0 0</inkml:trace>
  <inkml:trace contextRef="#ctx0" brushRef="#br0" timeOffset="412806.0286">4887 9723,'-25'0,"0"0,-24 0,-1 0,-24 0,-1 0,26 0,-26 0,-24 0,25 0,49 0,-50 0</inkml:trace>
  <inkml:trace contextRef="#ctx0" brushRef="#br0" timeOffset="413541.8195">5383 10071,'25'0,"-25"25,25 49,24 0,1-24,-1 24,1 1,-25-26,24 1,1 0,-25-26,0 1</inkml:trace>
  <inkml:trace contextRef="#ctx0" brushRef="#br0" timeOffset="414092.7166">6028 10145,'-50'0,"25"0,1 50,-26-25,0 24,1-24,49 0,-50 0,1-1,-1 1,25 0,-24 25,-1-1,0-49,26 25</inkml:trace>
  <inkml:trace contextRef="#ctx0" brushRef="#br0" timeOffset="415286.63">6276 9971,'25'0,"-25"-24,25 24,49 0,-24 0,24 0,0 0,-24 0,-50 24,25 1,-25 0,0 0,-50 0,25 0,1-25,-1 24,0 1,0 0,0-25,25 25,0 0,25-1,25-24,-1 0,26 0,-1 0,1 0</inkml:trace>
  <inkml:trace contextRef="#ctx0" brushRef="#br0" timeOffset="415929.0831">7467 10319,'49'0,"26"0,-51 0,51 0,-1 0,-24 0,24 0,-24 0,-25 0,24 0,1 0,-25 0</inkml:trace>
  <inkml:trace contextRef="#ctx0" brushRef="#br0" timeOffset="416514.3613">8335 10046,'0'50,"0"49,25-25,-1-24,26 74,0-75,-26 26,26-1,0 1,-26-51,-24-73,0-1</inkml:trace>
  <inkml:trace contextRef="#ctx0" brushRef="#br0" timeOffset="417053.4779">8682 10120,'-372'348,"744"-696,-769 745,372-372,1 0</inkml:trace>
  <inkml:trace contextRef="#ctx0" brushRef="#br0" timeOffset="418172.1039">4490 10964,'74'0,"26"0,24 0,49 0,75 0,50 0,-25 0,24 0,-98 0,24 0,-49 0,-1 0,1 0,0 0,-25 0,24 0,1 0,49 0,0 0,25 0,-49 0,-50 0,-25 0,-25 0,0 0,-74 0,49 0,25-25,-24 25,24 0,-24 0,49 0,49 0,1 0,24 0,1 25,24 24,50 1,-100-1,-73-49,-51 0</inkml:trace>
  <inkml:trace contextRef="#ctx0" brushRef="#br0" timeOffset="421782.2139">7938 11509,'49'0,"26"0,-26 0,-24 0,25 0,-25 0,24 0,1 0,-25 0,24 0,1 0,0 0</inkml:trace>
  <inkml:trace contextRef="#ctx0" brushRef="#br0" timeOffset="423085.3216">8880 11509,'25'0,"50"-24,-51-1,1 25,25 0,-25 0,24 0,-24 0,0 25,0 24,-25-24,0 0,0 0,-25-1,0 1,25 0,-50 0,26-25,-1 0,50 0,24 0,1 0,-25 0,49 0,-49 25,0-1,0 1,-25 0,0 49,0 1,24-50,-24 24,0 1,0-1,0-24,-24 0,-1-25,-50 0,1 0,24 0,-24-25,-1 0,1 25,0-24,49 24,0-25</inkml:trace>
  <inkml:trace contextRef="#ctx0" brushRef="#br0" timeOffset="423878.7738">9749 11683,'0'50,"0"-1,24 1,1-25,-25 24,25 1,0-25,0-1,-25 26,24 0,1-26</inkml:trace>
  <inkml:trace contextRef="#ctx0" brushRef="#br0" timeOffset="424428.4443">9947 11807,'-50'25,"50"0,-49-1,-1 1,1 0,24 0,0 24,-25-49,26 25</inkml:trace>
  <inkml:trace contextRef="#ctx0" brushRef="#br0" timeOffset="425414.1666">10443 11757,'75'0,"-51"0,26 0,24 0,-24 0</inkml:trace>
  <inkml:trace contextRef="#ctx0" brushRef="#br0" timeOffset="425933.3086">10666 11584,'0'49,"0"-98,0 148,0-49,0-26,0 26,0 0,0-26,25 26,-25 0</inkml:trace>
  <inkml:trace contextRef="#ctx0" brushRef="#br0" timeOffset="427776.3406">11485 11633,'50'0,"24"0,-24 0,24 0,-24 0,-50 25,0 0,0 0,-25 0,25-1,-50 1,-24-25,49 25,-25-25,26 25,73-25,-24 0,25 0,-26 0,26 0,24 25,-49-1,-25 1,0 0,25 0,0 0,0-1,-25 26,24 0,-24-26,0 26,-49-50,-26 0,26 0,24 0,-49 0,24 0,25 0,-24 0,-1 0,0 0,26 0,-1 0,0 0</inkml:trace>
  <inkml:trace contextRef="#ctx0" brushRef="#br0" timeOffset="430173.2909">14114 5234,'25'0,"0"0,49 0,1 0,-26 0,26 0,-1 0,1 0,-51 25</inkml:trace>
  <inkml:trace contextRef="#ctx0" brushRef="#br0" timeOffset="431934.4981">14883 4961,'25'0,"0"0,49 0,-24 0,-25 25,-25 0,0 49,0-49,-25 24,-25-49,25 50,25 0,-24-1,-1-24,25 49,-25-49,0 0,75-25,-1 0,26 25,-50-25,-1 25,1-1,0 1,0 0,0 25,-25-26,0 1,-25 0,0 0,-49-25,74 25,-25-1,-50-24,26 0,-26 0,26 0,24 0,-25 0</inkml:trace>
  <inkml:trace contextRef="#ctx0" brushRef="#br0" timeOffset="433814.0952">6896 12254,'-25'0,"-24"0,-26 0,1 0,24 0,-24 0,24 0,25 0,1-25</inkml:trace>
  <inkml:trace contextRef="#ctx0" brushRef="#br0" timeOffset="434973.3691">8310 12898,'25'0,"24"0,1 0,0 0,24 0,0 0,-24 0,24-24,1 24,-26 0,-49-25,25 0</inkml:trace>
  <inkml:trace contextRef="#ctx0" brushRef="#br0" timeOffset="436484.1979">9128 12675,'0'-25,"0"1,0-1,0-25,50 25,24 25,1 0,-1 0,-49 0,0 25,0 50,-25-26,0 1,-25-1,25-24,-25 0,0 25,1-26,-1 1,0 0,0 25,25-26,25-24,25-24,-1-1,1 25,-25-25,24 0,1 25,-25 0,-1 0,26 0,0 50,-1-1,1 1,-1-25,-49 24,0 1,0 0,0-1,0-24,-24-25,-1 25,0 0,-49 0,-1-25,26 0,-26 0,26 0,24 0,-50 0,1 0,49 0,25-25</inkml:trace>
  <inkml:trace contextRef="#ctx0" brushRef="#br0" timeOffset="437286.7411">9897 12824,'25'0,"0"0,0 25,0 24,-1-49,-24 50,25 0,0-26,0 26,24 0,-24-1,25-24,-50 0,25 0</inkml:trace>
  <inkml:trace contextRef="#ctx0" brushRef="#br0" timeOffset="437780.4361">10269 12849,'0'49,"-24"-24,24 0,0 25,-25-1,25-24,-25 0,25 0,-25-1,0 1</inkml:trace>
  <inkml:trace contextRef="#ctx0" brushRef="#br0" timeOffset="440732.8431">10865 13022,'74'0,"-24"0,-25 0,24 0,26 0,-26 0,26 0,-1 0</inkml:trace>
  <inkml:trace contextRef="#ctx0" brushRef="#br0" timeOffset="441325.2203">11014 12874,'0'0,"24"0,1 0,0 24,-25 1,0 25,0-1,0-24,25 25,0-1,-1-24,-24 25,0-25,25 0</inkml:trace>
  <inkml:trace contextRef="#ctx0" brushRef="#br0" timeOffset="442470.9289">12130 12750,'49'0,"-24"0,-25 49,0 26,25-1,-25-24,0-26,0 26,-25-50,0 25,1-25,-51 25,26-1,-1 1,25 0,0-25,75 0,0 0,-1 0,-24 0,25 0,24 0,-49 0,24 0,-24 50,-25-25,0 24,0-24,0 0,-25 0,1-1,-1 1,0 0,-25-25,1 25,24-25,-49 0,-1 0,26 0,-1 0,0 0,1 0,49-25</inkml:trace>
  <inkml:trace contextRef="#ctx0" brushRef="#br0" timeOffset="443401.5514">8434 14064,'74'0,"-49"-25,50 25,-1 0,75 0,124 25,99 74,248 25,149 50,74 49,-74-49,-198-75,-224-74,-99-25,-74 0,-75 0,-50 0,-24 0,50 0,-26 0,-24 0,49 0,1 0,-26 0,-24 0,25 0,-1-25,-49 0,0 1</inkml:trace>
  <inkml:trace contextRef="#ctx0" brushRef="#br0" timeOffset="444749.2179">13767 15329,'-25'25,"25"25,0-1,-25 1,25 24,0-49,0 25,0-25,0 24,0 1,0 24,50-74,24 0,-24 0,24 0,-24 0,24-25,1-24,-50-1,24 25,-24-24,0 24,-25 0,0 0,25 1,-25-51,0 50,0-24,-25-1,25 0,0 26,0-26,-25 25,-49 25,24 0,25 0,0 0,1 0,-26 0,25 25,0 0,1 0,-1-1,0 1,25 25,-25-25,0 0,25-1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44:03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17488 9054,'-50'0,"-24"0,-26 25,-48 24,24-24,-50 49,-25 26,1-26,24 25,26 0,-1-49,50 0,49-1,0-24,-24 0,74 0,-25-25,0 24,0-24,1 25,-26 0</inkml:trace>
  <inkml:trace contextRef="#ctx0" brushRef="#br0" timeOffset="1026.2554">16694 10567,'-25'0,"0"0,0 0,1 0,-26 0,25 0,0 0,-49 25,-25 24,-174 50,-25 50,-99-25,50 25,25 0,98-50,1-49,74-1,75-24,49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44:51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4564 13122,'25'0,"50"0,-1 0,-24 0,24 0</inkml:trace>
  <inkml:trace contextRef="#ctx0" brushRef="#br0" timeOffset="31185.3729">19472 10939,'0'-25,"-74"25,24 25,-24 0,-1-1,-49-24,-25 50,50 0,-50-1,50 1,-25-25,50 24,-1 1,1 0,24-26,-24 1,49 0,-25 0,1 0,-1-1,25-24,-24 25,24-25</inkml:trace>
  <inkml:trace contextRef="#ctx0" brushRef="#br0" timeOffset="31936.3524">18331 12402,'-74'0,"-26"25,-73 0,24 25,-25 24,-24 25,-25 0,-1-24,-48 49,48-50,1 25,0-24,49-25,25 24,50-24,25-26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48:46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14486 11857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51:49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17116 10046,'24'-25,"26"0,0 25,24 0,-24 0,24 0,25 0,0 0,26 0,-1 0,49 0,-49 0,25 0,-75 0,50 0,-24 0,24 0,-25 0,50-25,-75 1,25-1,-24 0,24 25,0-25,-24 0,-1 25,-49 0,24-24</inkml:trace>
  <inkml:trace contextRef="#ctx0" brushRef="#br0" timeOffset="1368.7542">12105 11658,'25'0,"24"0,1-25,24 1,-24-1,49 25,25 0,50 0,0 0,-1 0,1 0,-1 0,1 0,-50 0,25 0,-25 0,-25 0,0 0,-49 0,49 0,0 0,1 0,-1 0,-25 0,26 0,-1 0,25 0,0 0,25 0,-50 0,-74 0,49 0,0 0,-49 0,50 0,-1 0,1 0,-26 0,26 0,-1-25,0 25,26-25,-26 0,25 1,-24-1,-1 25,0 0,-49-25,25 0,-25 25</inkml:trace>
  <inkml:trace contextRef="#ctx0" brushRef="#br0" timeOffset="9452.4236">7640 15354,'50'0,"-1"0,-24-25,0 25,49 0,1 0,-26 0,26 0,-50 25,-1-25,26 50,0-25,-25 24,-25 26,0-26,-50-24,25 25,-49-26,-1-24,1 25,24 0,1 0,-1-25,0 25,26-1,-1 1,0 0,25 25,0-1,0 26,25-51,0 26,24-25,1-25,-25 0,24 0,1 0,-25 0,49 0,0 0,-24 0</inkml:trace>
  <inkml:trace contextRef="#ctx0" brushRef="#br0" timeOffset="10105.8932">8608 15627,'49'0,"-24"0,-25 50,25-1,0-24,24 25,-24 24,0 0,-25-49,25 50,-1-26,26 1,-50-25</inkml:trace>
  <inkml:trace contextRef="#ctx0" brushRef="#br0" timeOffset="10847.4586">8980 15553,'0'49,"-25"-49,0 25,-25 0,50 24,-24-24,-26 25,0-1,26-24,24 0,-25 0,0 24,-25-24,26 0,24 0,0 24,-25-49,0 25</inkml:trace>
  <inkml:trace contextRef="#ctx0" brushRef="#br0" timeOffset="12286.7679">10096 15677,'49'0,"1"0,-25 0,49 0,-49 24</inkml:trace>
  <inkml:trace contextRef="#ctx0" brushRef="#br0" timeOffset="13603.8935">10989 15825,'25'0,"-25"-74,0 24,0 1,0-1,0 25,24-24,-24-26,0 51,0-26,0 25,0 0,-49 25,-1 0,25 0,-24 0,-26 0,26 0,-1 0,50 50,0 0,0-26,0 51,0-1,0-49,25 25,0-1,0 1,-1-25,26-1,-25 1,0-25,24 25,1 0,-1 0,-24-25,0 0,0 24,-25 1,25 25,-1-50,-24 49,-24-24,-1-25,0 25,-25 0,1 0,24-1,-25-24,26 0,-26 0,25 0,25-74,0 24,0-24,0 49,25 0,0 25,0-24,49-26,0 25,-24 0,-25 1,0 24</inkml:trace>
  <inkml:trace contextRef="#ctx0" brushRef="#br0" timeOffset="14688.9785">7591 16669,'24'0,"26"0,0 0,24 0,0-25,-24 25,49 0,0 0,26 0,48 0,1 25,49 0,-49 24,98-24,-48 49,-51-49,-49-25,25 0,-25 0,-25 0,-49 0,49-25,1 1,-26 24,-24 0,49 0,-50-25,26 0,-26 25,51 0,24 0,-75 0,26 0,-26 0,-24 0,25 0,24 0,1 0,-51 0,26 0</inkml:trace>
  <inkml:trace contextRef="#ctx0" brushRef="#br0" timeOffset="15327.4427">8756 17289,'0'-25,"75"25,-50 50,-25-26,49 51,1-26,-25 26,-1-1,1-24,0 24,0-24</inkml:trace>
  <inkml:trace contextRef="#ctx0" brushRef="#br0" timeOffset="15818.8778">9153 17314,'-49'0,"-1"24,25 1,-49 25,24-1,1 1,-26 25,1-26,24 1,1-25,-1 24,50-24</inkml:trace>
  <inkml:trace contextRef="#ctx0" brushRef="#br0" timeOffset="16345.0327">9426 17587,'25'0,"49"0,1 0,-26 0,26 0,-1 0,-49 0,25 0,-1 0,1 0</inkml:trace>
  <inkml:trace contextRef="#ctx0" brushRef="#br0" timeOffset="17659.0411">10418 17214,'0'50,"0"-25,0 24,0 1,25-25,50-25,-51 0,51 0,-26 0,1 0,-50-25,25 0,-25 0,0-24,0-26,0 100,0 50,0-1,0-24,0 24,0-24,0-25,0 24,0 1,0-25,0 49,0-49</inkml:trace>
  <inkml:trace contextRef="#ctx0" brushRef="#br0" timeOffset="35671.4695">12155 16570,'24'0,"26"0,0 0,-26 0,51 0,-1 0</inkml:trace>
  <inkml:trace contextRef="#ctx0" brushRef="#br0" timeOffset="36202.2492">12130 16818,'74'0,"-24"0,-1 0,26 0,-26 0,-24 0,50 0,-26 0,-49-25,25 0</inkml:trace>
  <inkml:trace contextRef="#ctx0" brushRef="#br0" timeOffset="37433.3966">13320 15652,'0'-25,"25"25,25 0,-1 0,1-25,-25 0,25 25,-1 0,-24 0,0 0,0 0,-25 50,0 24,0-49,-50 0,25 0,-24 0,-1-1,0-24,1 25,-1 0,0 0,26 0,-1-25,0 24,0 1,25 0,-25 25,25-26,0 26,0-25,25-25,25 0,-50 25,49-1,1 1,-25-25,24 0,26 0,-50 0,24 25,1 0,-25-25</inkml:trace>
  <inkml:trace contextRef="#ctx0" brushRef="#br0" timeOffset="38832.5305">8781 14684,'0'-24,"25"48,-25 1,25 0,-25 49,0-24,25-25,-1 24,26-24,-25 25,-25-1,25-24,-1-25,-24 25</inkml:trace>
  <inkml:trace contextRef="#ctx0" brushRef="#br0" timeOffset="39627.5043">9079 14610,'49'0,"-24"74,0-24,-25-25,0 0,0-1,0 26,25 24,0-24,-1 0,-24-26,25 1</inkml:trace>
  <inkml:trace contextRef="#ctx0" brushRef="#br0" timeOffset="44348.161">6425 14089,'0'74,"25"1,-1-50,-24 24,0 1,0-25,25 24,0 1,0 24,0-49,-1-25,1 0,50 0,-1 0,-74 25,50 0,24-25,-49 0,49 0,1 0,-51 0,26 0,0 0,-1 0,1 0,0 0,-1 0,1 0,24 25,-49-25,25 0,-26 0,1 24,50-24,-51 25,1-25,25 0,24 25,1 0,-26-25,1 0,-1 0,1 0,25 0,-1 0,-24 0,-26 0,1 0,0-25,25 25,-1 0,-24 0,25 0,24 0,-49-25,0 0,49 25,0-24,-49 24,25 0,-1 0,-24-25,0 25,25 0,24 0,0 0,-49 0,25 0,24 0,1-25,-50 25,24 0,-24 0,0-25,0 0,24 25,26 0,-51-24,1 24,0 0,25-25,-50 0,49 25,-24-25,0 0,0 1,-1-1,26 0,24-25,-24 1,0-1,-26 25,-24 0,0-24,25-1,0 25,25-24,-25-1,-1 1,1-1,-25 0,0 1,0-1,25 1,0-1,0 25,-1-24,-24-26,25 50,-25 1,25-1,-25-25,25 50,0-49,-1-26,-24 1,0 49,25-25,-25 1,0-1,0-24,0 24,0 25,0-24,0-26,0 50,0-49,0 24,0 26,0-1,0-25,-25 50,1-25,-26 1,0-1,1-25,-1 1,25 24,-49-25,24 25,1 0,-1 25,-24 0,-1 0,26-24,24-1,-25 25,1 0,24-25,-25 25,1 0,-1 0,0 0,-24 0,0 0,24 0,-49-25,24 0,1 1,-1 24,51 0,-26 0,25 0,-49 0,-1 0,1 0,24 0,-49 0,0 0,25 0,-1-25,1 0,49 25,-49-25,24 0,25 25,-25-24,-24 24,0 0,24 0,-24 0,-26 0,26 0,24 0,-24 0,24 0,1 0,-1 0,1 0,24 0,-25-25,1 0,-1 25,0 0,-24 0,-25 0,-1 0,1 25,0 24,-25-24,0 50,74-75,1 24,-1 1,1 0,24-25,0 25,0 0,0-25,25 24,-25 1,25 0,-24 25,-1-1,25-24,0 0,-25 25,0 24,25-49,0 24,-25 26,25-26,0 26,0-1,25 1,0-26,0-24,0 25,-1-1,-24-24,25 0,0 24,25 1,-50 0,49-25,-24 49,25-24,-25-1,-1-24,-24 25,25-26,-25 1,0 50,0-26,0-24,25 25,-25-1,0-24,25 25,0-26,-25 1,0 50,24-26,-24-24,0 25,25 24,-25-49,0 24</inkml:trace>
  <inkml:trace contextRef="#ctx0" brushRef="#br0" timeOffset="46066.7644">14461 15106,'-49'0,"-1"50,25 24,-24 25,24 1,-25 48,26-24,24 50,0-25,0-25,0-25,0-49,0-1,0 1,24 0,-24-26,0 1,25 25,0-50,0 49</inkml:trace>
  <inkml:trace contextRef="#ctx0" brushRef="#br0" timeOffset="46653.2513">14486 15602,'25'0,"0"50,0-1,-25-24,25 25,-1-25</inkml:trace>
  <inkml:trace contextRef="#ctx0" brushRef="#br0" timeOffset="47159.9866">14685 15478,'-25'50,"-49"-1,24-24,0 25,50 24,-25-24,1-25,-1 24,0-24</inkml:trace>
  <inkml:trace contextRef="#ctx0" brushRef="#br0" timeOffset="47742.7173">15057 15701,'0'-24,"74"24,1-25,-26 25,26 0,-26-25,-24 0</inkml:trace>
  <inkml:trace contextRef="#ctx0" brushRef="#br0" timeOffset="48249.4628">15652 15453,'0'25,"0"50,0-26,0-24,25-25,49 0,-49-50,0 1,0-1,0 25</inkml:trace>
  <inkml:trace contextRef="#ctx0" brushRef="#br0" timeOffset="48599.9926">15900 15354,'-25'273,"1"-223,24 24,0 0,0 1,0-50</inkml:trace>
  <inkml:trace contextRef="#ctx0" brushRef="#br0" timeOffset="49176.9771">15975 14858,'24'0,"1"25,0 24,0-24,24 50,-24-1,0 0,0 1,-25-1,0-24,0 24,0 1,0-26,0 26,0-1,0 1,0-1,-25-24,25-1,0 1,-25-50,0 49,25 26</inkml:trace>
  <inkml:trace contextRef="#ctx0" brushRef="#br0" timeOffset="49914.2432">13916 16520,'248'0,"0"0,50 0,49 0,-50 0,-49 0,-24-25,-1 0,-49-24,-26 24,-24 0,-24 0,-26 0,-24 1,-25 24,-1-25</inkml:trace>
  <inkml:trace contextRef="#ctx0" brushRef="#br0" timeOffset="50464.8699">14858 16966,'50'0,"0"25,-26 0,1 0,0 24,25 1,-26 0,1-26,-25 1</inkml:trace>
  <inkml:trace contextRef="#ctx0" brushRef="#br0" timeOffset="50870.4752">15156 16793,'-50'49,"26"1,-26 0,25-26,-24 51,-1-1,50-24,-25 24,-24-49,24-25</inkml:trace>
  <inkml:trace contextRef="#ctx0" brushRef="#br0" timeOffset="51415.0638">15454 17016,'49'-25,"1"0,-25 25,24 0,1 0,-25 0,24-24,1-1,24 25,-74-25,50 25,0-25,-50 0</inkml:trace>
  <inkml:trace contextRef="#ctx0" brushRef="#br0" timeOffset="52296.1334">16272 16694,'0'24,"0"51,0-26,0-24,0 25,0-1,75-49,-26 0,-24 0,25 0,-26 0,1-24,0-1,0 0,0-25,-1 1,-24 24,0 0,-24 75,-1 49,0-25,0 26,0-26,25-24,-24 24,-1-24</inkml:trace>
  <inkml:trace contextRef="#ctx0" brushRef="#br0" timeOffset="89021.2649">12973 3249,'25'50,"0"-25,-25 0,0 49,0 0,25-49,-1-25,26 0,-25-25,0 1,-1-26,-24-24,0 24,0 25,25-24,-25 24,0-25,0 1,-25 49,-24 0,-1 0,25 24,1-24,24 50,0 24,0-24,0-25,0 0,0-1,24-24,1 0,0-49,0 49,-25-50,25 1,-1 24,-24 74,25-24,0 0,-25 49,25-49,49-25,1 0,-51 0,26 0,-25 0,25 0,-26 0</inkml:trace>
  <inkml:trace contextRef="#ctx0" brushRef="#br0" timeOffset="90154.566">13593 2753,'0'-74,"0"49,50 25,24 0,-49 0,-50 25,25 25,-24-26,-1 1,0 0,25 0,0 0,-25-1,0 1,25 25,0-25,75-25,-1 0,-24 0,24 0,-24 0</inkml:trace>
  <inkml:trace contextRef="#ctx0" brushRef="#br0" timeOffset="91080.4711">14164 3274,'25'0,"49"0,0 0,-49 0,25 0,-25 0</inkml:trace>
  <inkml:trace contextRef="#ctx0" brushRef="#br0" timeOffset="92710.7379">14759 3249,'25'-24,"0"-1,-25-25,0-24,25-1,-25-24,24 25,1-1,0 26,-25-1,0 0,0 26,25-51,0 26,-1-1,-24 25,0-24,0-1,0 25,0-24,0-1,-24 100,-1-26,25 1,0 25,0-1,-25-24,0 25,25 24,0 1,0-51,-25 26,25 25,0-51,0 26,0 0,0-1,0 26,0-26,0 26,0-26,25 26,0-1,-25 0,25-49,-25 25,0-1,25-24,-25 0,49-25,-24 25,0 0,24-25,1-25,-25-25,0-24,24-25,-24 24,0 50,-25-24,0-1,0 25,0 1,-25 24,0 0,-24 0,24 0,0 24,0-24,0 0,-24 25,24-25,0 0,0 0,25 25</inkml:trace>
  <inkml:trace contextRef="#ctx0" brushRef="#br0" timeOffset="93672.894">15429 2381,'0'-25,"25"1,-1-1,1 0,-25 0,50 25,24 0,-49 0,-25 25,0 0,-25 24,25 1,-49-25,24 49,0-24,0 24,0-49,25 0,-24 0,24 0,24-25,51 0,-1 0,-24 0,0 0</inkml:trace>
  <inkml:trace contextRef="#ctx0" brushRef="#br0" timeOffset="94271.712">15851 3249,'49'0,"26"0,-1 0,-24 0,-26-24,1-1</inkml:trace>
  <inkml:trace contextRef="#ctx0" brushRef="#br0" timeOffset="94796.8967">15900 3473,'0'24,"75"-24,-26 0,26 0,-51-24,1 24,50-25</inkml:trace>
  <inkml:trace contextRef="#ctx0" brushRef="#br0" timeOffset="95312.0567">16669 2679,'0'0,"0"50,0 49,0-25,-25 25,0 1,1-26,24 25,-25-24,25-1,0 0,0-24,0 24,0 1,0-1,0-24,0 0,0-1,0-24,25 25,-25-1,24-49,51 0</inkml:trace>
  <inkml:trace contextRef="#ctx0" brushRef="#br0" timeOffset="96514.5733">17041 3324,'0'49,"0"1,0 0,0-1,0 1,0-1,0-24,0-50,25 25,25-24,-50-1,24 0,1 0,0-24,0-1,-25 25,25-24,-25-26,0 26,0-26,0 26,0-1,0 25,-25 0,0 1,-25 24,26 0,-1 24,0 1,0 25,25-1,0-24,0 50,0-1,0-49,0 24,0 1,0-25,0 24,0-24,25-25,25-25,-26-24,26-50,-25 24,-25 26,0-26,0 26,0 24,0 99,0 25,25-24,-1-26,-24 26,25-26,0-24,49-25,1 0</inkml:trace>
  <inkml:trace contextRef="#ctx0" brushRef="#br0" timeOffset="97086.6683">17810 3249,'25'0,"49"0,-24 0,24 0</inkml:trace>
  <inkml:trace contextRef="#ctx0" brushRef="#br0" timeOffset="98169.5095">18455 3274,'0'-49,"25"24,-25-25,0 1,25 24,-25-50,0 26,24-26,1 26,0-1,0 1,0-26,-1 1,1 24,0 0,0-24,-25 0,0 49,0-25,0 25,-25 25,0 25,0 25,1-25,-26 49,0 0,1 1,24 24,0 0,0 25,25-24,0-1,0 0,0 0,25-49,-25 24,25-24,-25-1,0 1,25 0,-25-1,25 1,-1-50,51 0,-26-25,-24 0,-25 0,0-49,0 24,0 1,0-26,0 26,-25-1,1 50,-26 0,0 0,1 0,-1 0,25 25,25 0</inkml:trace>
  <inkml:trace contextRef="#ctx0" brushRef="#br0" timeOffset="98659.2078">19224 2381,'149'323,"-298"-646,372 819,-173-322,-25 24,49-24,-49 0,-25-50,0 49,0-73,0-1,-25 0,0 0,0-24,1-1,-1-49,25 24,0 1,0-25,49-25</inkml:trace>
  <inkml:trace contextRef="#ctx0" brushRef="#br0" timeOffset="99217.8995">20241 2332,'0'49,"0"26,-25 24,0 0,1 0,24-24,-25 74,0-25,25 0,0 24,0-48,0 24,0-25,0-49,0 24,25-24,-25 24,25-24,-25-1,0 26,0-1,24-49,-24 24,25 1,50-75</inkml:trace>
  <inkml:trace contextRef="#ctx0" brushRef="#br0" timeOffset="100338.9414">20489 3274,'0'25,"25"25,-25-1,0 26,25-1,-25-24,0-26,24 26,1-50,0 0,0-50,0-24,-1 24,-24 26,0-51,0 26,0 24,0-25,0 25,0-24,0-1,0 1,-24 49,-26 0,50 24,-25 1,0 0,1 0,24 24,-25 1,25 24,0 1,0-1,0-24,25-1,24-49,-24-24,0-51,0-74,-25 75,0 0,0 24,0 100,0-1,0 50,0-24,0 24,0-49,24 24,1-24,-25-1,25-49,0-49,24 24,1-25</inkml:trace>
  <inkml:trace contextRef="#ctx0" brushRef="#br0" timeOffset="100855.4811">21184 3398,'0'0,"74"0,0-25</inkml:trace>
  <inkml:trace contextRef="#ctx0" brushRef="#br0" timeOffset="101287.931">21258 3200,'0'273,"0"-546</inkml:trace>
  <inkml:trace contextRef="#ctx0" brushRef="#br0" timeOffset="102566.7895">21580 3299,'224'-992,"-448"1984,472-2059,-248 1018,0 24,0-25,0 1,0 24,-24 25,24 50,-25 24,0 0,25 1,0 24,0 0,0-24,0-1,0-24,0 24,0 1,-25-1,25-24,0-1,0 1,0-1,0 26,0-26,0 1,0 0,25-1,-25 1,0-25,25-1,0-24,-1 0,1-49,0-26,0 1,-25 24,0-24,0 24,0 26,0-26,0 25,-25 25,-25 0,26 25,-1-25,0 0,0 25</inkml:trace>
  <inkml:trace contextRef="#ctx0" brushRef="#br0" timeOffset="103086.4298">22225 2530,'25'99,"0"50,0-25,24 25,-24-25,-25 25,0-25,0 0,0 25,0-75,0 50,0-25,0 25,0-24,0-26,-25 0,1-24,-1-25,25 24,-25-24</inkml:trace>
  <inkml:trace contextRef="#ctx0" brushRef="#br0" timeOffset="113607.6996">6077 9699,'0'-50,"-24"-24,-1-26,-25 1,25 0,25 25,0 24,0 0,0 1,0 24,50 0,49-25,1 1,-1-1,0 25,25-49,-25 24,0 1,-49-1,0 50,-26 0,1-25,0 25,25 0,24 0,25 0,25 25,100 0,-1 49,-50-49,26 0,-25 0,-50 0,-25-25,-25 0,1 0,-26 0,1 0,-1 0,26 0,-1 0,25-25,1 25,-1 0,25-50,25 25,24 1,1 24,0 0,-1 0,1 0,0 0,-1 0,-49-25,-25 0,1 0,-1 0,-50 1,26-1,-26 25,26-25,-1 0,26-24,-26 24,25 0,-24 0,-26 25,50-25,-24 1,24-1,-49-25,24 25,-24 25,24 0,-24-24,24 24,-24 0,-1 0,1-25,24 0,1 0,-1 25,1-25,-1 1,-49 24,74-25,-49 25,24 0,-24 0,24 0,25 0,-24 0,24-25,-25 0,-24 25,24 0,1-25,-1 0,-24 25,-1 0,1 0,0 0,24 0,0-24,1 24,-50 0,49 0,1 0,-1 0,-24 0,24 0,50 0,25 0,24 0,-49 24,25 1,-99-25,-1 0,1 0,-25 0,25 0,24 0,-24 0,-1 0,1 0,-25 0,24 0,-24 25,0-25,-25 25,25 0,-1 0,-24 24,25-24,0-25,-25 25,25 24,0 26,24-26,-49 26,25-1,25 1,-26-1,-24-49,0 24,0 26,25-1,-25-49,0 25,0-26,0 26,0 0</inkml:trace>
  <inkml:trace contextRef="#ctx0" brushRef="#br0" timeOffset="129759.0931">16347 9922</inkml:trace>
  <inkml:trace contextRef="#ctx0" brushRef="#br0" timeOffset="130694.1925">19819 11212</inkml:trace>
  <inkml:trace contextRef="#ctx0" brushRef="#br0" timeOffset="158767.3251">16967 4911,'25'0,"24"0,26 0,-1 0,-24 0,24 0,25 0,-24 0,24 0,-50 0,51 0,-1 0,0 0,-24 25,24 0,0 0,25-25,-25 0,25 0,-25 0,-24 0,24 0,0 0,-24 0,-1 0,-24 0,24 0,-24 0,24 0,1 0,24 0,0 0,0 0,25 0,-24 0,24 0,-25 0,-25 0,1 0,-1 0,25 0,0 0,-24 0,24 0,0 0,25 0,75-25,74-25,-174 50,-25 0,25 0,1 0,-26-24,25-1,-49 25,-25-25,24 25,-24 0,25 0,-1 0,-49-25,50 25,24 0</inkml:trace>
  <inkml:trace contextRef="#ctx0" brushRef="#br0" timeOffset="196152.9732">11857 11757,'25'0,"49"0,1-24,-1-1,-49 0,49 25,1-25,-1 0,-24 25,24-24,1 24,-26 0,-24-25,49 0,1 25,24 0,0-25,0 0,1 1,24-26,-25 25,50 0,-50 1,25-1,-25 0,25 25,-25-25,-24 0,-26 25,26-24,-50 24,24 0,1 0,-1 0,26 0,-1 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56:49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13345 2133,'0'-25,"0"-24,0-1,0-24,0-1,25 51,0-26,0-24,-1 24,-24 0,0-24,25 24,-25 1,0-1,25 0,-25 1,0 24,25-25,-25 1,25 24,0 0,-1 0,-24 1,75-1,-26 25,1-25,-25 0,49 25,-24-25,24 25,-24-24,24-1,25 0,25 25,25-25,0 0,-25 1,-25-1,50 0,-50 0,-24 0,24 1,0 24,0-25,25 25,-24-25,-1 0,-25 0,26 25,-1-24,0-1,-25 25,-24 0,24 0,1 0,-1 0,-49 0,25 0,-26 0,51 0,-1 0,1 0,24 25,-49-25,-1 24,1-24,-25 0,49 0,0 25,-49-25,0 50,0-25,-25-1,0 51,0-1,25 1,-1-1,1 0,0 26,-25-1,25 0,0 0,-1-24,-24-26,0 1,0 0,0-1,0 26,0-26,0-24,0 25,0-1,0-24,0 25,0 24,0-24,0-26,0 1,0 0,0 25,0-1,-24 1,-1-25,25-1,0 26,-25 0,25-26,0 1,0 0</inkml:trace>
  <inkml:trace contextRef="#ctx0" brushRef="#br0" timeOffset="9168.2636">15602 13171,'50'0,"-25"-25,49 1,1-1,-1 25,1-25,-26 0,26 0,-1 25,-24 0,-26 0</inkml:trace>
  <inkml:trace contextRef="#ctx0" brushRef="#br0" timeOffset="18476.1808">8880 13097,'75'0,"-26"0,26 0,-1 0,1-25,-26 0,1 25,0 0,-26 0,1-25,0 25,0 0</inkml:trace>
  <inkml:trace contextRef="#ctx0" brushRef="#br0" timeOffset="18672.1106">9476 13022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57:49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16495 12154,'-74'-49,"0"24,-1 0,-24 0,0 0,-25 1,-25-26,-50-24,26 24,-1-24,-24 24,74 25,-25 0,25 1,-25-26,25 25,25 25,-50-25,50 1,-25 24,-50-25,1 0,-1 0,-25-24,1 24,-25 0,0-49,49 49,75 25,-1 0,26 0,24 0,-49 0,50 0,-26 0,1 0,24 0,1 0,-1 0,0 0,1 0,-26 0,26 0,-1 0,-24 25,-1-1,1-24,-1 25,26 0,-50 0,-1 0,51-1,-1 1,25-25,25 25,-49-25,-1 25,50 0,-49-25,-1 24,25 1,-24 0,-1 0,0 0,50-1,-49 1,24 0,25 0,-50-25,25 25,1-1,24 1,-50-25,25 50,25-25,-25 24,1-49,-1 50,0-25,25-1,-25 1,25 0,-25 0,1 0,-1-1,0 1,0 25,0 0,1-1,-26 26,50-51,-25 26,0 24,1 1,-26-1,0-24,1-1,-1 26,25-26,25 1,0 0,-24-1,-1 26,25-26,0-24,0 50,0-1,0-24,0-1,0 26,0-1,25-49,-25 49,0 1,24-1,1-49,25 49,-25 1,-1-26,1 1,0-25,25 24,-50 1,49-1,-24 1,25-25,24 25,-24-26,-1 26,1-25,-1 0,1-25,-25 24,24 1,1-25,24 25,-24 0,25 24,-1-24,25-25,0 25,1-25,-51 0,26 0,-1 0,0 0,-24 0,24 0,1 0,24 0,0 0,25 0,-49 0,74 0,-25 0,49 0,1-25,-1 0,26-24,-25 24,-50 0,24 0,-48 1,-26-1,-24 25,-1-25,50 25,-24-25,24 0,0 1,1-1,-1 0,-25 0,25 25,1 0,-26-25,0 0,-24 25,0-24,-1 24,1 0,0 0,24-25,0 25,1-25,-26 25,26-25,-26 0,1 25,-25-24,24 24,1 0,0 0,-26-25,26 0,24 25,-74-25,50 0,49 1,-49-26,-1 0,26 1,-25 24,-1-25,1 1,-25-26,24 26,-49 24,25-25,0 26,0-1,-1 0,-24-49,0 24,25 0,0 26,-25-51,25 50,0 0,-25 1,0-26,0 25,0-24,0-1,0 25,0-24,0 24,0-50,0 26,0 24,0-25,0-24,0 49,24-24,-24-26,0 26,0-26,0 26,0-1,0 0,0 1,0 24,-24 0,-1 25</inkml:trace>
  <inkml:trace contextRef="#ctx0" brushRef="#br0" timeOffset="102079.9908">5011 9773,'25'0,"0"0,-1-50,26-24,-25-25,24-50,1 25,49-74,-49 49,24 25,-49 24,25-24,-26 25,26 50,-25-26,-25 26,0-1,25 50,-1-25,1 0,0 1,25 24,24-25,0 25,-24-50,49 25,-24-24,24 24,0-25,0 25,50 1,-50 24,1-25,-1 0,-25 0,1 25,-1 0,1-25,24 1,0 24,-25 0,50 0,25 0,-25 0,0 0,-25 0,1 0,-26 0,25 0,-24 0,24 0,25 0,25 0,-25 0,0-25,25-25,-50 25,0 25,-24-24,-26 24,26 0,-1-25,0 25,-24 0,24 0,26 0,-1 0,0 0,-49 0,-1 0,1 0,-25 0,24 0,1 0,24 0,26 0,-1 0,0 0,-25 0,-24-25,49 25,-24-25,-1 0,0 25,-24 0,25 0,-1 0,0-24,-24 24,49-25,0 0,25 25,-24 0,-1 0,-25 0,-49 0,25 0,24 0,0 0,-24 0,49 0,1 0,-1 0,0 0,25 0,0 0,-25 0,0 0,-49 0,0 0,-1 0,1 0,0 0,-1 0,-24 0,49 0,1 0,-1 0,-24 0,24 25,-24 0,-1-1,1 26,-25 0,0-26,-1 26,1 0,0 24,25 0,-1-49,1 25,-25-25,-25 24,0 1,0 0,0 24,0-24,0-1,0 1,0-1,0 26,0-1,0 1,0-26,0-24,0 25,24-26,1 26,-25 0,0-1,0 26,0-26,0-24,0 25,0-25</inkml:trace>
  <inkml:trace contextRef="#ctx0" brushRef="#br0" timeOffset="124831.1524">5581 11385,'25'0,"25"0,-1 0,1 0,0 0,24 0,25 0,25 0,50 0,0 0,-1 0,1 0,-1 0,-49 0,1 0,23 0,-24 0,25 0,-74 0,49 0,-25 0,-50 0,26 0,-50 0,24 0,1 0,0 0,24 0,0 0,1 0,-26 0,1 0,0 0</inkml:trace>
  <inkml:trace contextRef="#ctx0" brushRef="#br0" timeOffset="126198.4316">15379 11336,'25'0,"25"0,24 0,0 0,-24 0,74 0,25 25,25-1,-1 1,26 25,-75-25,25 24,-25-49,-25 25,50 0,-50 0,25-25,-25 0,25 0,-25 0,25 0,-24 0,24 0,-25 24,25 1,25 0,-50-25,-25 0,25 0,1 0,-1 0,0 0,0 0,-24 0,49 0,49 0,-24 0,25 0,-50-25,25 0,-50-49,50 49,-50 0,0 1,-24-1,-26 25,1-25,-1 0,1 0,-25 25,24-24,1-1,-25 0,25 25,-1-25,1 25,-25-25,-1 1,1-1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02:00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6722 14784,'50'24,"24"26,1 49,-1-24,1 24,24 25,-25-25,-24-24,0-26,-26 26,1-75</inkml:trace>
  <inkml:trace contextRef="#ctx0" brushRef="#br0" timeOffset="550.2943">7293 14684,'25'0,"24"25,1 0,0 25,-1 24,1-49,-25 49,-1 1,1-26,0 1,25-25,-26 24,1 1,0-25</inkml:trace>
  <inkml:trace contextRef="#ctx0" brushRef="#br0" timeOffset="3694.8344">5953 16297,'0'24,"50"-24,0 0,-1 0,-24 0,25 0,-1 0,-24 0,50 0,-1 0</inkml:trace>
  <inkml:trace contextRef="#ctx0" brushRef="#br0" timeOffset="7495.9116">7169 16297,'25'0,"24"0,-24 0,0 0,0-25,0 0,-1 0,-24-24,-24 49,-1 0,-25 0,-24 0,49 0,0 0,-49 0,74 24,0 26,0 0,0-1,0-24,49 0,-24 25,25-1,-1 1,-24-25,25 24,-25 1,-1-1,-24 1,0-25,-24 24,24-24,-50-25,-24 0,49 0,-25 0,25 0,0 0,-24-25,24 1,25-1,0-25,0 1,0 24,0-25,0-24,0 49,25 0,24 0,1 1,-25-1,0 0,49 25,1-25</inkml:trace>
  <inkml:trace contextRef="#ctx0" brushRef="#br0" timeOffset="8039.5228">7615 16446,'25'0,"0"0,0 0,24 0,1 0,0 0,24 0,0 0,-24 0,-25 0,49 0</inkml:trace>
  <inkml:trace contextRef="#ctx0" brushRef="#br0" timeOffset="8545.9027">8434 16098,'25'25,"24"74,26 50,-26-50,1 50,0-50,-1-24,-24-26,0 1,0-50,-1-25</inkml:trace>
  <inkml:trace contextRef="#ctx0" brushRef="#br0" timeOffset="9015.7429">8880 16222,'-24'50,"-1"-1,0 1,-25-25,1 25,24-1,25 1,-25-1,0-49,25 50,-24 0,-1-26</inkml:trace>
  <inkml:trace contextRef="#ctx0" brushRef="#br0" timeOffset="9873.2572">6003 17190,'74'0,"-24"0,25-25,-1 25,0 0,-24 0,24 0,26 0,24 0,49 0,1 0,49 49,50 1,-75 0,26-26,-51-24,-49 0,-24 0,24 0,-25 0,-50 0,1 0,-25 0,24 0,-24-24,0-1,0 25</inkml:trace>
  <inkml:trace contextRef="#ctx0" brushRef="#br0" timeOffset="11136.8258">6846 17859,'75'0,"-26"0,26-24,-50-26,24 0,1-24,-25 24,0 26,-1-1,-24-25,-24 25,-26 25,0 0,1 0,24 0,-25 0,1 25,24 0,0-25,-25 0,50 25,0 24,0 26,0-50,0-1,50-24,-50 25,50 25,-26-25,1-1,0 1,25 25,-50-25,0 24,-25-49,0 50,-25-50,-24 0,0 0,-1 0,26 0,24-25,-25 0,25-24,25-1,0 25,50 0,0-24,24 24,0-25,26 26,-26-26,-24 25,-26 25,1 0</inkml:trace>
  <inkml:trace contextRef="#ctx0" brushRef="#br0" timeOffset="11711.0867">7491 17587,'0'24,"25"1,50 0,-26-25,1 25,-1 0,26-1,-26 1,1-25,-25 0</inkml:trace>
  <inkml:trace contextRef="#ctx0" brushRef="#br0" timeOffset="12199.2339">7789 17413,'0'49,"0"-24,0 25,0 0,0-1,0 1,0-1,0-24,0 50,0-1</inkml:trace>
  <inkml:trace contextRef="#ctx0" brushRef="#br0" timeOffset="12759.26">8360 17661,'24'0,"1"50,-25-1,25 1,0 24,-25 1</inkml:trace>
  <inkml:trace contextRef="#ctx0" brushRef="#br0" timeOffset="13255.8611">8508 17462,'0'25,"-24"0,24 25,-25 24,25-49,-25 49,0-24,0 0,1-50,-1 24,25 26,-25-25,0 0,25 24,-25-49,25 25,-24 25</inkml:trace>
  <inkml:trace contextRef="#ctx0" brushRef="#br0" timeOffset="13884.5108">9079 17090,'25'0,"49"0,0 0,-24 0,25 25,-51 0</inkml:trace>
  <inkml:trace contextRef="#ctx0" brushRef="#br0" timeOffset="14432.481">9252 17462,'25'0,"25"0,0 0,24 0,0 0,1 0</inkml:trace>
  <inkml:trace contextRef="#ctx0" brushRef="#br0" timeOffset="15289.5451">9997 16570,'74'0,"0"0,1 0,-50 0,24 0,-49 24</inkml:trace>
  <inkml:trace contextRef="#ctx0" brushRef="#br0" timeOffset="16232.052">10666 16743,'0'-74,"0"-1,0 26,0-1,0 1,0-1,0 25,0 0,0 50,0 0,0 25,25 24,-25-24,0 24,0 0,25 1,-25-50,25 24,-25 1</inkml:trace>
  <inkml:trace contextRef="#ctx0" brushRef="#br0" timeOffset="16927.5379">11361 15925,'-25'0,"25"24,-25 51,-24-1,24 25,0-24,0-1,0-24,1 24,-1 1,25-26,-25 1,25 24,0-24,0-25,0 24,0 1,0 0,0-1,0 1,0 24,25 1,0-1,24 0,-24 1,0-26,0 26,-1-50,-24 0</inkml:trace>
  <inkml:trace contextRef="#ctx0" brushRef="#br0" timeOffset="17595.2136">11460 16222,'50'50,"-25"-25,24 24,1 26,-25-1,-1 1,1-1,0-49,-25 49,25 1,-25-26,25-49,-1 0,-24-25</inkml:trace>
  <inkml:trace contextRef="#ctx0" brushRef="#br0" timeOffset="18127.9315">11832 16247,'0'25,"-49"0,24-1,0 51,-25-1,26 26,-1-26,-25 0,25 1,1-50,24 49,-25-49,25 0</inkml:trace>
  <inkml:trace contextRef="#ctx0" brushRef="#br0" timeOffset="18847.8917">11931 16644,'50'0,"24"0,1 0,-1 0,-24 0</inkml:trace>
  <inkml:trace contextRef="#ctx0" brushRef="#br0" timeOffset="19285.6629">12204 16346,'0'50,"0"0,0 24,0 0,0-49,0 25,25-1,-25-24,0 25,25-1,0-24</inkml:trace>
  <inkml:trace contextRef="#ctx0" brushRef="#br0" timeOffset="20446.0721">12725 16743,'25'0,"0"-25,0-24,-1 49,-24-50,25 1,-25 24,25-25,0 1,0-1,-25 25,0 0,-25 25,-25 0,25 25,1 0,24 0,-25 0,25 24,-25 1,25-25,0 24,0 26,0-1,25-24,0 24,-1-24,1-1,-25-24,25-25,25 25,-50 49,0 1,0-51,-75-24,26 0,-1-24,0-1,26 25,24-75,0 26,0 24,0-74,0 49,0 25,0-24,0-1,0 1</inkml:trace>
  <inkml:trace contextRef="#ctx0" brushRef="#br0" timeOffset="21121.1417">13122 16024,'0'0,"25"74,0-24,24 74,-24-50,-25 26,25-26,-25 0,25 1,-25-26,0 26,0-1,0-24,0-25,0 24,0 1,0-25,0 49,0 25,-50-24,25-1,0-24,1-1,-1 1,0-25,0 0,25-1,-25 1,1-25</inkml:trace>
  <inkml:trace contextRef="#ctx0" brushRef="#br0" timeOffset="21959.1234">10145 17462,'75'0,"-1"0,1 0,24 0,25 0,0 0,50 0,-1 0,50 0,-49 0,0 0,-1 0,1 0,0 0,-50 0,-25 0,0-24,-49 24,24-25,25 0,1 25,-26 0,0 0,26 0,-1 0,0 0,-25 0,-24 0,0 0,-1 0</inkml:trace>
  <inkml:trace contextRef="#ctx0" brushRef="#br0" timeOffset="22658.382">11063 17909,'25'0,"0"0,0 50,24-26,-24 26,0-25,0 24,-1 1,1-25,0-25</inkml:trace>
  <inkml:trace contextRef="#ctx0" brushRef="#br0" timeOffset="23089.5332">11386 17909,'-25'25,"25"0,-25-1,-25 1,26 25,-1-25,25-1,-25 1,0 0,0 0,25 0,0-1</inkml:trace>
  <inkml:trace contextRef="#ctx0" brushRef="#br0" timeOffset="23574.2121">11783 17859,'49'0,"26"0,-26 0,1 0,24 0,1 0,-1 0,-24 0</inkml:trace>
  <inkml:trace contextRef="#ctx0" brushRef="#br0" timeOffset="23990.924">12229 17785,'0'50,"0"-26,0 26,0-25,-25 0,25 24</inkml:trace>
  <inkml:trace contextRef="#ctx0" brushRef="#br0" timeOffset="25166.3294">12775 17983,'25'0,"24"0,-24-49,0 24,0-49,-1 24,1-24,-25 24,0 25,-74 25,49 0,0 0,0 50,25 24,0-49,0 25,0-26,0 26,0 0,25-1,0-49,-25 50,25-25,-25-1,0 51,0-1,0-24,0-1,0 1,0 0,-25-26,0 1,0 0,1 0,24 0,-25-25,-25 0,50-25,-49-25,24 1,0-1,25 25,0-24,0 24,0 0,25-25,0 1,-1-1,1 1,0-1,0 0,0 1,-1-26,1 26,-25 24</inkml:trace>
  <inkml:trace contextRef="#ctx0" brushRef="#br0" timeOffset="25879.0189">13048 16321,'-75'25,"50"-25,-24 50,-26-25,1 24,-25 26,24-1,-24 25,-25-24,-25 24,25 0,25 0,25 1,-26-1,26 25,0-50,-1-24,1-25,49 0,25-1</inkml:trace>
  <inkml:trace contextRef="#ctx0" brushRef="#br0" timeOffset="26607.6764">13221 17537,'-99'99,"-50"-24,0 24,-49 25,24-25,-24 0,49-24,50 24,-25-50,99-49,0 25,0 0,1 0,-26-25,0 25,26-25,-26 0,25 24,0-24,1 25</inkml:trace>
  <inkml:trace contextRef="#ctx0" brushRef="#br0" timeOffset="34975.1863">11187 15354,'25'25,"-25"25,25-50,-25 49,0-24,25 0,-1 24,1 1,0 0,25-50,-1 0,26 0,-1 0,-49 0,-25-50,25 25,0 0,-25-49,0 0,0 24,-25-25,0 1,25 24,-25 26,25-1,25 25,49 0,-24 0,24 0,26 0,-1 0,0 0,-49 0,24 0,0 0,1 0,-26 0,26 25,-1-1,1 26,-1-25,25 24,1-24,-1 0,-50-25,26 0,-1 0,-24 0,-25 0,49 0,-49 0,0 0</inkml:trace>
  <inkml:trace contextRef="#ctx0" brushRef="#br0" timeOffset="36159.9315">12403 15627</inkml:trace>
  <inkml:trace contextRef="#ctx0" brushRef="#br0" timeOffset="37148.2898">12452 15627,'149'-248,"-298"496,273-496,-148 248,-1 0,-50 0,1 0,49 0,0 0,0 25,25 0,0 24,0 1,0-1,25-24,25 0,-25 25,-1-26,51 1,-50-25,0 0,49 0,-24 0,-26-25,1 25,0-24,-50 24,0 0,1 24,-26 26,50-25,-25 0,0-1,1 26,-1-50,0 0,0 0,-49 0,49 0,0-25</inkml:trace>
  <inkml:trace contextRef="#ctx0" brushRef="#br0" timeOffset="37863.4318">14065 15528,'49'0,"26"0,-26 0,1 0,-1 0,-24 0,50 0</inkml:trace>
  <inkml:trace contextRef="#ctx0" brushRef="#br0" timeOffset="38250.1907">14288 15453,'0'75,"0"-1,0-24,0 49,0-25,0-24,0-25,25-25,-1-50</inkml:trace>
  <inkml:trace contextRef="#ctx0" brushRef="#br0" timeOffset="38839.9184">15032 15329,'25'0,"24"0,51 0,73 0,26 25,74 50,-50-26,-74 26,-50-51,-74-24,-25 25,-25 25,0-25,-25 24,-24-24,24 0,-24 0,0 24,-1-24,26 0,24-25</inkml:trace>
  <inkml:trace contextRef="#ctx0" brushRef="#br0" timeOffset="39080.7635">16520 16197,'248'124,"-496"-248,124 571,50-447,-25 0,24 0,26-25,-1 0,25-24,25 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05:57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9128 6127,'25'0</inkml:trace>
  <inkml:trace contextRef="#ctx0" brushRef="#br0" timeOffset="4860.8829">5606 5779,'0'75,"0"-50,0 24,0 1,0-25,0 49,0 1,0-26,25-24,0-75,0 1,-1-26,-24 51,0-26,0-24,25 49,-25-25,25 0,0 26,0 24,-1 0,-24 74,0-24,0-25,0 24,25-24,-25 0,25 24,-25-24,0 25,25-1,49-49</inkml:trace>
  <inkml:trace contextRef="#ctx0" brushRef="#br0" timeOffset="29196.6812">7615 9971,'50'0,"24"0,1 0,-1 0,-24 0,24 0,1 0,-1 0,-24 0,-1 0,1 0,-25 0,49 0,-24 0,-25 0,49 0,-24 0,-1 0,26 0,-1 0,-24 0,24 0,25 0,0 0,1 0,-51 0,51 0,-26 0,0 0,-24 0,0 0,-1 0,-24 0,49 0,1 0,-1 0,1 0,24 0,0 0,0 0,1 0,-51 0,26 0,-1 0,0 0,-49 0,25 0,-1 0,1 0,-25 0</inkml:trace>
  <inkml:trace contextRef="#ctx0" brushRef="#br0" timeOffset="34652.9815">12676 12526,'49'0,"26"0,-1 0,-49 0,49 0,1 0,-1 0,-24 25,24 0,0-25,1 25,-26-25,1 0,0 0,-25 0,49 0,-24 0,-26 0,51 0,-1 0,-24 0,-25 0,24 0</inkml:trace>
  <inkml:trace contextRef="#ctx0" brushRef="#br0" timeOffset="55591.3051">2010 15429,'49'0,"1"0,-1 0,1 0,24 0,1 0,-50 0,24 0,1 0,-1 0,1 0,0 0,-26 0,51 0,-1 0,-49 0,49 0,1 0,-1 0,-24 0,24 0,1 0,-1 0,-49 0,25 0,24 0,-24 0,-1 0,26 0,-26 0,26 0,-1 0,0 0,1 0,24 0,-24 0,-26 0,-24 0,25 0,-1 0,-24 0,49 0,1 0,-26 0,51 0,-26 0,-24 0,-26 0,26 0,-25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58:52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6871 13915,'75'0,"-26"0,26 0,-1 0,-24 0,-25 0,24 0,1 0,-25 0,24 0,26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13:18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6400 8111,'0'0,"0"50,0-25,0-1,0 26,0-25,0 0,0 24,25-49,-25 50,25-25,-25-1,0 1,-25-25,-25 0,-24 0,-1 0</inkml:trace>
  <inkml:trace contextRef="#ctx0" brushRef="#br0" timeOffset="919.559">6648 8235,'25'0,"-25"25,0 25,0 24,0-24</inkml:trace>
  <inkml:trace contextRef="#ctx0" brushRef="#br0" timeOffset="1318.8376">6797 7714</inkml:trace>
  <inkml:trace contextRef="#ctx0" brushRef="#br0" timeOffset="1993.6087">6896 8136,'25'25,"-25"0,0 24,0 26,0-51,25 51,-1-26,-24-24,25-25</inkml:trace>
  <inkml:trace contextRef="#ctx0" brushRef="#br0" timeOffset="2424.3417">7194 8136,'25'-25,"-1"25,1 50,-25 24,25-49,0 0</inkml:trace>
  <inkml:trace contextRef="#ctx0" brushRef="#br0" timeOffset="3495.4697">7243 8111,'50'-25,"-25"25,0 0</inkml:trace>
  <inkml:trace contextRef="#ctx0" brushRef="#br0" timeOffset="4062.9725">7566 7863,'74'0,"-49"25,49 0,-24 24,0 1,24 24,-24-24,24 24,-24 1,-26-1,-24-49,0 0</inkml:trace>
  <inkml:trace contextRef="#ctx0" brushRef="#br0" timeOffset="4574.807">8062 7739,'-50'25,"1"0,-75 74,74-50,0 26,50-1,-49-24,24-25</inkml:trace>
  <inkml:trace contextRef="#ctx0" brushRef="#br0" timeOffset="5336.2883">5904 8880,'25'0,"24"0,26 0,49 0,49 0,51-25,24 0,49-24,51 49,-51 0,1 0,-50 0,-124 0,-25 0,0-25,-24 0,-1 25,-49 0,25 0,-1 0,-24 0,25 0</inkml:trace>
  <inkml:trace contextRef="#ctx0" brushRef="#br0" timeOffset="7288.9968">6722 9128,'-49'0,"24"25,0 0,0 0,25 24,0 1,0-25,0 24,25-49,0 0,49 0,1 0,-50 0,24 0,-24-25,0 1,0-1,-25 50,0-1,74-24,0 0,-24 0,-25 0,25-24,-50-1,24 0,1 0,0 0,-25-49,0 49,0 0,-74 25,24 0,-25 0,51 0,-26 25,25 25,25 24,-25-24,1-50,24 25</inkml:trace>
  <inkml:trace contextRef="#ctx0" brushRef="#br0" timeOffset="9151.6889">7863 9004,'-49'0,"-26"0,26 0,-1 25,50 0,0 0,0-1,0 26,0-25,25 0,0-25,-25 49,0-24,25-25,-1 25,-24 0,-24-25,-26 0,-24 0</inkml:trace>
  <inkml:trace contextRef="#ctx0" brushRef="#br0" timeOffset="10439.029">8211 8880,'25'25,"-1"24,1-24,-25 0,25 25,-25-1,0-24,25 0,0 0,-1-25,-24 25,0 24,0 1,25-1</inkml:trace>
  <inkml:trace contextRef="#ctx0" brushRef="#br0" timeOffset="11399.4146">8484 8781,'-25'25,"25"-1,-25 26,0 0,0-1,1-24,-1 25,0-25,0-1,25 26,-25-25,1 0,-1-1,25 1,0 0</inkml:trace>
  <inkml:trace contextRef="#ctx0" brushRef="#br0" timeOffset="30522.7114">14809 10269,'-25'-25,"25"-49,0 49,0-49,0-1,0 50,0-24,0-26,0 26,0-50,0-1,0 26,0 0,0 24,0-24,0 24,-25 25,25-49,0 24,0-24,-25 24,1-24,24-1,0 1,0 24,0 1,0-1,0 25,0-49,0-1,0 51,0-26,0-24,0 24,0-24,24 24,-24 0,0 26,0-26,0 0,0 25,0-49,50 49,-25 50,-25 25,0-26,25 26,-1 0,1-1,-25-73,-25-26,1-25,-26 1,25 24,25 1,0-1,0-24,-49 74,24 25,0-1,25 1,-25 0,0 0,1 0,24-1,0 26,-25-25,0 24,0-24,25 0</inkml:trace>
  <inkml:trace contextRef="#ctx0" brushRef="#br0" timeOffset="55920.1751">6846 13965,'0'-25,"75"25,-1 0,-24 0,24 0,-49 0,0 0,49 0,-24 0,24 0,-49-25,0 1,25 24,-1-25,-24 25,49 0,-49-25,0 25,-25-25,74 0,-49 1,0-1,0 0,0 0,-25-49,0 49,24 0,-24-24,0-26,0 50,0-24,0-26,-24 1,-1 24,0 1,0-1,0 25,-24 0,49 1,-50-1,-24 0,49 0,-25 0,-24 25,0-24,24 24,0 0,1 0,-1 0,25 0,-24 0,24 0,-25 0,1 0,24 0,-25 0,1 0,-1 0,0 0,1 0,49 49,0 1,0 24,0 1,0-1,0-24,0 24,0 1,0-26,25-49,-25 50,0-1,0-24,0 25,24 24,1-49,-25 25,25-50,-25 49,0-24,25 0,0 49,-25 1,24-75,-24 24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14:45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7169 14337,'-75'0,"1"0,0 0,49 0,-25 0,1 0,-1 0,-24 0,49 0,0 25,-49-25,24 0,25 0,-24 25,-1 0,0-25,26 24,-1 1,0 0,25 0,-25 24,0 1,25-25,0 49,0-49,0 0,0 49,0 1,0-26,0 26,0-1,0-49,0 0,25 24,0 1,0-1,0-24,24 50,-24-26,25 1,-1-25,-24-25,0 0,49 0,1 25,-26-1,1-24,-1 0,1 0,0 0,24 0,0 0,1 0,-50 0,24-24,1-1,0 0,-26-25,26 26,-25-26,0 50,-1-50,-24 1,50-26,-25 26,0-26,-1 26,1-1,0 0,-25 26,0-26,0 25,0-24,0-1,0 0,0-24,0 0,0-1,0 26,-25 24,-24 0,24 0,0 0,0 25,0-25,25 1,-74 24,0 0,74-25,-25 25,0 0,-25 0,-24 0,-1 0</inkml:trace>
  <inkml:trace contextRef="#ctx0" brushRef="#br0" timeOffset="9963.9146">14561 15304,'49'0,"26"0,-26 0,-24 0,25 0,-25 0,24 0,1 0,-1 0,1 0,24 0,1 0,-26 0,26 0,-1 0,25 0,-24 0,24 0,-24 0</inkml:trace>
  <inkml:trace contextRef="#ctx0" brushRef="#br0" timeOffset="47015.035">13841 13370,'0'49,"0"1,0-25,0 49,0 1,0-51,0 26,0 0,0-1,25 26,0-51,-25 26,0 0,0-26,25 26,0-50,-25 50,24-26,-24 1,25 0,25 25,-25-26,-1 26,1 0,25-25,-25-1,-1-24,1 25,-25 25,25-50,-25 49,25-24,-25 0,25 0,-1 24,1-24,0 25,-25-1,0 1,0 24,0 26,0-26,0 25,0-49,0 24,0 1,0-50,0 24,0 1,0-25,0 24,0 26,0-51,0 26,0 0,25-26,0 1,-1 0,-24 0,25-25,25 25,-25-25,49 0,-24 24,24-24,-49 0,25 0,49 0,-50 0,26 0,-1 0,25 0,-49 0,24 0,1 0,-26 0,-24-24,50-26,-1 25,-24-24,-1 24,1 0,-50 0,25 0,-25 1,25-26,-1 0,1 26,-25-51,0 1,25-1,-25 50,0-24,25-1,-25 1,0-1,0 0,25 26,-1-1,-24-25,0 25,0-24,0-1,0 25,0-24,0-1,0 25,25-49,-25 24,0 26,0-76,25 26,0-1,0 26,-25-1,0 1,24-1,-24 25,0-49,25 24,-25 1,0-1,25-24,0-1,-25 1,0 24,0-24,0 24,0 1,0-1,0-24,0 49,0-25,0-24,0 49,0-50,0 26,0 24,0-49,0 24,-25 0,0 26,0-1,1 0,24 0,-75 25,1 0,24 0,-24 0,-25 0,-1 0,1 0,25 0,-26 0,26 0,0 0,24 0,-24 0,24 0,25 0,-24 0,-26 0,26 0,-1 25,-99 0,75-25,-1 25,1-1,24-24,1 0,-26 0,75 25,-49 0,-26-25,1 25,24 0,25-25,-24 24,49 1,-25 0,0-25,0 25,25 0,-24-1,-1 1,0 0,25 0,-25 0,25-1,0 26,-25-25,25 0,0 0,0 24,0 26,0-1,0-24,0 24,0-49,25 0,-25-1,0 26,25-50,-25 50,25-26,0 1,-25 0,0 0,24 49,1-49</inkml:trace>
  <inkml:trace contextRef="#ctx0" brushRef="#br0" timeOffset="52347.8178">18207 15602,'25'25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17:16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14337 9922,'25'0,"25"0,-1 0,-24 0,25 0,24 0,1 0,-26 0,26 0,-26 0,-24 0,25 0,24 0,25 0,-74 0,50 0,-1 0,-24 0,-1 0,1 0,-25 0,24 0,1 0,-25 0,49-25,1 0,-1 0,-24 25,49 0,-50-24,1-1,-25 25,24 0,-24 0,0-25,-25 0,25 0</inkml:trace>
  <inkml:trace contextRef="#ctx0" brushRef="#br0" timeOffset="1113.6618">15280 10666,'25'0,"0"0,-1-50,1 26,0-1,-25-25,25 1,0 24,-1 0,1 0,-25 0,25-24,0-1,0 1,-25-1,0 75,0 49,0-49,-25 49,0 1,25-50,0 24,-25 26,25-1,0-24,0 24,0-24,-25-26</inkml:trace>
  <inkml:trace contextRef="#ctx0" brushRef="#br0" timeOffset="1328.7492">15478 10988,'0'0</inkml:trace>
  <inkml:trace contextRef="#ctx0" brushRef="#br0" timeOffset="2467.228">17041 9847,'50'0,"24"0,-49 0,25 0,-1 0,-24 0,49 25,1 0,-1 25,50-26,25 1,-74 0,73 0,-48-25,-1 0,-50 0,26 0,-1 0,1 0,-1-25,-49 25,24 0,26 0,-50-25,24 0,1 1,0 24,-26-25,26 0,0 0,-26 25,26-25,0 25,24-24,-49 24,0-25</inkml:trace>
  <inkml:trace contextRef="#ctx0" brushRef="#br0" timeOffset="4568.0354">18108 10641,'25'0,"24"0,-24 0,0 0,24 0,-24-25,0 1,-25-26,25 0,-25 1,0 24,0-49,25 74,-25 49,0-24,0 25,0-1,0 1,0-1,0 1,24-25,1 0,-25 24,0 1,0 24</inkml:trace>
  <inkml:trace contextRef="#ctx0" brushRef="#br0" timeOffset="35314.5395">8037 10740,'-50'25,"1"0,24 0,0 0,0-1,1-24,-1 25,0 25,0-25,0 24,1-24,-1 0,25 24,0-24,-25 25,0-25,0-25,25 49,-24-24,-1 25,25 24,0 1,0-26,-25-24,25 25,0-1,0 26,0-26,0-24,25 25,0-26,24-24,26 0,-26 0,26 0,-1 0,0 0,-24 0,24 0,-49 0,0 0,25 0,-25-24,-1-1,26 25,0-25,-1 0,1 0,-25 1,24-1,-24 0,25 25,-50-50,49 26,-24-26,25 25,-26 0,1-24,-25-1,25 1,0 49,0-50,-1 25,-24 0,0-49,25 24,0 1,-25 24,0-50,0 51,0-1,-25 0,0 0,1 25,-26-25,0 1,1-1,24 0,-25 25,26-25,-1 25,-50 0,1-25,24 1,26 24,-26 0,-24 0,24 0,-25 0,1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18:11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17885 13295,'0'50,"0"24,24-24,1-25,-25 0</inkml:trace>
  <inkml:trace contextRef="#ctx0" brushRef="#br0" timeOffset="938.7374">18133 13221,'0'50,"0"24,0-49,0 24,0 1</inkml:trace>
  <inkml:trace contextRef="#ctx0" brushRef="#br0" timeOffset="2536.4631">15950 14213,'-75'0,"26"0,-26 0,51 0,24 25,0 0,0 24,24-24,1-25,0 25,25 0,-1-25,-24 25,25-1,-1-24,-24 0,0 25,-25 0,-25-25,-25 0,-24 0,0 0,49 25,-25 0,25-25</inkml:trace>
  <inkml:trace contextRef="#ctx0" brushRef="#br0" timeOffset="3405.9202">16247 14213,'25'0,"-25"74,0-49,0 50,0-1,0-49,0 25,25-26,25-24</inkml:trace>
  <inkml:trace contextRef="#ctx0" brushRef="#br0" timeOffset="4273.1963">16396 13891</inkml:trace>
  <inkml:trace contextRef="#ctx0" brushRef="#br0" timeOffset="6065.3962">16595 14188,'0'25,"0"0,0 24,0 26,0-1,0 1,24-75,1 0,0-50,-25 1,25 24,0-25,0 0,-1 1,-24 24,25 0,-25 0,50 1,-1 24,-24 0,0-25,25 25,-1 0,-24 0,-25 74,0-49,0 25,0-1,0 1,0 24</inkml:trace>
  <inkml:trace contextRef="#ctx0" brushRef="#br0" timeOffset="8572.2853">17488 13791,'0'-24,"0"73,0 1,0-1,0 1,0 0,24 24,-24-49,0 49,0 1,25-51,-25 26,0 25,25-51,0 1,-25 0,25 0,24-25</inkml:trace>
  <inkml:trace contextRef="#ctx0" brushRef="#br0" timeOffset="9456.9704">17810 13866,'-25'25,"1"-25,-1 49,0-24,25 0,-25 24,0 1,0 0,1-50,24 49,-25 26,-25-26,25-24,1 0,-1 25,25-26,-25 1,-25 0,26 0,24 0,-25-25,0 24</inkml:trace>
  <inkml:trace contextRef="#ctx0" brushRef="#br0" timeOffset="10506.3242">15801 15032,'0'0,"25"0,24-25,-24 25,50 0,-26 0,-24 0,25 0,24-25,-24 0,-1 25,26-25,24 25,0-24,0-1,25 0,25 0,-50 0,1 1,24-26,-25 25,-25 25,1 0,-1 0,-49 0,49 0,-24 0,-25 0,24 0,26 0,-26 0,26 0,-50-25,-1 1</inkml:trace>
  <inkml:trace contextRef="#ctx0" brushRef="#br0" timeOffset="11124.1522">16719 15255,'0'25,"0"-1,25 51,-1-1,1 26,25-51,-25-24,-25 49,0-49,24 0,1-25</inkml:trace>
  <inkml:trace contextRef="#ctx0" brushRef="#br0" timeOffset="11597.9641">16992 15230,'-25'0,"-25"25,25 49,-24 1,-26-1,1 1,-1-1,-24 0,50 1,-1-1,0-49,26 0,48-25,1-25</inkml:trace>
  <inkml:trace contextRef="#ctx0" brushRef="#br0" timeOffset="12304.5246">18604 14585</inkml:trace>
  <inkml:trace contextRef="#ctx0" brushRef="#br0" timeOffset="13304.4804">19298 14064,'0'-25,"-74"25,24 0,26 0,-1 25,25 25,0 24,0 1,25-51,-1 1,1 0,0 25,25-25,-26-1,-24 1,0 0,-49-25,-26 0</inkml:trace>
  <inkml:trace contextRef="#ctx0" brushRef="#br0" timeOffset="13856.3138">19794 14064,'0'50,"0"-1,0 26,-24-26,24 26,0-50,-25 0,25 24</inkml:trace>
  <inkml:trace contextRef="#ctx0" brushRef="#br0" timeOffset="14235.7357">19894 13618,'0'49,"0"1</inkml:trace>
  <inkml:trace contextRef="#ctx0" brushRef="#br0" timeOffset="15538.2314">20043 13990,'0'49,"0"26,0-26,0 1,0 24,0-49,0 25,24-50,1-50,0 1,25-1,-26 25,-24-24,25 24,25 0,-1 25,-49 25,25 0,0-1,-25 51,0-1</inkml:trace>
  <inkml:trace contextRef="#ctx0" brushRef="#br0" timeOffset="19033.2231">20638 13643,'0'-25,"25"25,-25 49,24 26,1-26,0 51,0-1,24 25,-24-75,0 26,0-1,25-24,-26 0,1-50</inkml:trace>
  <inkml:trace contextRef="#ctx0" brushRef="#br0" timeOffset="19560.5106">20985 13767,'-49'0,"-1"24,0 1,25 50,-24-26,24 26,0-1,-24 0,-1-24,25 24,0-24,1 0</inkml:trace>
  <inkml:trace contextRef="#ctx0" brushRef="#br0" timeOffset="20784.8037">19100 14883,'25'0,"49"0,-49 0,25 0,-1 0,1-25,24 0,1 0,-1 25,25 0,-49-24,24-1,1 0,24 25,-25 0,-24-25,24 0,1 1,-26 24,-24 0,74-25,-24 25,-1-25,25 25,-24-25,-26 0,26 25,-25 0,-26 0,1-24,50 24,-51 0,26 0,24 0,-24 0,0 0,-1 0,-24 0,25 0</inkml:trace>
  <inkml:trace contextRef="#ctx0" brushRef="#br0" timeOffset="21400.682">20191 15081,'25'0,"0"0,-25 50,25-1,0 26,-1-50,1 24,0 26,0-26,0 1,-25 0,24-1</inkml:trace>
  <inkml:trace contextRef="#ctx0" brushRef="#br0" timeOffset="21785.5311">20439 15106,'-49'0,"-1"50,1-26,-1 26,25-25,-99 24,75 1,-26-25,1 25,24-26,0 1,26 0,-1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19:46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6474 16446,'-24'0,"-1"24,-25-24,-24 0,24 0,25 25,-24-25,-1 0,25 25,25 0,0 24,0 26,0-50,0-1,25-24,0 25,-25 0,50-25,-26 0,1 25,0 0,25-25,-1 0,-24 24,25-24,-1 0,26 0,-1 0,0 0,-49 0,50 0,-26 0,-24 0,0-24,24 24,-49-25,50 0,-25 0,0 0,-25 1,24 24,-24-25,0 0,-24 25,24 25,0 24,0 1,0-25,0 0,74-25,-49 0,0 0,24 0,-24-50,-25 25,25-49,-25-1,0 1,-74 74,24 0,0 0,25 25,1 0,24 49,24-24,1-26,0 1,25 0,-1 25</inkml:trace>
  <inkml:trace contextRef="#ctx0" brushRef="#br0" timeOffset="1249.5807">7888 16520,'-25'0,"-24"0,-26 0,1 0,49 0,-24 0,49 74,0-49,0 25,0-1,24-24,26 0,-25 25,0-1,-1-49,1 25,-25 0,-25-25,1 25,-1-25,-25 0,-24 0,-1 24,51-24,-1 0</inkml:trace>
  <inkml:trace contextRef="#ctx0" brushRef="#br0" timeOffset="2464.7872">8260 16173,'0'74,"0"0,0 1,25-1,0 26,0-26,0 0,-1-24,-24-25</inkml:trace>
  <inkml:trace contextRef="#ctx0" brushRef="#br0" timeOffset="3429.4411">8632 16222,'-24'0,"24"25,-25-25,0 25,25 0,0-1,-25 1,25 0,-25 0,1 0,24 24,-25-24,0 0,-25 25,1-1,24-24,0 0,0 0,1-1,-1 26,0-25,25 24,0 1</inkml:trace>
  <inkml:trace contextRef="#ctx0" brushRef="#br0" timeOffset="4216.9922">8831 16520,'74'0,"-24"0,24 0,-24 0,-1 0,-24 0</inkml:trace>
  <inkml:trace contextRef="#ctx0" brushRef="#br0" timeOffset="4875.4721">8980 16718,'74'0,"0"0,-24 0,24 0</inkml:trace>
  <inkml:trace contextRef="#ctx0" brushRef="#br0" timeOffset="5776.3045">9848 16718,'25'0,"-1"0,-24-49,0-1,0 1,25-1,25-24,-25 24,24 25,-24-25,0 1,0-1,-25 100,0-1,0 1,0 25,0-1,0 0,0-24,0 0,0-1,0-24,0 25,0-1,0-24,0 25,0 24,0-49,0 24,0 1,0 0</inkml:trace>
  <inkml:trace contextRef="#ctx0" brushRef="#br0" timeOffset="6409.2304">10443 16818,'50'-25,"-25"0,49 25,0 0,-24 0</inkml:trace>
  <inkml:trace contextRef="#ctx0" brushRef="#br0" timeOffset="7776.0957">11336 16346,'0'-49,"25"-1,0 50,24 0,-24 0,25 0,-1 0,1 0,-25 0,0 25,-1 0,-24-1,25-24,-25 50,25 25,0-75,-25 24,0 26,-25-25,-25 0,26 24,-1-24,0 0,-25-25,50 25,-24-1,-26 1,25-25,25 25,-25 0,1 0,-1-1,0 26,25 24,0 1,25-75,24 25,26-25,-1 0,-24 0,24 0,-24 24,-25 1</inkml:trace>
  <inkml:trace contextRef="#ctx0" brushRef="#br0" timeOffset="8954.1198">12204 16619,'0'0,"25"-49,0 24,-25-50,0 51,-25 24,0 0,25 24,-25 1,25 0,0 25,0 24,0-24,0-26,25 1,0 50,0-26,-25 1,0-25,0-1,0 1,-50-25,1 25</inkml:trace>
  <inkml:trace contextRef="#ctx0" brushRef="#br0" timeOffset="9841.2702">12527 16570,'0'0,"0"24,0 51,0-26,0-24,0 25,0 24</inkml:trace>
  <inkml:trace contextRef="#ctx0" brushRef="#br0" timeOffset="10292.3416">12477 16297,'50'24</inkml:trace>
  <inkml:trace contextRef="#ctx0" brushRef="#br0" timeOffset="11701.4654">12874 16371,'0'25,"0"49,0-24,-25 0,25 24,0-24,0-26,0 51,0-1,0-99,0-49,0 24,25 50,0-24,0 24,-1 0,-24 24,25 26,0 0,0-1,-25 26,0-51,49 1,-24-25</inkml:trace>
  <inkml:trace contextRef="#ctx0" brushRef="#br0" timeOffset="12299.8523">13246 16024,'0'25</inkml:trace>
  <inkml:trace contextRef="#ctx0" brushRef="#br0" timeOffset="13045.421">13246 16049,'74'0,"-24"0,-25 0,0 0,-1 0,1 24,0 26,0-25,-25 0,0 24,-25-24,-25 0,50 0,-49-1,24 1,25 25,0 24,0-24,0-25,25-25,0 0,49 0,1 0,-51 0,1 0</inkml:trace>
  <inkml:trace contextRef="#ctx0" brushRef="#br0" timeOffset="13914.3753">13891 15776,'25'0,"0"0,-1 0,1 49,0 1,0-25,0 49,-1-24,-24 24,25-49,0 25,0-26,-25 1,25 0,-1 0,1 24,0 1,-25-25,25 0</inkml:trace>
  <inkml:trace contextRef="#ctx0" brushRef="#br0" timeOffset="14593.9209">14263 15974,'-25'0,"0"0,-24 50,24-1,0 26,0-50,1 24,-1 1,25-1,-25-49,25 25,-25 50,0-75,25 49,0-24,0 0,-24 25,-1-26</inkml:trace>
  <inkml:trace contextRef="#ctx0" brushRef="#br0" timeOffset="15361.7165">13792 16768,'49'0,"1"0,24 0,1 0,-26-25,26 25,-26 0,26-25,-26 1,1 24,24-25,1 25,-50 0,24 0,1 0,-50-25,50 0,24 0,-24 25,24 0</inkml:trace>
  <inkml:trace contextRef="#ctx0" brushRef="#br0" timeOffset="17049.5979">14387 17140,'25'25,"0"-25,-1 49,26-24,-25 25,-25-25,25 24,-25 1,0-25,0-1,-50 1,25 25,0 0,1-26,-26 1,0-25,26 0,-1 25,0 0,25 0,-50-25,26 24,24 1,0 25,0-25,74-25,-24 0,24 0,0 0,1 0,-25 0,24 0,0 0,-49 0,25 0,-1 0</inkml:trace>
  <inkml:trace contextRef="#ctx0" brushRef="#br0" timeOffset="18489.2934">14164 17239,'25'-25,"-1"1,-24-1,50 25,24 0,-49-25,0 25,25 0</inkml:trace>
  <inkml:trace contextRef="#ctx0" brushRef="#br0" timeOffset="49120.0555">7318 17413,'25'0,"-25"74,24-24,1-25,0 0,25-1,-1 1,1-25,-1 25,-24 0,25-25,-1 0,1 0,0 0,-26 0,51 0,-26 0,-24 0,25 0,24 0,-49 0,25 25,-1-25,-24 0,25 0,-1 0,1 0,24 0,1 0,-1 0,-24 0,-1 0,1 0,-25 0,24 0,26 0,-50 0,24-25,-24 0,0 25,49 0,-49-25,0 25,24 0,26 0,-50 0,24 0,1 0,-25 0,24 0,1 0,-25 0,24 0,-24 0,0-25,49 25,-49-24,0 24,49 0,-49-25,0 25,49 0,-49-25,50 25,-26 0,-24-25,25 0,24 0,-49 1,0 24,-25 24,-75 1,50-25,1 50,-1-25,0 0,25-1,25-24,0 0,-1 0,1-24,-25-1,-25 0,1 25,-51-25,26 0,24 25,-25-25,1 1,-1-1,25 0</inkml:trace>
  <inkml:trace contextRef="#ctx0" brushRef="#br0" timeOffset="59959.9665">5309 14139,'-25'0,"25"-25,0 0,-25-25,0-24,0 24,25 26,0-51,0 1,0 24,0 1,0-1,-24 25,-1-49,25 24,-25-24,25 49,0-25,0 1,0-1,0 0,0 1,0-1,0 1,0-1,0 25,0-49,25 49,-25 0,49 25,-24-25,0 25,49-24,1 24,-26 0,1-25,0 0,24 25,0-25,-24 25,24 0,26 0,-26 0,-49 0,24 0,1 0,-25 0,25 0,-26 0,51 0,-1-25,25 1,1-1,-26 25,-49-25,49 0,-24 25,24 0,1 0,-51 0,26 0,0 0,-1 0,51 0,-1 0,0 0,0 0,0 0,-49 0,24 0,1 0,-26 0,1 0,0 0,-26 0,26 0,0 0,-1 0,26 0,-1 0,-24 0,-25 0,24 0,-24 0,25 0,-1 0,26 0,-51 0,26 0,-25 0,24 25,1-25,0 50,24-26,-49 1,24 0,-24 0,-25 0,0 24,0 1,0-25,0 49,-25 0,1 26,-1-51,25 51,0-26,0 0,0-24,0 0</inkml:trace>
  <inkml:trace contextRef="#ctx0" brushRef="#br0" timeOffset="173823.5961">695 14486,'74'-25,"1"25,-26 0,26-25,-1 1,-24 24,-1 0,26-25,-1 25,1 0,-26 0,50 0,1 0,-1 0,-50 0,51 0,-1 0,0 0,-24 0,-51-25,-24 0,-24 25,-26 0,25 25,-24-25,-1 25,25-25,75 0,-25 0,49 0,0 0,-49-25,-25 0,-74 25,-1 0,1-25,49 0,-24 25,24-24,-50 24,125 0,49 0,0 0,1 24,-51 1,26 25,-75-25,-50 0,25-1,0-24,-24 25,-1-25,25 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23:38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3523 9674,'49'-25,"26"0,-1 0,25 25,-49 0,49-24,-24-1,49 25,24 0,1 0,74 0,-99 0,75-25,-75 25,-25 0,-24 0,24 0,-25 0,1 0,-51 0,26 0,24 0,-49 0,50 0,-1 0,50 0,-25 0,-24 0,-26 0,75 0,-24 0,-26 0,0 0,-24 0,24 0,1 0,-1 0,-49-25,25 0,24 25,-49-24,0 24,49 0,-24-25,24 25,1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27:53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6822 5110,'24'0,"1"0,25-25,-1 25,-24 0,25 0,-1 0,-24 0,25 0,0 0,-1 0,26 0,-1 0,-24 0,24 0,0 0,1 0,-50 0,24 0,1 0,-25 0,24 0,26 0,-51 0,51 0,-26 0,-24 0,25 0,24 0,-49 0,25 0,-1 0,1 0,0 0,-1 0,-24 0,49 0,-24 0,-25 0,24 0,-24 0,25 0,24 0,-49 0,25 0,-1 0,1 0,24 0,-24 0,24 0,-24 0,24 0,1 0,-1 0,1 0,-1 0,-24 0,-1 0,1 0,-1 0,-24 0,50 0,-26 0,-24 0,25-25</inkml:trace>
  <inkml:trace contextRef="#ctx0" brushRef="#br0" timeOffset="17453.6142">4837 7193,'50'0,"24"0,-24 0,0 0,24 0,0 0,-24 0,0 0,-1 0,1 0,24 0,1 0,-1 0,0 0,-24 0,24 0,-24 0,0 0,24 0,-49 0,24 0,26 0,-50 0,24 0,1 0,0 0,-1 0,1 0,-25 0,49 0,0 0,1 0,-26 0,1 0,24 0,-24 0,24 0,1 0,24 0,0 0,-49 0,24 0,1 0,24 0,-49 0,24 0,25 0,0 0,1 0,-51-24,26 24,-1 0,-24-25,-25 0,49 25,-24-25,-26 25,26 0,0 0,-1 0,1 0,-1 0,1 0,0 0,24-25,0 25,-24 0,24 0,1 0,-26 0,-49-24,50 24,-25 0,0-25,24 0,-24 25,25 0,-25 0,-1 0,26 0,0 0,-26-25,26 0,0 1,24-1,-74 0,25 25,0-25,-1 0,-24-24,25-1,-25 0,0-24,0 24,0-24,0-25,0 0,0-1,-25 1,1 0,-26 25,50 49,-25-50,0 50,1 1,-1-1,25 0,-50 25,-24 0,24-25,-24 0,-50 1,-25 24,25-25,-50 0,-24-49,24 49,50 25,50 0,-1 0,50 0,-24 0,-26 0,1 0,24 0,1 0,-26 0,26 0,-26 0,1 0,-50 0,25 0,0 0,-26 0,1 0,25 0,0 0,49 0,-24 0,24 0,1 0,-1 0,1 0,-26 0,26 25,-51-1,26-24,24 25,-24 0,24-25,1 0,-1 25,25-25,-49 25,24-1,1-24,24 0,-25 0,1 0,49 25,-50 0,25 0,0-25,-24 25,-1-25,50 24,-49 1,-1 0,0 25,26-25,-26-25,25 24,0 1,25 0,-24-25,-1 25,25 0,-25-1,0-24,0 50,25-25,-25 0,1-1,-1 1,25 25,-25-25,0-1,25 26,0 0,-25-50,25 49,-24 26,24-51,0 26,0 0,0-1,0 26,0-1,24-49,1 0,0 0,0-1,0 1,-1 0,1 25,25-26,0 1,24 25,0-25,-24-1,24 1,1 0,-1-25,1 25,-26-25,1 0,-1 0,1 0,24 0,-24 0,-25 0,24 0,26 0,-26 0,26 0</inkml:trace>
  <inkml:trace contextRef="#ctx0" brushRef="#br0" timeOffset="907121.8271">13494 7218,'50'0,"24"0,25 0,-24 0,49 0,-25 0,-25 0,26 0,24 0,24 0,-73 0,24 0,0 0,25 0,-24 0,-1 0,25 25,25 0,-50 0,50 24,24-24,-49-25,50 0,-50 0,25 0,-25 0,49 0,1 0,0 0,-1 0,1 0,-25 0,74 0,0 0,-49 0,0 0,-1 0,-24 0,0 0,-50 0,25 0,-49 0,24 0,-25 0,25 0,1 0,-1 0,-50 0,26 0,24 0,25-25,25 0,0-24,-50 24,-49 0,24 0,-24-24,-26-1,26 1,-25-1,0 0,-25-24,0-1,0 1,0 0,-75-50,26 24,-26 1,1-25,-50 25,-25-25,0 25,0 49,0-24,50 24,25 0,-1 26,26-1,-50 0,24 0,1 0,-25 1,-1-1,1 0,25 0,24 25,-49 0,0 0,-1 0,1 0,-25 0,-49 0,-1 0,0 0,1 0,24 0,-25 0,25 0,25 0,0 0,-49 0,24 0,25 25,-50 0,-49 49,24-49,1 0,0 0,24 49,0-49,1 0,-26-1,26 26,73 0,1-25,0-1,25 1,24 0,-24 0,24-25,0 25,26-1,-1 1,-25 25,-24-25,-1 24,1-24,24 25,1-1,-1 1,25-1,-24 1,24-25,25 24,0 26,0-50,-25 24,0 1,25 24,0-24,25 0,25 24,-1-24,75 24,-25-24,1 49,-1-50,25 1,-50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28:52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11038 14486,'-24'25,"-51"24,50 1,1-25,-26 24,-24 26,24-26,0 26,26 24,-26 0,25-24,-24 24,24 0,0 50,25-50,-25-49,0 24,25 1,0-1,0-24,0 24,0 25,25 0,0 1,-25-1,25-25,0 1,24 24,-24 0,25 0,-26-24,26-26,-25 26,0-26</inkml:trace>
  <inkml:trace contextRef="#ctx0" brushRef="#br0" timeOffset="2046.215">6350 15925,'25'0,"25"-25,-25 0,-25 0,49-24,-24-26,25 26,-1 24,1-50,-1 1,-24 0,25-1,-50 1,49-1,-24 50,25-24,-25-1,-25 25,0-24,0 24,-50 25,25 0,0 0,1 50,-26-26,25 51,25-1,-25 1,1-1,-1-24,25 24,-25-24,25 24,0-24,0 24,0 1,0-26,0 1,0-1,0 26,0-50,25 24,49-49,-24 0,-25 0,24-25,-49-24,25 24,0-25,0 1,-25-26,0 100,0 25,0-1,0 1,24 0,1 24,0-49,0 0,49-25,-49-25,0 0,0-25,0 50</inkml:trace>
  <inkml:trace contextRef="#ctx0" brushRef="#br0" timeOffset="2580.4472">7194 15553,'-25'0</inkml:trace>
  <inkml:trace contextRef="#ctx0" brushRef="#br0" timeOffset="3750.7082">7219 15850,'24'25,"1"0,-25 0,0 24,0 1,0-25,25 24,-25 1,0-25,25-75,-25 0,25 50,-1-49,1-1,25 25,-25-24,49-1,-24 25,-1 1,26 24,-51 0,-24 49,0 26,0-1,25-74,0 0,0-25,74-24,-25-1,1 0,24 1,-24 24,-1 0,-49 0,24 50,-24 25,25 24,-25 1,-1-1,1-49,0 24,-25-24,-74-25</inkml:trace>
  <inkml:trace contextRef="#ctx0" brushRef="#br0" timeOffset="4570.2497">6102 16644,'25'-25,"0"50,0 25,0-26,-1 51,1-1,25 1,-25 24,24 0,-24 0,25-24,-50-26,0-148,0 49</inkml:trace>
  <inkml:trace contextRef="#ctx0" brushRef="#br0" timeOffset="4991.4142">6474 16743,'0'-25,"-24"50,-26-25,0 50,1-1,-26 1,1 24,24 1,1-1,24-49,-25 0,50 0</inkml:trace>
  <inkml:trace contextRef="#ctx0" brushRef="#br0" timeOffset="6611.7618">6822 17214,'49'0,"26"0,-26 0,1 0,24 0,1 0,24 0,0 0,25 0,-49 0,24 25,-25-25,1 0,-26 0,-24 25,0-25,24 0,1 0,24 0,-74 25,-49 0,-1-1,25-24,25 25,-24 0,-1 0,0 0,-25-1,75-24,25-24,-25-1,24-25,-24 50,0-25,-25-49,25 49,-25-24,0-1,0-24,0 49,-25 0,25-49,-25 49,0 25</inkml:trace>
  <inkml:trace contextRef="#ctx0" brushRef="#br0" timeOffset="8073.7801">8608 16818,'0'49,"0"1,0 24,0-24,0-1,-25 1,25-25,0 0,0-1,25 1,-1-25,1 0,25 0,-1 0,-24-25,0-24,0-1,-25 25,25-24,-25-1,49 25,-24 1,0-1,0 0,-25 0,0-24,0-26,0 50,0 1,-25-51,0 75,0 0,-24 0,24 0,25 25,-25 0,0-25,25 25,0-1,-25 26,1-25,24 0,-25-1,0-24</inkml:trace>
  <inkml:trace contextRef="#ctx0" brushRef="#br0" timeOffset="9527.862">10914 15850,'25'0,"0"-25,-25-24,25 24,0-49,-25 24,0 25,24 0,1-24,-25-26,0 26,0-26,0 26,0 24,0-25,0 100,0 24,0 1,0 74,-25-50,1 25,24 0,0 25,0-50,0-50,0 26,0-26,0-24,0 0</inkml:trace>
  <inkml:trace contextRef="#ctx0" brushRef="#br0" timeOffset="10039.7015">11386 15825,'25'0,"49"-24,-74-1,74 25,-24-25,24 25,1 0,24 0,-25 0,26 0,-51 0,1 0,-1 0</inkml:trace>
  <inkml:trace contextRef="#ctx0" brushRef="#br0" timeOffset="10511.4824">11882 15503,'0'-25,"25"75,-1-25,-24 49,0 0,0 26,0-51,0 26,0-1,0 0</inkml:trace>
  <inkml:trace contextRef="#ctx0" brushRef="#br0" timeOffset="11030.1579">12750 15429,'25'0,"0"0,-1 0,1 0,25 74,-1 0,1 26,0-26,-1 0,-24-24,25 0</inkml:trace>
  <inkml:trace contextRef="#ctx0" brushRef="#br0" timeOffset="11514.2374">13196 15354,'-49'50,"-26"-1,1 26,0-1,-1 1,1-1,49 0,-25 1,26-26,-1-49,0 50,0-25,25 0,-25-25</inkml:trace>
  <inkml:trace contextRef="#ctx0" brushRef="#br0" timeOffset="12142.2648">12973 14163,'50'0,"-1"0,1 0,0 25,24 25,0 49,50 0,-49 1,24 48,-24 1,24 50,0-51,-49 26,-26-25,1-25,0-25,-25 0,0 1,0-1,0-50,0 26,0 24,0-25,-25-24,-24 25,24-1,0 0,0 1,0-1,1-49,-1 25,0-26</inkml:trace>
  <inkml:trace contextRef="#ctx0" brushRef="#br0" timeOffset="13032.8568">14412 13891,'0'-25,"49"0,-24 25,25-25,-50-24,50-1,-1 25,-24-24,0-1,24-24,-24 24,-25 25,0 50,0 49,0 1,0-1,0-24,0 49,0-25,0 1,0-50,0 24,0 1,0-25,-74-25</inkml:trace>
  <inkml:trace contextRef="#ctx0" brushRef="#br0" timeOffset="13558.8943">14213 14461,'25'0,"50"0,-1 0,-24 0,49-25,-49 1,49 24,-25 0,-49-25,74 0,-24 25,-1 0,0 0,-49 0,25 0,-1 0</inkml:trace>
  <inkml:trace contextRef="#ctx0" brushRef="#br0" timeOffset="14115.7518">14610 14734,'75'0,"-26"0,1 0,0 0,-1 50,1-1,24 1,-24-25,-1 24,-24 1,0-25</inkml:trace>
  <inkml:trace contextRef="#ctx0" brushRef="#br0" timeOffset="14626.4348">15181 14684,'-25'0,"-25"75,1-1,-26 25,1-24,-25 49,24-25,26-25,-1-24,25-25,25 0</inkml:trace>
  <inkml:trace contextRef="#ctx0" brushRef="#br0" timeOffset="15328.5951">15702 15577,'25'0,"-1"0,26 0,24 0,1 0,-50 0,24 0,1 0,-1 0,26 0,-1 0,1 0,-51 0,26 0</inkml:trace>
  <inkml:trace contextRef="#ctx0" brushRef="#br0" timeOffset="15862.9269">15578 15825,'24'0,"51"0,49 0,0 0,-25 0,25 0,0 0,-25 0,-24 0,-26 0</inkml:trace>
  <inkml:trace contextRef="#ctx0" brushRef="#br0" timeOffset="17015.3677">17339 15726,'25'0,"24"-25,26 1,-1-1,-24 0,24 0,1-24,24-1,-50 0,51 26,-51-1,-24-25,0 25,0 0,-25 1,0-51,0 1,0 49,-50 0,0 0,1 25,24 0,-25 0,26 0,-26 0,0 0,26 0,-26 0,25 0,0 0,0 0,-24 50,49-25,-25 0,0 24,0 1,1-1,24-24,-25 50,0-26,25-24,0 25,0-1,0-24,0 50,0-26,25 1,0-25,-25 24,24 26,1-26,0-24,-25 0,25 24,24-24,1-25,0 0,-1 0,1 0,0 0,24 0,0 0,1 0,-50 0,49 0,0 0,26-49,-26 24,-49 25,0-25</inkml:trace>
  <inkml:trace contextRef="#ctx0" brushRef="#br0" timeOffset="17559.1722">19075 15404,'0'-25,"25"25,25 0,24-25,-24 25,-1 0,-24-25,25 25,-1 0,-24-25,49 25</inkml:trace>
  <inkml:trace contextRef="#ctx0" brushRef="#br0" timeOffset="18265.8254">19001 15652,'25'0,"-1"0,26 0,0 0,-1-25,-24 25,25-25,-26 25,26 0,24 0,-49 0</inkml:trace>
  <inkml:trace contextRef="#ctx0" brushRef="#br0" timeOffset="19335.2297">20291 14064,'0'75,"0"-26,0 26,0 24,0 0,0 0,0 25,0 0,0 0,0 25,0-74,0 49,0-25,24 0,1 0,0-24,25-1,-50 1,49-1,1-24,-25 24,-1 0,26 1,0-1,-1 1,1-51,-25 26,-1 0,1-1,0 1</inkml:trace>
  <inkml:trace contextRef="#ctx0" brushRef="#br0" timeOffset="20239.4344">20960 15900,'0'-25,"25"0,0-24,0-26,24 1,-24-25,0-1,-25 1,25 49,0-24,-25 24,0 26,0-51,0 1,0 99,0 24,0 26,0 49,0-25,0 0,0 0,0 1,0-51,0 26,0-1,0-49,0 24,0 26,0-50,0-1</inkml:trace>
  <inkml:trace contextRef="#ctx0" brushRef="#br0" timeOffset="22109.6731">22002 14436,'25'0,"-25"-24,-25-1,0 0,25 0,-25 0,-24 0,-26 25,51 0,-26 0,25 0,-49 0,-1 0,1 0,49 0,25 75,0-25,0-26,0 26,0 0,75-50,-1 0,-24 0,-1 0,1 0,-25 0,49-25,-49 0,24 0,-49 0,25 25,0 0,25 0,-25-24,24-1,1 0,-25 0,-1 0,1 0,0 25,-25-24,74 24,1 0,-50 0,24 0,1 0,-25 24,24 1,1-25,-50 25,0 25,-25-25,0-1,0 1,1-25,-26 0,0 0,26 0,-26 25,25 0,0-25,-49 0,0 0,49 0,-25 0,1 0,-1 0,-25 0,26 0</inkml:trace>
  <inkml:trace contextRef="#ctx0" brushRef="#br0" timeOffset="22745.4114">22622 13395,'25'49,"0"50,24 1,51 48,-26 26,25 24,1 26,-1-1,-74 0,24 25,1-25,-25 50,-25-49,0 24,0-25,-25-99,-25 25,25 24,-49-73,0 48,-51 1,1 25,-24-50,73-50,1-49,-1 50,1-26,-25 1,24-1,-49-24</inkml:trace>
  <inkml:trace contextRef="#ctx0" brushRef="#br0" timeOffset="72254.3824">12775 9054,'25'25,"24"-1,-24 1,0 0,0 0,24 0,-24-1,25-24,-26 25,1 0,25 0,24-25,1 0,-26 0,1 0,-1 0,-24 0,50 0,-1 0,-24 0,-25-25,24 0,-24-24,25 49,-26-50,-24 25,0 0,0-49,-24 74,-1 25,0 0,25-1,-50 1,26 25,-26-25,25-1,0-24,1 25,-1-25,-25 25,0-25,26 25,24 0,-75-25,26 0,-26 0,26 0,-26 0,26 0,24 0,-25 0,-24 0,49 0,-25 0,1 0,24 0,-25 0,1 0,24-50,0 0,25 26,0-26,-25 25,25-24,0-26,25 50,0 25,0 0,0 0,-1 50,26-25,-25 24,24 1,-24-25,0 24,-25-24,25 25,24-50,1 25,24-25,-24 24,-50 1,25-25,0 0,49 0,-49 0,0-25,24 1,26 24,-51 0,26-25,0 0,-1 0,-24 0,0 1,25 24,-26-25,-24 0,0 0,0-24,-24 73,-1 1,25 0,-25 0,-25 0,26-1,-1 1,-50-25,50 0,1 0,-26 0,-24 0,49 0,0 0,-49 0</inkml:trace>
  <inkml:trace contextRef="#ctx0" brushRef="#br0" timeOffset="86002.2816">18703 8533,'74'0,"-24"0,0 0,24 0,-49 0,25 0,-26 0,1 0,25 0,-1 0,-24-25,50 25,24-25,-25 0,1-24,-1-1,-24 1,24-1,-24 25,-26-49,26 24,-25 1,-25 24,0 0,0-50,0 1,0 49,0-24,0 24,0-50,0 26,0-1,0 25,-25 1,0-26,0 25,25 0,-49 1,-1-26,1 25,24 0,0 25,-25-24,1 24,-26 0,26 0,24 0,-25 0,-24 0,49 0,-24 0,-1 0,25 0,-49 0,24 24,1-24,24 25,-25-25,25 25,0 25,25-26,-24 1,-1 50,0-26,0-24,0 25,25-26,0 1,0 25,0-1,0-24,-24 50,24-1,0-24,-25-50,0 49,25 1,0-25,-25 0,25-1,0 51,0-1,0-24,0-25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31:18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13420 13246,'24'0,"51"0,-25-25,-1 0,-24 25,25-25,-26 0,1 25,0 0,0 0,-25-24,0-1,0 74,0 26,0-1,25 1,-25-50,0-1,0 26,0 24</inkml:trace>
  <inkml:trace contextRef="#ctx0" brushRef="#br0" timeOffset="873.123">13519 13767,'99'-25,"0"0,-24 0,-26 25,1 0,24 0,-24-25,24 25,-49 0,25-24,-25 24</inkml:trace>
  <inkml:trace contextRef="#ctx0" brushRef="#br0" timeOffset="2031.4873">14139 13915</inkml:trace>
  <inkml:trace contextRef="#ctx0" brushRef="#br0" timeOffset="2801.8555">14040 14188,'0'-25,"0"1,0-1,25 0,49 25,-49 0</inkml:trace>
  <inkml:trace contextRef="#ctx0" brushRef="#br0" timeOffset="3386.4915">14164 14089,'49'0,"-49"50,0-1,0 26,0-51,-24 1,-1 0,0 25,-25-25,26 24,-26-24,0-25,26 25,24 0,-25-25,0 24,25 51,0-26,0 26,0-1,25-49,0-25,49 0,0 0,-24 0,-25 0,24 0,1 0,-25 0,24 0,-24 0</inkml:trace>
  <inkml:trace contextRef="#ctx0" brushRef="#br0" timeOffset="7684.4163">13072 12650,'0'50,"0"24,0-24,0 49,0 0,0-49,0 49,0 25,0-24,0-1,0 0,25 0,0 0,-25-49,25 24,0 26,-1-26,1 0,0 1,0-26,0 26,-1-1,26 1,-50-1,25 25,0-49,-1 24,1 26,-25-1,0-25,0-49,25 25,0 24,0-24,-25-26,25 1,-25 0,24 0,1 0</inkml:trace>
  <inkml:trace contextRef="#ctx0" brushRef="#br0" timeOffset="8558.1548">14412 12378,'25'0,"24"0,-24 24,25 26,-25 49,24 0,-24 1,0-1,-25 25,25-25,-1 0,1 1,-25-1,0-50,0 26,0-1,0 1,0-51,0 51,0-26,0 1,0 24,0 1,0-1,0-24,0 24,0 1,0 24,0-49,0-1,0 26,0-51,0 26,0 0</inkml:trace>
  <inkml:trace contextRef="#ctx0" brushRef="#br0" timeOffset="10448.2966">15230 12154,'50'0,"-50"-49,0 24,0-25,0 1,0 24,0-50,0 26,0-1,0-24,0 123,0-24,0 50,0-1,0 25,0-49,0 49,0-24,25-1,0-49,-25 24,24-24,-24 0,0 49,0 1,0-50,-24-25,-1 24,0 1,50-25,0 0,-1 0,1 0,25 0,-25 0,-1-25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09:12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17587 5556,'25'0,"24"0,26 0,-1 0,1 0,-26 0,26 0,-26 0,-24 0,25 0,-125 0,50 0,-24 0,-26 0,26 0,24 0,-25 0,-24 0,124 0,24 0,-49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32:51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12378 9525,'49'0,"-24"0,0 0,0-25,25 25,-50-25,49 1,1-1,-25 25,-1-25,1 0,25 25</inkml:trace>
  <inkml:trace contextRef="#ctx0" brushRef="#br0" timeOffset="1992.3317">12800 9575,'74'0,"-49"-25,0 0,49 25,-24-25,-26 25,26 0,24 0,-49-25,0 25</inkml:trace>
  <inkml:trace contextRef="#ctx0" brushRef="#br0" timeOffset="3447.393">11931 8483,'-24'0,"-1"25,25 0,-25-25,0 49,0 1,1-25,24 24,0 26,0-50,0 24,0 1,0-25,0 24,0 1,0 0,0-1,0 1,0-25,24-1</inkml:trace>
  <inkml:trace contextRef="#ctx0" brushRef="#br0" timeOffset="9006.4034">12080 8905,'25'-25,"-25"0,25-24,0 49,-25-75,0 1</inkml:trace>
  <inkml:trace contextRef="#ctx0" brushRef="#br0" timeOffset="9444.813">12179 8483,'0'0,"0"50,0 24,0 1,-24-1,-1 0,0-24,25 0,0-1,0 1,-25 24,0-49</inkml:trace>
  <inkml:trace contextRef="#ctx0" brushRef="#br0" timeOffset="10801.4314">12378 8756,'25'0,"24"0,-24 0</inkml:trace>
  <inkml:trace contextRef="#ctx0" brushRef="#br0" timeOffset="11454.9002">12775 8806,'0'24,"0"51,-25-50,25-1,0 26</inkml:trace>
  <inkml:trace contextRef="#ctx0" brushRef="#br0" timeOffset="11934.635">13370 8359,'99'0,"-24"0,-26 0</inkml:trace>
  <inkml:trace contextRef="#ctx0" brushRef="#br0" timeOffset="13430.2718">12700 8706,'25'0,"0"0,0 25,0 0,-1 0,1 0,0 24,-25 1,0 24,0 1,25-50,49-25,-24-25,-1-25,26-49,-50 49,-1-49,26 25,-25-1,-25 26,0-1,0 0,0 26,0-26,0-24,25 74,24 0,26 0,-1 0,1 0,-26 0,26 24,-1-24,-24 0,-26 0,51 0,-1 0,-49 0,-25 25,0 0,-25 0,0 0,25-1,-24 1</inkml:trace>
  <inkml:trace contextRef="#ctx0" brushRef="#br0" timeOffset="13999.8733">13569 8582,'0'75,"24"-26,1 26,0-26,0-24,-25 25</inkml:trace>
  <inkml:trace contextRef="#ctx0" brushRef="#br0" timeOffset="14446.7388">13792 8706,'-50'0,"1"0,-1 25,0 0,1-25,-1 50,0-26,1 26,24-25</inkml:trace>
  <inkml:trace contextRef="#ctx0" brushRef="#br0" timeOffset="15103.1572">13965 8136,'75'50,"-50"-1,-1-24,26 25,-25-1,0 1,-25-25,0 24,24 1,-24-25,0 24,0 1,0-25,0 49,0-24,0-26,0 26,0-25,0 0,-24-1,24 26,-25-50,25 25</inkml:trace>
  <inkml:trace contextRef="#ctx0" brushRef="#br0" timeOffset="15728.6926">14635 7937,'-25'25,"25"0,0 50,0-1,-24 0,-1 1,25-26,0 26,0-1,0-49,0 49,0 1,0-50,0 24,0 1,0-25,25 24,-25 1,24-1,-24-24,0 0,25 25,25-1,-25 1,24 24,-24-24,-25-25</inkml:trace>
  <inkml:trace contextRef="#ctx0" brushRef="#br0" timeOffset="16453.3941">14883 8731,'50'0,"-25"-25,-1-24,-24 24,0-25,25-24,0 0,-25 24,0 0,0 1,0 98,0 26,0-1,0 1,0-1,0-24,0 24,0 0,0-49,25 25,-25-1,0 26</inkml:trace>
  <inkml:trace contextRef="#ctx0" brushRef="#br0" timeOffset="16894.1185">15280 8706,'25'0,"0"0,24 0,1-24,-25-1,24 25,-24 0,25 0,-26-25</inkml:trace>
  <inkml:trace contextRef="#ctx0" brushRef="#br0" timeOffset="17273.9839">15379 8508,'25'25,"-25"24,0 26,0-26,25-24,0 0</inkml:trace>
  <inkml:trace contextRef="#ctx0" brushRef="#br0" timeOffset="19016.0835">15900 8930,'0'24,"0"1,0 25,25-25,0-25,24 0,1 0,-25 0,49 0,1 0,-51-25,-24 0,0-49,-24 24,24 0,-25-24,0 24,0-24,0 49,1-49,-1-1,0 26,25 24,0 0,0 0,0-24,0 24,0 0,25 25,-25-25,25 1,24 24,-24-25,25 0,24 25,0 0,-49 0,25 0,-1 0,1 0,24 0,-24 0,-25 0,25-25,-26 0,26 25,24-24,-24 24,-25 0,24 0,-24 0,-25 74,0 0,0-24</inkml:trace>
  <inkml:trace contextRef="#ctx0" brushRef="#br0" timeOffset="20641.5778">16520 8483,'50'0,"-50"50,25-1,-1 26,-24-50,25-1,0 1,-25 0,0 49,0-49,0 0</inkml:trace>
  <inkml:trace contextRef="#ctx0" brushRef="#br0" timeOffset="21544.3283">16768 8458,'0'25,"-49"0,-1 0,25 0,0-1,1 1,-26 0,50 0,-25 0,0-1,1 1,-1 0,0 25,0-26</inkml:trace>
  <inkml:trace contextRef="#ctx0" brushRef="#br0" timeOffset="22792.7701">17215 7714,'25'-25,"-1"50,26 0,-50 25,25-1,0 1,-1-1,1 1,0 25,0-1,0-24,-25-26,24 51,1-26,-25-24,0 25,0-1,0-24,0 25,0 24,0-24,0 24,0 1,0-1,0-24,0-1,0 1,0-25,0 0,-25-1,1 1</inkml:trace>
  <inkml:trace contextRef="#ctx0" brushRef="#br0" timeOffset="36170.0367">19075 10368,'50'0,"-1"25,-24 0,25-25,-1 0,-24 0,25 0,-1 0,-24 0,25 0,-25 0,49 0,0 0,26 0,-26 0,-49 0,49 0,-24 0,-25 0,24 0,26 0,-50 0,49 0,0 0,1-25,-26 25,26 0,-1-25,1 25,-26-24,26-1,-26 25,-24 0,25-25,-25 25,24 0,1 0,24-25,1 0,-26 1,26 24,-26 0,1-25,-1 0,-24 0,0 0,0 1,24-1,-24-25,-25 25,25 0,0 1,0-26,-1 50,-24-50,25 1,0-1,0 25,0-24,-25-1,24 25,1-49,-25 0,0-1,0-24,0 25,-49-1,-1-74,-24 0,24 50,-24 50,24-26,25 50,0-24,-24-1,-1 25,1-24,24 49,-50-25,1 0,-25 0,0 1,-1 24,1 0,-25 0,25 0,49 0,-24 0,24 0,1 0,-26 0,26 0,-1 0,0 0,1 0,-26 0,26 0,-1 0,0 0,26 0,-26 24,-24 1,-1 0,1 0,24 0,-24-1,-1 1,1 25,0-25,-1 24,26-24,-1 0,0 0,1-1,49 1,-25 0,-25 0,-24-25,74 25,-50-1,25 1,1 0,-1 0,0 0,0-1,0 1,1 25,-1-25,0 24,0-24,0 0,25 0,0 0,0 24,0-24,0 0,25 24,0 1,-25-25,25 24,0 1,-1 0,-24-1,25 26,0-51,0-24,-25 50,25 0,-1-50,1 49,0-24,-25 0,25 24,0 1,-1-25,-24 49,25-74,-25 25,0 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34:21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12328 14387,'0'0,"50"0,24 0,1 0,-1 0,-49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35:20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10394 12898,'0'-49,"0"-26,0 1,24 49,-24-49,25-1,-25 1,0 24,0 1,0 24,-25 25,25 25,25 24,0-24,-25 25,0-1,25 26,0-26,-25 1,0 0,0-1,0 26,0-1,0-49,0 24,0 1,0-25,0 24,0 1</inkml:trace>
  <inkml:trace contextRef="#ctx0" brushRef="#br0" timeOffset="3265.6449">11138 12005,'-25'0,"-50"0,1 0,24 0,1 0,-1 0,50 75,25-50,49-25,-24 0,-25 0,0 0,-1 0,26 0,-25 0,0-25,-1 0,1 0,0 25,25-25,-26 1,1 24,50 0,-1 0,-24 0,24 0,1 0,-51 0,1 0,0 49,0-24,-25 0,0 0,-25-1,0 1,0 0,-24-25,-26 0,1 0,0 0,49 0,-50 0,50-25,-24 0,-1 25,25 0,-24-24,49-1</inkml:trace>
  <inkml:trace contextRef="#ctx0" brushRef="#br0" timeOffset="28192.4242">12576 3919,'50'0,"24"0,1 0,-26 0,26 0,-1 0,-49 0,0 0,0 25,-25 0,0 24,0 1,0-25,0 49,0-49,-25 0,0-25,-49 0,24 0,50 25,74-25,-49 0,25 0,-1 24,-24-24,25 0,-25 25,-1 0,1 0,-25 49,0-49,0 0,-25 0,1-25,-26 0,0 0,1 24,24-24,-25 0,1 25,24 0,-49-25,49 0</inkml:trace>
  <inkml:trace contextRef="#ctx0" brushRef="#br0" timeOffset="29006.8184">13519 4093,'50'0,"-26"49,1-24,25 25,-25-1,-1 1,1 24,25-74,-25 50,-1 0</inkml:trace>
  <inkml:trace contextRef="#ctx0" brushRef="#br0" timeOffset="29528.2433">13990 4266,'0'0,"-49"0,-26 0,50 25,25 0,-49 0,24-25,25 25,-25-1,0 1,1-25,-1 25</inkml:trace>
  <inkml:trace contextRef="#ctx0" brushRef="#br0" timeOffset="32043.7186">14263 4142,'50'0,"24"0,-49 0,0 0,24 0,26 0,-1 0,1 0,-75 25</inkml:trace>
  <inkml:trace contextRef="#ctx0" brushRef="#br0" timeOffset="33291.0005">15131 4068,'0'-25,"0"0,0-24,0 24,25 0,25 25,24 0,-24 0,-1 25,-24 0,0 24,24-24,-24 0,0 0,-25 24,0-24,-74-25,49 25,-25 0,25 0,1-25,-51 24,26 1,-1 0,25 0,-24 0,-1-1,50 26,0 0,0-26,25 26,0-25,24-25,26 0,-1 0,-24 0,-26 0,26 0,24 0,-74 25</inkml:trace>
  <inkml:trace contextRef="#ctx0" brushRef="#br0" timeOffset="35287.5796">12552 4911,'0'-24,"49"24,1 0,-1 0,26 0,-26 0,-24 0,25 0,-1 0,-24 0,50 0,-26 0,-24 0,25 0,-1 0,-24 0,25 0,24 0,-49 0,24 0,1 0,-25 0,49 0,-24 0,-25 0,0-25,-1 25,51 0,-26 0,26 0,-50 0,24 0,26 0,-26 0,1 0,24 0,-49 0,25 0,-1 0,-24 0,25 0,-1 0,1 0,24 0,1 0,-50 0,24 0,1 0,-25 0,24 0,1 0,-25 0,24 0,26 0,-26 0,1 0,-1 0,-24 0,50 0,-26 0,-24 0,25 0,-1 0,1 0,-1 0,26 0,-25 0,24 0,-24 0,24-25,-24 25,-1 0,1 0,-25 0,24 0,1 0,-25 0,49 0,-24 0,-1 0,26 0,-1 0,25 0,-24 0,74 0,-75 0,0 0,1 0,-50 0,49 0</inkml:trace>
  <inkml:trace contextRef="#ctx0" brushRef="#br0" timeOffset="37167.1192">13296 5333,'0'-25,"24"25,26 0,24 0,-49-25,-25 1,50 24,-25 24,-25 1,0 50,0-1,-25-24,0-26,100-24,-51 0,26 25,-25 0,0 0,-1 0,-24 24,0 26,0-51,-24-24,-26 0,-24 0,49 0,0 0,-50 0</inkml:trace>
  <inkml:trace contextRef="#ctx0" brushRef="#br0" timeOffset="37791.1321">13990 5383,'0'-25,"25"25,0 25,0-1,-1 26,1 0,-25-1,25-49,0 50,-25-25,25-25,-1 24,1 1,-25 0,25 0,0 24</inkml:trace>
  <inkml:trace contextRef="#ctx0" brushRef="#br0" timeOffset="38358.8258">14362 5383,'-49'0,"-1"24,25 1,-24 0,-1 0,25 0,0-1,1 26,-26-25,25 24,0-24,1 25,24-25,-25-1</inkml:trace>
  <inkml:trace contextRef="#ctx0" brushRef="#br0" timeOffset="38889.8746">14486 5606,'25'0,"0"0,25-25,24 25,-24 0,-1 0,1 0,-25 0,49 0</inkml:trace>
  <inkml:trace contextRef="#ctx0" brushRef="#br0" timeOffset="40070.149">15454 5482,'-25'-25,"0"-25,0 26,25-1,0-25,0 25,0-24,25 24,0 25,0 0,-1 0,26 0,-25 0,0 0,-1 25,-24 0,0 24,0 1,0-1,-49-24,-1 25,1-50,-1 49,50-24,-50 25,1-50,24 49,0-24,0 0,1-25,24 25,-25 0,0-1,25 26,0-25,50-25,24 0,-24 0,-26 0,26 0,0 0,-26 0,26 0,-25-25,0 25,49 0,-24-25</inkml:trace>
  <inkml:trace contextRef="#ctx0" brushRef="#br0" timeOffset="42560.3806">15826 4142,'49'0,"1"0,24 0,1 0,-1 25,-74 0,50 0,-25-25,-1 0</inkml:trace>
  <inkml:trace contextRef="#ctx0" brushRef="#br0" timeOffset="43255.2129">16123 3795,'0'75,"0"-51,0 26,0 24,0-24,0 24,0 1,0-26,0 26,0-1,0-49</inkml:trace>
  <inkml:trace contextRef="#ctx0" brushRef="#br0" timeOffset="48798.1923">16669 3721,'0'0,"25"-25,25 25,24 0,-24 0,24 0,0 0,1 0,-50 0,24 25,-49 0,0-1,-25-24,-24 25,24 25,0-1,-24 1,24-25,25 49,-25-24,0 24,0-49,25 0,0 0,-24-1,-1 26,25 0,-25-26,0 26,25-25</inkml:trace>
  <inkml:trace contextRef="#ctx0" brushRef="#br0" timeOffset="49369.6217">16644 4266,'25'-24,"50"24,-26 0,26 0,-26 0,-24 0,25 0,24 0,-24 0,24 0,0 0</inkml:trace>
  <inkml:trace contextRef="#ctx0" brushRef="#br0" timeOffset="51661.4774">17562 4713,'25'0,"49"0,1 0</inkml:trace>
  <inkml:trace contextRef="#ctx0" brushRef="#br0" timeOffset="52189.4461">17612 4986,'74'0,"1"0</inkml:trace>
  <inkml:trace contextRef="#ctx0" brushRef="#br0" timeOffset="55807.8334">18653 5035,'25'0,"25"-24,-25-1,-1 0,-24 0,0-24,0-1,0-25,0 26,0-26,0 51,0-26,0-24,25 74,-25 74,0-49,25 24,0 26,-25-50,25 24,-25 1,0-25,0 24,25 26,-25-50,0-1,24 1,-24 0,0 49,0-49</inkml:trace>
  <inkml:trace contextRef="#ctx0" brushRef="#br0" timeOffset="56359.9602">19249 4837,'49'0,"-24"-25,25 25,-1 0,-24 0,25 0,-25 0,24 0,1 0</inkml:trace>
  <inkml:trace contextRef="#ctx0" brushRef="#br0" timeOffset="56887.7927">19398 4490,'0'74,"0"-24,0-26,0 26,0 0,0-26,0 26,0 25</inkml:trace>
  <inkml:trace contextRef="#ctx0" brushRef="#br0" timeOffset="57902.365">20638 3646,'74'0,"1"0,-51 0,51 0,-1 0,-49 0,25 0,-100 0,25 0,1 50,24 0,-25-1,25-24,-25 49,0-24,25-25,-25 49,25 1</inkml:trace>
  <inkml:trace contextRef="#ctx0" brushRef="#br0" timeOffset="58439.122">20737 4043,'74'0,"-49"-25,0 25,50 0,-26-24,-24 24,25 0,-26 0</inkml:trace>
  <inkml:trace contextRef="#ctx0" brushRef="#br0" timeOffset="59078.8776">20216 4366,'50'0,"-1"0,1 0,24 0,1 0,24 0,0-25,25 0,50 25,49 0,-24 0,73 0,-24 0,-49 0,-25 0,-100 0,-49-25</inkml:trace>
  <inkml:trace contextRef="#ctx0" brushRef="#br0" timeOffset="60375.7474">20663 4812,'0'-25,"49"0,-24 1,0 24,0 0,24-25,-49 0,50 25,-25-25,0 25,49 0,-49 0,-25 25,0 25,0 24,0-24,-25-25,0-25,25 49,-25-24,1 0,-1 0,0-1,-25 1,100-25,24 0,1 0,-26 0,-24 0,25 0,-1 0,-49 50,0 24,0 1,0-26,-24 1,-26-25,0-1,26 1,-1 0,-25 0,1-25,-1 0,0 0,25 0,-49 0,24 0,26 0,-26 0</inkml:trace>
  <inkml:trace contextRef="#ctx0" brushRef="#br0" timeOffset="60905.4697">21531 4837,'25'-25,"-1"75,1 24,0 1,0 24,49 0,-49 0,-25-49,0-25,25-1,0 1</inkml:trace>
  <inkml:trace contextRef="#ctx0" brushRef="#br0" timeOffset="61431.9658">21754 4961,'-25'0,"-24"25,-1 24,0 1,-24 0,24-26,26 26,-1-25,-25 0,25 24</inkml:trace>
  <inkml:trace contextRef="#ctx0" brushRef="#br0" timeOffset="62103.6054">22052 5159,'25'-24,"-1"-1,26 25,24 0,-49-25,0 25,49 0</inkml:trace>
  <inkml:trace contextRef="#ctx0" brushRef="#br0" timeOffset="63230.0717">22597 4762,'25'-49,"25"24,-1 0,-24 25,50 0,-26 0,-24 0,25 0,-1 0,-49 25,0 25,0-1,0 26,0-1,0-49,0 0,0 49,-25-49,1-25,24 25,-25 0,-25-1,1 1,-1 0,25-25,0 25,1-25,-1 25,25-1,0 1,0 0,0 0,99 24,-25-24,-24 0,0-25,-1 0,-24 0,25 0,24 0</inkml:trace>
  <inkml:trace contextRef="#ctx0" brushRef="#br0" timeOffset="78956.5393">20936 670,'49'0,"-24"0,25 0,24 0,-24 0,24 0,-49 0,0 25,-25-1,24-24,-24 25,0 25,-24-25,-1-1,0 1,-25 25,26-25,-26-25,0 24,26 1,24 0,74-25,-24 0,24 0,0 0,-49 25,0-25,0 49,0-24,-25 0,0 0,-25 0,0-1,0 26,-24-25,-1 0,25-25,-24 0,24 24,-25-24,-24 25,-1-25,26 0,24 0</inkml:trace>
  <inkml:trace contextRef="#ctx0" brushRef="#br0" timeOffset="79672.2719">21779 1116,'0'50,"25"24,-1 1,1-26,0 1,0-25</inkml:trace>
  <inkml:trace contextRef="#ctx0" brushRef="#br0" timeOffset="80552.8967">21729 1166,'-25'25,"25"-1,-24 1,-1 0,0 25,0-50,0 24,1-24,-1 25</inkml:trace>
  <inkml:trace contextRef="#ctx0" brushRef="#br0" timeOffset="81079.5145">22176 1191,'49'0,"-24"0,25 0,24 0,1 0</inkml:trace>
  <inkml:trace contextRef="#ctx0" brushRef="#br0" timeOffset="82143.5641">23267 719,'0'25,"0"0,0 49,0-49,0 0,-25 0,1 0,-1-1,-25 26,-24-25,24 0,25-25,0 24,1-24,24 25,0 0,0 25,0-26,0 26,24-50,1 50,0-26,25 26,24-25,-24-25,-25 25,24-1,26 1,-26-25,-24 0</inkml:trace>
  <inkml:trace contextRef="#ctx0" brushRef="#br0" timeOffset="83029.7327">23218 670,'24'0,"1"0,50 0,-51 0,-24 25,-24-1</inkml:trace>
  <inkml:trace contextRef="#ctx0" brushRef="#br0" timeOffset="83935.1533">21258 1786,'50'0,"49"0,0 0,0 0,0 0,-24 0,24 0,0 0,25 0,50 0,0 0,49 25,-50 0,-24-1,-49-24,-1 0,-50 0,1 0,24 0,-49 0,25 0,24 0,-49 0</inkml:trace>
  <inkml:trace contextRef="#ctx0" brushRef="#br0" timeOffset="84524.8372">22325 2108,'49'25,"1"25,24 24,1 50,24 25,-25-50,-24 1,-1-26,1-24,-25-26</inkml:trace>
  <inkml:trace contextRef="#ctx0" brushRef="#br0" timeOffset="84935.6066">22721 2307,'-24'0,"-26"25,0-1,26 1,-26 25,0-25,1-25,24 24,0 1,-24-25,49 25</inkml:trace>
  <inkml:trace contextRef="#ctx0" brushRef="#br0" timeOffset="86790.5484">20911 1761,'25'0,"-1"0,1 0,25 0,24 0,-49 0,25 0,-1 0,1-25,-1 1,26 24,-26 0,-24 0,25 0,-1 0,-24 0,50 0,-1 0,-24 0,24 0,0 0,1 0,-25 0,24 0,0 0,-49 0,0 24,25-24,-26 0,26 25,0-25,-26 0,26 0,24 0,1 0,-26 25,-24-25,25 0,-25 0,24 25,1-25,-1 0,26 0,-1 0,1 0,-26 0,-24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36:59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7070 13395,'0'49,"0"26,24-1,1-24,-25-26,0 26,0 0,0-26,0 26,25 0,0-26,49-24,-24 0,0 0,-1 0,-24 0,25 0,24-24,0 24,-49 0,25-25,-25 0,-1 25,26 0,24 0,-24 0,24 0,-24 0,-25 0,49 0,-24 0,24 0,-49 0,25 0,24 0,-49 0,25 0,24 0,-49 0,49 0,-24 0,-25 0,24 0,-24 0,25 0,-1 0,1 0,24 0,-24 0,-25 0,24 0,26 0,-1 0,-49 0,25 0,-26 0,51 0,-1 0,1 0,-51 0,26 0,0 0,-1 0,26 0,-1 0,-49-25,-25-24,25-1,-1 0,1 1,-25-26,0 26,0 24</inkml:trace>
  <inkml:trace contextRef="#ctx0" brushRef="#br0" timeOffset="39069.7184">5408 13965,'25'0,"-1"0,1 0,0 0,0 25,-25 0,25-1,-25 26,24 0,1-1,0 1,-25-1,25-49,0 50,49-25,0 25,26-26,-1 1,25 0,-25 0,50-25,-75 0,26 0,-26 0,0 0,-24 0,24 0,26 0,-1-25,0 0,-24 25,24 0,-25 0,25 0,-24 0,-1 0,-49-25,25 1,-1 24,1 0,24 0,1 0,24 0,0 0,25 0,-25 0,25 0,0 0,0 0,-24-25,-1 25,-25 0,-24 0,24 0,1-25,24 0,-25 0,26 25,-26-25,25 1,50-1,-50 0,50 0,-75 0,1 25,-1-24,26-1,-26 0,-24 25,24 0,0-25,1 25,-1-25,-24 25,24-24,1-1,-1 0,-24-25,-26 1,26 24,0 0,-1 25,-24-25,25-24,-1 24,-24-25,25 26,-25-1,-25-50,24 26,1 24,25 0,-25 0,-1-24,1-1,25 1,-25 49,-1-50,-24 25,25 0,0 0,-25-24,50 24,-1-25,-49 1,25-26,0 26,0 24,-1-25,-24 1,25-1,-25 1,25-26,-25 26,0 24,0-50,0 1,0 49,0-24,25-1,0 25,-25-25,0 1,24-26,-24 51,0-26,25 0,0 1,-25-1,0 1,25-26,-25 26,25-26,-1 50,-24 1,0-26,0 0,0 26,0-51,-24 50,24 1,-25-51,25 1,0-1,-25 1,0 24,25 25,-25-49,1 24,-1 1,25-26,0 51,0-26,-25 0,0 50,25-49,0 24,-25 25,1-25,-1 0,-25 1,1 24,24-25,0 25,-25 0,1 0,24-25,0 25,-24 0,-1 0,0 0,1 0,-1 0,1 0,24 0,-25 0,0 0,26 0,-51 0,26 0,-1 0,-24 0,-26 0,1 0,0 0,25 0,-26 0,26 0,24 0,26 0,-26 0,0 0,25 0,-24 0,24 0,-49 0,24 0,-24 0,24 0,-24 0,-1 0,26 0,-26 0,26 0,-1-25,0 0,-49 1,0 24,0-25,-1 0,26 0,0 25,24 0,0 0,1 0,24 0,-25 0,1 0,-1 0,-24 0,-1 0,-24 0,25 0,-25 0,24 0,-24 0,0 0,24 0,-24 0,-25 0,-25 0,25 0,0 0,25 0,0 0,-1 0,51 0,-1 0,1 0,-26 0,75 25,-49 0,24-25,-25 25,1-25,-26 24,26 1,-1-25,-24 25,24 0,25-25,-24 0,-26 25,25-25,26 24,-1 1,-25 0,1-25,24 25,-25 24,1 1,-1 0,-24-26,-1 26,-24 49,25-24,-50-1,49 0,1-24,-1 0,51 24,-26-24,0-1,25 1,25 0,0-26,-24 26,-1 0,25-26,0 26,-25 0,25 24,0-49,0 24,-25 1,25-25,0 24,0 1,-25 0,25-1,0 26,0-26,0 26,0-1,0 1,0-51,0 26,0 0,0-1,0 1,25-1,0 1,0 0,0-1,-1 1,1 24,0-49,-25 0,25 24,0 1,0-25,-1 24,1 26,0-25,-25-26,25 51,0-1,-1 1,1-26,0-24,0 25,0-1,-1 1,1-25,0 24,-25 1,25-1,0-24,-1 50,-24-26,25-24,0 25,0-1,-25 1,25-25,-1-1,1 1,-25 0,25 0,0 0,0 0,-1 24,1-24,25-25,-25 25,24 0,1-1,-25 1,-1 0,1-25,25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38:36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9749 6424,'24'0,"51"0,-26 0,26 0</inkml:trace>
  <inkml:trace contextRef="#ctx0" brushRef="#br0" timeOffset="583.1689">9823 6648,'25'0,"24"0,26 0,-50 0,-1 0,51 0,-50-25</inkml:trace>
  <inkml:trace contextRef="#ctx0" brushRef="#br0" timeOffset="1903.4285">10617 6176,'0'25,"-25"25,-25-25,1-1,24 51,0-26,25 1,-25-25,25 49,0-24,-24 24,24 1,0-26,0 1,0 24,0-49,0 25,0-1,0-24,0 25,0-1,0 1,0 0,0-1,24 26,1-26,-25 26,25-75,0 24</inkml:trace>
  <inkml:trace contextRef="#ctx0" brushRef="#br0" timeOffset="3856.1032">10691 6896,'50'0,"-25"-25,-25 0,0-74,0 24,0-24,0 25,0 24,0-24,0 24,0 75,0 25,0-1,0 26,0-1,0-49,0 49,0-24,0-25,0 49,0 1,0-1,24-24,-24-1,0 26,25-26,-25-24,25 49,-25 1,0-1</inkml:trace>
  <inkml:trace contextRef="#ctx0" brushRef="#br0" timeOffset="4882.656">11063 6127,'0'25,"0"49,0 0,0-24,25 24,0 1,-25-1,25 1,-1-26,-24 26,0-26,0-24,0 50,0-1,0 0,0-49,0 25,0-1,0-24,0 25,0-25,0 49,0 0,-24-49,24 0,-25 0,25 0,-25-1,25 1,-25 0,25 25,0-26</inkml:trace>
  <inkml:trace contextRef="#ctx0" brushRef="#br0" timeOffset="7914.4644">11535 5978,'24'-25,"-24"0,0-24,0 24,-74 25,49 0,-24 0,24 25,25 0,0-1,-25 1,25 25,-25-25,25 24,0 1,25-50,25 0,-26 0,26 0,0-25,-26 25,1-25,0 0,25 1,-26-26,1 50,-25-25,25 0,25 1,-26 24,26 0,-25 0,-25 24,25 26,-25 0,0 24,0 0,0-49,0 25,-50-50,25 0,-24-25,24-25,25 26,0-26,0 0,-25 26,0-1,0-25,1 25,-26 25,-24 0,49 0</inkml:trace>
  <inkml:trace contextRef="#ctx0" brushRef="#br0" timeOffset="56833.7548">11857 9699,'0'49,"25"1,0-50,-25 49,24-24,1 0,0 49,-25 1,25-75,-25 25,49-25,26 0,-26 0,26 0,24 0,25 0,25 0,-75-25,26 0,-1 0,0 25,0 0,-24 0,-51 0,26 0,24 0,1 0,-50 0,24 0,51 0,-51 0,26 0,-1 0,0 0,-24 0,24 0,1 0,-50 0,49 0,0 0,-24 0,0 0,24 0,-24 0,-1 0,1 0,24 0,26 0,-76 0,26 0,24 0,-49 0,25 0,24 0,-24 0,24 0,1 0,-1 0,-24 0,24 0,-24 0,-26 0,26 0,0 0,-26 0,26 0,25 0,-51 0,1 0,25 0,24 0,1 0,-26-25,-24 1,25 24,24 0,-24 0,24 0,-49-25,24 0,1 25,-25-25,0 25,-1-25,1 25,-25-49,25-1,-25 1,25-51,-25 1,0-25,0 25,0 25,0 49,0-25,0 1,0 24,0-50,0 1,0-1,0 26,-25-26,25 51,-25-26,0 25,1 0,-1 1,-25 24,-24 0,24 0,-99 0,25 0,0 0,25 0,0 0,0 0,49 0,-24 0,24 0,25 0,-49 0,24 0,25 0,-24 0,-50 0,24 0,26 0,-26 0,1 0,49 0,-74 0,49 0,-24 0,24 0,0 0,-24 0,24 0,-24 0,0 0,-1 0,50 0,-49 0,0 24,24-24,0 25,-49-25,0 25,25 0,-1 0,25-25,1 0,-1 24,-24 1,24-25,-24 25,-1-25,26 25,-1 0,-24-25,24 0,1 0,24 0,-25 0,1 24,49 1,-50-25,-24 25,24-25,0 0,1 0,24 0,-50 25,51 0,-1-25,0 0,-25 0,50 24,-24 1,-1 0,0 0,25 25,0-1,0 26,0-1,-25 0,25-24,0 24,0-49,-25 0,25 49,-24-49,24 0,-25 0,25 24,-25 26,25-50,0-1,0 26,-25-25</inkml:trace>
  <inkml:trace contextRef="#ctx0" brushRef="#br0" timeOffset="166232.9453">2704 16421,'0'25,"25"24,-25 26,25-1,-1-24,-24 24,0 0,0 1,0-50,25-1,25-24,24 0,50 0,25 0,50-24,-1-26,-24 25,-1 25,1 0,-50 0,50 0,-1 0,26 0,74 25,-50 0,25 24,149 1,24-25,-73 24,-26-49,50 0,-25 0,-49 0,0 0,-50 0,-25 0,25 0,-25 0,25 0,50 0,0 0,-1 0,26 0,74 0,0 0,24 0,-74 0,50-49,-74-1,-26 25,-24 1,-49-1,24-25,24 25,-23 1,-1-26,49 50,1 0,-25 0,24-25,1 0,0 25,-50 0,0 0,-25-49,0 24,1 0,-1-49,-25 49,25-49,1 49,-1-25,-49 0,49 1,0 24,-49-25,-26 26,-48-1,-1 0,-25 25,-24 0,24-25,1 0,-26 25,-24 0,25-24,24-1,-24-25,-1-24,-24-25,0-25,-25-50,25-25,0 1,-25-75,0 75,0 24,0 50,0 25,0 24,0 1,-25-25,0 24,25 1,-25-25,0 49,25 1,0 24,-24 0,-1 0,0 0,-49 1,24-1,0-25,-98-24,24 49,-25-49,-25 49,-49 25,0 0,49 0,50 0,0 0,25 0,24 0,50-25,-24 25,-1 0,-24 0,-1 0,-49 0,-99 0,-25 0,-99 0,99 0,25 0,49 50,0-26,25 1,75-25,49 0,-24 25,-1 0,-24-25,49 0,-25 25,1-25,-1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41:53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14486 8210,'50'0,"49"0,-24 0,-1 0,25 25,0 25,1-1,48-24,-48 0,-1 25,-25-26,25 26,1-25,-1 0,0-1,0 1,-24-25,24 25,0-25,25 0,-25 0,25 0,-24 0,-1 0,0 0,-49 0,49 0,-49 0,-26 0,26 0,0 0,-1 0</inkml:trace>
  <inkml:trace contextRef="#ctx0" brushRef="#br0" timeOffset="16511.8269">5209 11906</inkml:trace>
  <inkml:trace contextRef="#ctx0" brushRef="#br0" timeOffset="23089.9226">20563 8682,'-49'-25,"-1"25,1 0,24 0,-25 0,-24 0,24 0,-49 0,25 0,-26 0,1 0,74 0,-49 0,-1 0,1 0,0 0,-26 0,26 0,-25 0,0 0,49 0,0 0,-24 0,24 0,-24 0,-1 0,-24 0,50 0,-1 0</inkml:trace>
  <inkml:trace contextRef="#ctx0" brushRef="#br0" timeOffset="26280.1434">20960 8682,'-24'-25,"-1"-25,25 1,0-1,0 25,25 0,-1 25,51 0,-26 0,26 0,-26 0,-24 0</inkml:trace>
  <inkml:trace contextRef="#ctx0" brushRef="#br0" timeOffset="27018.3576">21630 8012,'0'-25,"74"25,1 50,-50-25,-1-1,1 1,0 0,0 25,0-26,-1 1,-24 0,25 25,0-50,0 24</inkml:trace>
  <inkml:trace contextRef="#ctx0" brushRef="#br0" timeOffset="27648.5451">22027 8086,'0'-24,"-50"24,25 24,1-24,-26 25,25 0,0 0,1 0,-1-1,-25-24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8:43:34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9649 12700</inkml:trace>
  <inkml:trace contextRef="#ctx0" brushRef="#br0" timeOffset="2944.1147">9649 14188,'0'25,"0"0,0 24,-24-49,-1 50,25-25,-25-25,0 50,0 24,1-49,24 0,-25-1,0 1,0 0,0 25,25-26,-24 1,-1 25,0-1,0-24,25 0,-25 25,0-50,1 49,24-24,-50 0,25 0,0-1,1 1,-51 0,50-25,-74 0,50 25,-26 0,-24-25,74 24,-74-24,49 25,-24 0,49-25,-24 0,-1 0,50 25,-50-25,-24 0,49 0,-49 25,-1-25,26 0,24 0,-50 0,1 0,24 0,1 0,-1 0,1 0,24 0,-25-25,1 0,49 0,-50 0,0 25,-24-24,24-26,-24 0,-1-24,1 24,24 1,26 24,24 0,0 75,0-1,0 26,0-50,0-1,0-48,0-51,0 26,0 24,0-25,0 1,24 49,-24-25,50 25,24 0,-49 0,25 25,0-25,-1 0,-24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09:49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3994 7764,'50'0,"-26"0,26 0,0 0,-26 0,51 0,-1 0,1 0,-26 0,50 0,25 0,50 0,-25 0,-25 0,-25 0,25 0,-25 0,-49 0,0 0,24 0,-49 0,49 0,1 0,-26 0,-24 0,49 0</inkml:trace>
  <inkml:trace contextRef="#ctx0" brushRef="#br0" timeOffset="1536.8675">3845 11063,'50'0,"-26"25,51-25,-1 0,1 0,-26 0,51 0,-26 0,25 0,-24 0,-1 0,25 0,0 0,-24 49,-1-24,26 25,-1-1,0 1,-25-25,26 0,-1-1,-25-24,-49 0</inkml:trace>
  <inkml:trace contextRef="#ctx0" brushRef="#br0" timeOffset="17184.8369">11708 17289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10:24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12031 7838,'24'0,"1"0,25 0,24 0,1 0,-1 25,0 0,-24-25,49 0,-24 25,-1-1,-24-24,24 0,-24 0,-1 0,-24 0,25 0,24 0,-49 0,49 0,1 0,-50 0,24 0,26 0,-51 0,51 0,-25 0,-26 0,51 0,-1 0,-24 0,-1 0,1 0,-25 0</inkml:trace>
  <inkml:trace contextRef="#ctx0" brushRef="#br0" timeOffset="3064.9763">13593 5779,'50'0,"0"0,24 0,-24 0,49 0,25 0,25 0,-25 25,24 0,1 25,-25-50,-24 25,-1-1,0-24,-49 0,24 0,-24 0,-26 0,26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11:20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 9798,'25'0,"50"0,-1 0,-49 0,24 0,1 0,0 0,24 0,1 0,-1 0,-24 0,-1 0,1 0,-100 0,25 0,-24 0,24 25,0-25,-24 24,-1 1,50 0,-25-25,-49 25,24-25,124 0,-24 0,25 0,-26-25,-24 0,49 25,1 0,-50-25,-1 25,-48 0,24-24,-75 24,1-25,49 25,-25 0,1 0</inkml:trace>
  <inkml:trace contextRef="#ctx0" brushRef="#br0" timeOffset="16799.3907">7045 9649,'25'0,"-1"0,26 0,-25 0,0 0,49 0,-49 0,0 25,49-25,-49 25,0-25</inkml:trace>
  <inkml:trace contextRef="#ctx0" brushRef="#br0" timeOffset="17628.7453">7119 9947,'25'0,"25"0,24-25,-49 0,0 25,24 0</inkml:trace>
  <inkml:trace contextRef="#ctx0" brushRef="#br0" timeOffset="19869.2815">8260 9351,'25'0,"0"-49,0 24,-25 0,25-24,-25-26,24 75,-24 25,0 25,0-26,0 51,0-26,0 1,0-25,0 24,0-24</inkml:trace>
  <inkml:trace contextRef="#ctx0" brushRef="#br0" timeOffset="20589.3267">8037 9649,'25'0,"49"0,-24 0,0 0,-1 0,1 0,49 0,-25 0,26 0,-51 0,26 0,24 0,-25 0,1 0,-51 0,51 0,-26 0,-24 0,25 0</inkml:trace>
  <inkml:trace contextRef="#ctx0" brushRef="#br0" timeOffset="21742.5219">8136 10071,'25'0,"0"-25,25 0,-26 0,-24 0,25-24,0 24,-25 50,-25 0,25 24,0 1,0 24,-25-49,1 0,24 49,0 1</inkml:trace>
  <inkml:trace contextRef="#ctx0" brushRef="#br0" timeOffset="22272.3453">8360 10046,'24'0,"1"0,25 0,24 0,1 0,-51 0</inkml:trace>
  <inkml:trace contextRef="#ctx0" brushRef="#br0" timeOffset="23447.5243">9004 9971,'-49'0,"24"25,25 0,-25 0,0 0,25 24,0-24,-24 0,24 0,0 0,0 24,0-24,24 0,1 0,-25-1,25-24,0 25,0-25,49 0,-49 0,0 0,-25-25,24 1,1-1,-25-25,0 25,0 1,-25 24,-49 0,49 0,0 0,-24 0,24 0,-25 24,26 1</inkml:trace>
  <inkml:trace contextRef="#ctx0" brushRef="#br0" timeOffset="24198.2567">9377 9426,'24'0,"26"0,24 0,1 0</inkml:trace>
  <inkml:trace contextRef="#ctx0" brushRef="#br0" timeOffset="24733.5542">9525 9723,'0'25,"25"-25,50 0,-26 0,-24 0</inkml:trace>
  <inkml:trace contextRef="#ctx0" brushRef="#br0" timeOffset="25631.8227">9972 9649,'25'0,"-1"0,26 0,24 0,-49 0</inkml:trace>
  <inkml:trace contextRef="#ctx0" brushRef="#br0" timeOffset="27868.9554">10369 9426,'0'49,"0"-24,0 50,-25-75,0 24,25 1,0 25,0-25,25-1,0 1,0-25,24 0,-24 0,25 0,-26-25,1 1,0 24,-25-25,25 0,0 0,-1 25,-24-25,25 1,0-1,0 0,-25-25,0-24,0 24,-25 50,0 0,0 0,1 0,-1 0,0 0,0 0,-24 0,-1 25,25-25,0 25,1 0,-1-25,0 25,25-1</inkml:trace>
  <inkml:trace contextRef="#ctx0" brushRef="#br0" timeOffset="29214.0346">10766 9798,'0'25,"0"-1,-25 26,25-25</inkml:trace>
  <inkml:trace contextRef="#ctx0" brushRef="#br0" timeOffset="31141.1871">11212 9401,'-50'0,"50"-25,0-49,0 49,0-25,25 26,0-1,0 25,0 0,49 25,-24-1,24 26,-49 0,25-1,-26-24,-24 0,0 49,0 1,-24-51,24 1,0 0,-25 0,-50-25,51 25,-26-1,25 1,0-25,0 25,1 0,-26 0,25-1,25 1,75-25,-26 0,26 0,-1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14:02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6747 12750,'0'74,"0"-24,0-1,0 1,0-25,0 24,0 1,25-25,0-1,0-24,24 0,26 0,-1 0,-49 0,0-49,-25 24,49 0,-24 0,-25-24,25 49,-25-50,0 1,0-1,0 0,0 1,0-1,0 25,-25 25,-25 0,1 0,-1 0,25 0,-49 0,49 0,0 0,1 50,-1-25,25 0,0 49,0 0,0-49,0 25,0-1,0 1,0-25,0 0,25 24,-1 1,26 0,0-50,24 0,-49 0,0 0,-1-50,26 0,-50 25,25-24,0-26,0 51,-1-1,1-50,-25 125,0-25,0 24,0 1,0-25,25 24,-25 1,25-50,0 0,24 0,1 0</inkml:trace>
  <inkml:trace contextRef="#ctx0" brushRef="#br0" timeOffset="1107.8743">7789 13171,'-25'25,"0"-25,25 50,-24-1,-1-24,25 25,0-25,0-1,0 51,0-100,0-25,25 1,-1-1,1 25,0-24,0-1,-25 25,25 0,24 1,-24-1,0 74,0-24,-1 25,1 0,0-1,-25-24,0 25,0-26</inkml:trace>
  <inkml:trace contextRef="#ctx0" brushRef="#br0" timeOffset="1555.7067">8583 12750,'74'24,"-24"1,-1 0,1 0,0-25,-26 25,1-1,0-24</inkml:trace>
  <inkml:trace contextRef="#ctx0" brushRef="#br0" timeOffset="1974.0612">8632 13072,'75'0,"-1"0,-24 0,-1 0,1 0,-50-25</inkml:trace>
  <inkml:trace contextRef="#ctx0" brushRef="#br0" timeOffset="3109.0013">9674 12849,'0'25,"-25"24,25-24,0 49,0-24,0-25,0 49,25-24,-25-25,25-25,49 0,-49-25,25 0,-1 0,1 0,-25 1,0 24,24-25,-49 0,25 0,0-24,0-1,-1 25,-24 0,0-24,0-1,0 25,0-49,0 49,-24 25,-26 0,-24 0,49 25,0 0,-25-25,1 25,-1 24,25-24,1 25,-1-1,0 1,25-25,0 49,0-49,0 24,0-24,74-25,-24 0,-25 0,24 0,1-25,-25 1,0-26,-1 50,1-50,0 1,-25 24,0-25,0 75,0 25,0 24,0-24,0-1,0 1,25-100</inkml:trace>
  <inkml:trace contextRef="#ctx0" brushRef="#br0" timeOffset="3678.0901">10443 13519,'25'-25,"-25"-25,25 1,-25 24,0-25,0 1,0 24,0 50,0 24,0 26,-25-26,25 26,-25-26,25-24,0 25,0-26,0-73,25 49</inkml:trace>
  <inkml:trace contextRef="#ctx0" brushRef="#br0" timeOffset="4149.9446">10617 12998,'74'0,"-24"0,-1 24,26 1,-1 0,-24 0,-1-25,1 0,0-50,-26 25</inkml:trace>
  <inkml:trace contextRef="#ctx0" brushRef="#br0" timeOffset="4667.2153">11063 12948,'-25'0,"1"0,24 74,0-49,0 25,0-1</inkml:trace>
  <inkml:trace contextRef="#ctx0" brushRef="#br0" timeOffset="5649.0603">12601 12179,'-25'25,"1"49,-1 1,0-1,0 1,25-26,-25 26,0-1,1 0,24 1,0-50,0 24,0-24,0 25,0-1,-25-74,25 1,-25-26,25 0,0 26,0-26,0-24,-25 74,-24 0,24 24,-25 26,25-25,-24 0,-1 24,25 1,25-25,0 24,0-24,50-25,24 0,-24 0,0 0,24 0,-24 0,-1-25,1 0,-25 1,24 24</inkml:trace>
  <inkml:trace contextRef="#ctx0" brushRef="#br0" timeOffset="6072.0448">13444 11956,'-24'25,"-51"24,1 1,-1 24,-24 1,-25 98,50-49,-1 25,1 50,24-26,26 1,24-25,0-25,0-50,0-49,0 0,0 0,74-25</inkml:trace>
  <inkml:trace contextRef="#ctx0" brushRef="#br0" timeOffset="6947.0329">13569 12626,'0'0,"-25"24,0 1,0 25,0-25,0 24,25 1,-24-25,24-1,-25 1,50-74,-1-1,1-24,25-1,0 1,-1-1,-24 1,25 49,-26 0,1 25,0 0,25 50,-26 24,26 1,-50-26,25 26,-25-26,0 1,25-50</inkml:trace>
  <inkml:trace contextRef="#ctx0" brushRef="#br0" timeOffset="7324.9441">14263 12675,'25'0,"0"0,24 0,1 0,-25 0,24 0,26 0,-50 0</inkml:trace>
  <inkml:trace contextRef="#ctx0" brushRef="#br0" timeOffset="8014.1853">15007 12874,'0'-75,"0"1,0 24,0 1,0-1,0 25,0-49,0 49,-25 50,25 0,0 74,-24-25,24 25,0-24,-25-26,25 26</inkml:trace>
  <inkml:trace contextRef="#ctx0" brushRef="#br0" timeOffset="8547.9729">15106 12005,'50'0,"0"25,-26 0,1 49,0 26,25-26,-26 25,26 1,-25-1,-25 0,0 0,0 0,0-49,0 24,0 1,0-1,0-24,-50 49,25-24,-24-1,24-24,0-1</inkml:trace>
  <inkml:trace contextRef="#ctx0" brushRef="#br0" timeOffset="11596.4962">19670 15900,'0'25,"0"-1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1-14T17:14:53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13469 13717,'-25'0,"25"50,-49-26,49 26,-25-25,0 0,25-1,0 26,-25 24,1 1,24-1,-25-24,25 24,0-24,0 24,0-49,0 25,0-25,0 49,0 0,0-24,0-25,0 24,0 26,0-50,0 24,0-24,25 0,-1 0,1 24,25-49,-1 25,1 0,-50 0,50 24,-1-49,1 50,-25-25,24-25,26 24,49-24,-75 0,1 25,-25 0,24-25,1 0,0 0,49 0,-25 0,25 0,-49 0,25 0,24 0,-25 0,1 0,-26 0,26 0,-26 0,26-25,-26 0,50 1,1-1,-1 0,0 25,0-25,-24 0,-1 1,-24 24,49-25,-25 0,1-25,-1 26,1 24,-51-25,1 0,25 0,-50 0,25 25,-1-49,1 24,-25 0,0-24,0-1,0 25,0-74,0 25,0-1,0 26,0-26,0 25,0 26,-25-26,1 0,-1 1,0 24,0-25,-24 1,-1-26,0 51,-24-1,24-25,1 50,-26-49,51 24,-26 25,0 0,26 0,-26 0,0-25,1 25,-1-25,-24 0,-1 25,1-24,49 24,-25 0,26 0,-26 0,0 0,26 0,-51 0,1 0,-1 0,26 0,-26 0,1 0,24 0,-24 0,-1 0,26 0,24 0,-25 0,-24 0,49 0,-24 0,-26 0,26 0,-26 0,1 0,49 0,-25 0,26 0,-1 0,-25 0,-24 0,24 0,-24 0,49 0,0 0</inkml:trace>
  <inkml:trace contextRef="#ctx0" brushRef="#br0" timeOffset="4488.8303">17364 10616</inkml:trace>
  <inkml:trace contextRef="#ctx0" brushRef="#br0" timeOffset="6711.4852">13147 10790,'74'0,"1"0,-26 0,26-25,74 0,-25 1,99-26,-50 25,-24-24,25 24,-75 0,0 25,-24 0,-26 0,26 0,24 0,0 0,25 0,50 0,-50 0,0 0,25 0,-75 0,1 0,-26 0,-24 0,25 0,-1 0,1 0,24 0,-24 0,24 0,-24 0,24 25,1 24,-1 1,25 24,1-24,48 24,-24 1,-24-26,-1 1,0-25,-49 0,24-1,-49-24,24 0,1 25,0 0,-26 0,1 0,-25 49,0 1,25 24,0 25,-25 99,0-49,0-1,0 1,0-50,0-25,0-49,0-1,-25-24,0 25,-74-25,0-1,0 1,-1 0,1 0,25-25,-25 0,24 25,50-1,-49-24,24 0,26 0,-26 0,0 0,25 0,-24 25,-26 0,1-25,24 0,-24 0,0 0,-1 0,26 0,-26 0,1 0,-25 0,24 0,-74 0,75 0,-25 0,-1 0,1 0,25 0,-1 0,1 0,24 0,26 0,-26 0,-24 0,-1 0,26 0,-51-25,-49-24,-24 24,-26-50,26 51,49 24,25 0,24 0,26 0,-1 0,0 0,25 0,-49 0,0 0,-1 0,26 0,-51-25,1 25,50 0,-1 0,0 0,-49-50,50 1,-26-1,1 0,49 26,0-1,25-50,25 26,0-26,49-24,-24-25,-25 25,24 0,-24 24,0 1,-25-1,25 26,-25-1,24 25,1 1,0-1,0-25,0 25,24-24,-24-1,25 1,-26-1,1 0,0 1,25 24,-26-25,26 1,-50-1,25 50,0-25,24 25,-24-25,0 1,0 24,24 0,1 0,-50-25,25 0,24 25,-49-25</inkml:trace>
  <inkml:trace contextRef="#ctx0" brushRef="#br0" timeOffset="9634.4271">18604 11658,'25'50,"-1"-25,1-1,25 1,-1 0,-24-25,25 0,0 0,-26 0,1 0,-25-25,0-24,0 24,0-25,0 1,-49 24,-26 25,1 0,24 0,-24 0,-1 0,50 0,25 25,0 24,25 1,25-1,-1-24,26 0,-50 0,24-25,-24 0,-25-75,-50 26,1 24,24 25,50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58391-AF83-4750-BE3B-DCAE331F0DE6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71DC-9174-43DD-86FA-886D09B96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8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71DC-9174-43DD-86FA-886D09B9651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8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76db5071d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76db5071d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365F-077A-4C3B-A1C9-06539510141D}" type="datetime1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54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50C9-6AD8-4E9C-904D-81C0506845A2}" type="datetime1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75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6DA1-5CBA-44A9-9822-F84E888D6AE3}" type="datetime1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3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Заголовок и текст">
  <p:cSld name="13_Заголовок и текст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body" idx="1"/>
          </p:nvPr>
        </p:nvSpPr>
        <p:spPr>
          <a:xfrm>
            <a:off x="581472" y="2641600"/>
            <a:ext cx="79875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2"/>
          </p:nvPr>
        </p:nvSpPr>
        <p:spPr>
          <a:xfrm>
            <a:off x="518135" y="1496260"/>
            <a:ext cx="810765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467550" y="460070"/>
            <a:ext cx="810765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19" name="Google Shape;11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0229" y="6164546"/>
            <a:ext cx="631148" cy="12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449160"/>
      </p:ext>
    </p:extLst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D2CF-981A-424C-9A96-8C639ECAE3CB}" type="datetime1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2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661-64AD-43AA-BEAD-19289E968279}" type="datetime1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54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3334-313A-4045-869C-A57B793FD941}" type="datetime1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28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07E-9700-4A88-B9B0-ED4C2857AE46}" type="datetime1">
              <a:rPr lang="ru-RU" smtClean="0"/>
              <a:t>14.01.2020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9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2158-32A1-4D92-BAA6-6E0F8404621D}" type="datetime1">
              <a:rPr lang="ru-RU" smtClean="0"/>
              <a:t>14.01.2020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87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F833-49CC-43A3-808F-045C8C3CAA7D}" type="datetime1">
              <a:rPr lang="ru-RU" smtClean="0"/>
              <a:t>14.01.2020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8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4F2A-ACA6-47DA-B006-B6E935D6B679}" type="datetime1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91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5C94-2483-42F7-A5D4-30E19232CD86}" type="datetime1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5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4A8C-C7FA-4D41-AD16-8FB59B881A48}" type="datetime1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ECB9-E179-45A1-A42E-0BA8663C1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73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customXml" Target="../ink/ink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E_(%D1%87%D0%B8%D1%81%D0%BB%D0%BE)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customXml" Target="../ink/ink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emf"/><Relationship Id="rId4" Type="http://schemas.openxmlformats.org/officeDocument/2006/relationships/customXml" Target="../ink/ink2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emf"/><Relationship Id="rId5" Type="http://schemas.openxmlformats.org/officeDocument/2006/relationships/customXml" Target="../ink/ink29.xml"/><Relationship Id="rId4" Type="http://schemas.openxmlformats.org/officeDocument/2006/relationships/image" Target="../media/image8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emf"/><Relationship Id="rId4" Type="http://schemas.openxmlformats.org/officeDocument/2006/relationships/customXml" Target="../ink/ink3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e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e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4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1</a:t>
            </a:fld>
            <a:endParaRPr lang="ru-RU"/>
          </a:p>
        </p:txBody>
      </p:sp>
      <p:pic>
        <p:nvPicPr>
          <p:cNvPr id="2054" name="Picture 6" descr="https://pp.userapi.com/c830409/v830409573/84c48/M3Ywn7jKBjU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2896"/>
            <a:ext cx="2714274" cy="379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pp.userapi.com/c840636/v840636573/5b911/ipENnqd1CeU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2592288" cy="381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6632"/>
            <a:ext cx="6867037" cy="224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7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(3)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Исходное (</a:t>
            </a:r>
            <a:r>
              <a:rPr lang="en-US" dirty="0"/>
              <a:t>+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Отрицание: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04350"/>
            <a:ext cx="3096344" cy="42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57500"/>
            <a:ext cx="4932484" cy="49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(4)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Исходное:</a:t>
            </a:r>
          </a:p>
          <a:p>
            <a:r>
              <a:rPr lang="ru-RU" dirty="0" smtClean="0"/>
              <a:t>Отрицание: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02977"/>
            <a:ext cx="3672408" cy="40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58" y="2281363"/>
            <a:ext cx="885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67" y="2252789"/>
            <a:ext cx="25431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(5)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Исходное</a:t>
            </a:r>
            <a:r>
              <a:rPr lang="en-US" dirty="0" smtClean="0"/>
              <a:t> (sin(pi</a:t>
            </a:r>
            <a:r>
              <a:rPr lang="en-US" dirty="0"/>
              <a:t>/</a:t>
            </a:r>
            <a:r>
              <a:rPr lang="ru-RU" dirty="0" smtClean="0"/>
              <a:t>2)=0;ложь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r>
              <a:rPr lang="ru-RU" dirty="0" smtClean="0"/>
              <a:t>Отрицание (+):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83759"/>
            <a:ext cx="436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95" y="3501008"/>
            <a:ext cx="4400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(6)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Исходное (+):</a:t>
            </a:r>
          </a:p>
          <a:p>
            <a:r>
              <a:rPr lang="ru-RU" dirty="0" smtClean="0"/>
              <a:t>Отрицание: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62" y="1633705"/>
            <a:ext cx="4476506" cy="45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38" y="2270119"/>
            <a:ext cx="4727335" cy="44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3105835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Принадлежность множеству не меняется!!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ε </a:t>
            </a:r>
            <a:r>
              <a:rPr lang="ru-RU" dirty="0">
                <a:solidFill>
                  <a:srgbClr val="FF0000"/>
                </a:solidFill>
              </a:rPr>
              <a:t>в обоих случаях </a:t>
            </a:r>
            <a:r>
              <a:rPr lang="ru-RU" dirty="0" smtClean="0">
                <a:solidFill>
                  <a:srgbClr val="FF0000"/>
                </a:solidFill>
              </a:rPr>
              <a:t>положительно.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Рукописные данные 5"/>
              <p14:cNvContentPartPr/>
              <p14:nvPr/>
            </p14:nvContentPartPr>
            <p14:xfrm>
              <a:off x="4331160" y="2080440"/>
              <a:ext cx="1170000" cy="777240"/>
            </p14:xfrm>
          </p:contentPart>
        </mc:Choice>
        <mc:Fallback>
          <p:pic>
            <p:nvPicPr>
              <p:cNvPr id="6" name="Рукописные данные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1800" y="2071080"/>
                <a:ext cx="1188720" cy="7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1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(7)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Исходное (</a:t>
            </a:r>
            <a:r>
              <a:rPr lang="en-US" dirty="0" smtClean="0"/>
              <a:t>+)</a:t>
            </a:r>
            <a:r>
              <a:rPr lang="ru-RU" dirty="0" smtClean="0"/>
              <a:t>: </a:t>
            </a:r>
          </a:p>
          <a:p>
            <a:r>
              <a:rPr lang="ru-RU" dirty="0" smtClean="0"/>
              <a:t>Отрицание: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00808"/>
            <a:ext cx="27717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48880"/>
            <a:ext cx="27622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4"/>
          <p:cNvSpPr txBox="1"/>
          <p:nvPr/>
        </p:nvSpPr>
        <p:spPr>
          <a:xfrm>
            <a:off x="518135" y="460070"/>
            <a:ext cx="810765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Roboto"/>
                <a:ea typeface="Roboto"/>
                <a:cs typeface="Roboto"/>
                <a:sym typeface="Roboto"/>
              </a:rPr>
              <a:t>Задание    </a:t>
            </a:r>
            <a:endParaRPr sz="4400" baseline="30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54" descr="\{a_n\}_{n=1}^\infty=2^n-n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44" y="2006984"/>
            <a:ext cx="2078183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4" descr="\{b_n\}_{n=2}^\infty=\frac{1}{1-n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44" y="2788523"/>
            <a:ext cx="1823936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54" descr="\{c_n\}_{n=1}^\infty=-1^n+\sqrt{2n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44" y="3684375"/>
            <a:ext cx="2881512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54" descr="\{d_n\}_{n=1}^\infty=(-1)^{2n}+\frac{1}{n^2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954" y="4580225"/>
            <a:ext cx="2857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4"/>
          <p:cNvSpPr txBox="1"/>
          <p:nvPr/>
        </p:nvSpPr>
        <p:spPr>
          <a:xfrm>
            <a:off x="3678375" y="1539750"/>
            <a:ext cx="5346225" cy="3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latin typeface="Roboto"/>
                <a:ea typeface="Roboto"/>
                <a:cs typeface="Roboto"/>
                <a:sym typeface="Roboto"/>
              </a:rPr>
              <a:t>Даны 4 последовательности.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latin typeface="Roboto"/>
                <a:ea typeface="Roboto"/>
                <a:cs typeface="Roboto"/>
                <a:sym typeface="Roboto"/>
              </a:rPr>
              <a:t>Необходимо: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latin typeface="Roboto"/>
                <a:ea typeface="Roboto"/>
                <a:cs typeface="Roboto"/>
                <a:sym typeface="Roboto"/>
              </a:rPr>
              <a:t>1) исследовать их на монотонность; 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latin typeface="Roboto"/>
                <a:ea typeface="Roboto"/>
                <a:cs typeface="Roboto"/>
                <a:sym typeface="Roboto"/>
              </a:rPr>
              <a:t>2) исследовать на ограниченность;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latin typeface="Roboto"/>
                <a:ea typeface="Roboto"/>
                <a:cs typeface="Roboto"/>
                <a:sym typeface="Roboto"/>
              </a:rPr>
              <a:t>3) найти пятый по счету член.</a:t>
            </a:r>
            <a:endParaRPr sz="4400" baseline="30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001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Множества, №1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098693" cy="503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6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17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84064" cy="40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5733256"/>
            <a:ext cx="864096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(n+1)</a:t>
            </a:r>
            <a:r>
              <a:rPr lang="en-US" dirty="0" smtClean="0"/>
              <a:t> – a(n) =  </a:t>
            </a:r>
            <a:r>
              <a:rPr lang="en-US" dirty="0" smtClean="0">
                <a:solidFill>
                  <a:srgbClr val="FF0000"/>
                </a:solidFill>
              </a:rPr>
              <a:t>2^(n+1) - (n+1)</a:t>
            </a:r>
            <a:r>
              <a:rPr lang="en-US" dirty="0" smtClean="0"/>
              <a:t> – (2^n – n) = 2^(n+1) – n – 1 – 2^n + n = 2*2^n – 2^n – 1 = 2^n – 1 &gt; 0 (</a:t>
            </a:r>
            <a:r>
              <a:rPr lang="ru-RU" dirty="0" smtClean="0"/>
              <a:t>для всех натуральных </a:t>
            </a:r>
            <a:r>
              <a:rPr lang="en-US" dirty="0" smtClean="0"/>
              <a:t>n)  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Рукописные данные 4"/>
              <p14:cNvContentPartPr/>
              <p14:nvPr/>
            </p14:nvContentPartPr>
            <p14:xfrm>
              <a:off x="133920" y="3286080"/>
              <a:ext cx="4027680" cy="45576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560" y="3276720"/>
                <a:ext cx="4046400" cy="4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5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18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1510"/>
            <a:ext cx="772305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11560" y="3212976"/>
            <a:ext cx="7920880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а12 = а1 + 11(а(n+1)-a(n)) = 128+11*6=194.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е данные 3"/>
              <p14:cNvContentPartPr/>
              <p14:nvPr/>
            </p14:nvContentPartPr>
            <p14:xfrm>
              <a:off x="2428920" y="4304160"/>
              <a:ext cx="4652640" cy="143784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9560" y="4294800"/>
                <a:ext cx="4671360" cy="145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60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nna\Desktop\Geekbrains\ВМА-2\ДЗ_1_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/>
          <a:stretch/>
        </p:blipFill>
        <p:spPr bwMode="auto">
          <a:xfrm>
            <a:off x="251520" y="692696"/>
            <a:ext cx="864096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</a:t>
            </a:r>
            <a:r>
              <a:rPr lang="ru-RU" dirty="0" err="1" smtClean="0"/>
              <a:t>вебинара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Разбор ДЗ – ключевые моменты.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Вычисление пределов:</a:t>
            </a:r>
          </a:p>
          <a:p>
            <a:pPr marL="0" indent="0">
              <a:buNone/>
            </a:pPr>
            <a:r>
              <a:rPr lang="ru-RU" dirty="0" smtClean="0"/>
              <a:t>+ рациональных функций;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ru-RU" dirty="0" smtClean="0"/>
              <a:t>пределы, сводящиеся к 1-му замечательному пределу;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ru-RU" dirty="0"/>
              <a:t>пределы, сводящиеся </a:t>
            </a:r>
            <a:r>
              <a:rPr lang="ru-RU" dirty="0" smtClean="0"/>
              <a:t>ко 2-му </a:t>
            </a:r>
            <a:r>
              <a:rPr lang="ru-RU" dirty="0"/>
              <a:t>замечательному </a:t>
            </a:r>
            <a:r>
              <a:rPr lang="ru-RU" dirty="0" smtClean="0"/>
              <a:t>пределу.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2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20</a:t>
            </a:fld>
            <a:endParaRPr lang="ru-RU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0" t="8345" r="2985" b="5313"/>
          <a:stretch/>
        </p:blipFill>
        <p:spPr bwMode="auto">
          <a:xfrm>
            <a:off x="539552" y="908720"/>
            <a:ext cx="7920880" cy="56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Inna\Desktop\Geekbrains\ВМА-2\Теорема Штольца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0" r="72935"/>
          <a:stretch/>
        </p:blipFill>
        <p:spPr bwMode="auto">
          <a:xfrm>
            <a:off x="4427984" y="3895649"/>
            <a:ext cx="2455597" cy="198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23928" y="1916832"/>
            <a:ext cx="5040560" cy="17281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Теорема </a:t>
            </a:r>
            <a:r>
              <a:rPr lang="ru-RU" b="1" dirty="0" err="1" smtClean="0"/>
              <a:t>Штольца</a:t>
            </a:r>
            <a:endParaRPr lang="ru-RU" b="1" dirty="0" smtClean="0"/>
          </a:p>
          <a:p>
            <a:r>
              <a:rPr lang="ru-RU" dirty="0" smtClean="0"/>
              <a:t>Пусть </a:t>
            </a: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ru-RU" baseline="-25000" dirty="0" smtClean="0"/>
              <a:t>  </a:t>
            </a:r>
            <a:r>
              <a:rPr lang="ru-RU" dirty="0" smtClean="0"/>
              <a:t>- две последовательности вещественных чисел, причём </a:t>
            </a:r>
            <a:r>
              <a:rPr lang="ru-RU" dirty="0"/>
              <a:t>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ru-RU" baseline="-25000" dirty="0" smtClean="0"/>
              <a:t> </a:t>
            </a:r>
            <a:r>
              <a:rPr lang="ru-RU" dirty="0" smtClean="0"/>
              <a:t>положительна, не ограничена и строго возрастает (хотя бы начиная с некоторого члена). Тогда, если существует предел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Рукописные данные 4"/>
              <p14:cNvContentPartPr/>
              <p14:nvPr/>
            </p14:nvContentPartPr>
            <p14:xfrm>
              <a:off x="4491720" y="3795120"/>
              <a:ext cx="2331000" cy="173268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2360" y="3785760"/>
                <a:ext cx="2349720" cy="17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5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Формула </a:t>
            </a:r>
            <a:r>
              <a:rPr lang="ru-RU" dirty="0" smtClean="0"/>
              <a:t>Стирлинга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21</a:t>
            </a:fld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4358977" cy="268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Рукописные данные 2"/>
              <p14:cNvContentPartPr/>
              <p14:nvPr/>
            </p14:nvContentPartPr>
            <p14:xfrm>
              <a:off x="1250280" y="4420080"/>
              <a:ext cx="2572200" cy="295200"/>
            </p14:xfrm>
          </p:contentPart>
        </mc:Choice>
        <mc:Fallback>
          <p:pic>
            <p:nvPicPr>
              <p:cNvPr id="3" name="Рукописные данные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0920" y="4410720"/>
                <a:ext cx="2590920" cy="3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1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22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548680"/>
            <a:ext cx="302433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ГРАФИК – для иллюстрации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0280" y="1484784"/>
            <a:ext cx="7830152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Число е: </a:t>
            </a:r>
            <a:r>
              <a:rPr lang="en-US" dirty="0">
                <a:hlinkClick r:id="rId2"/>
              </a:rPr>
              <a:t>https://ru.wikipedia.org/wiki/E_(%D1%87%D0%B8%D1%81%D0%BB%D0%BE)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6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формулы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x1, x2 – </a:t>
            </a:r>
            <a:r>
              <a:rPr lang="ru-RU" dirty="0" smtClean="0"/>
              <a:t>корни уравнения </a:t>
            </a:r>
            <a:r>
              <a:rPr lang="en-US" dirty="0"/>
              <a:t>ax </a:t>
            </a:r>
            <a:r>
              <a:rPr lang="en-US" baseline="30000" dirty="0"/>
              <a:t>2</a:t>
            </a:r>
            <a:r>
              <a:rPr lang="en-US" dirty="0"/>
              <a:t> + </a:t>
            </a:r>
            <a:r>
              <a:rPr lang="en-US" dirty="0" err="1"/>
              <a:t>bx</a:t>
            </a:r>
            <a:r>
              <a:rPr lang="en-US" dirty="0"/>
              <a:t>+ c </a:t>
            </a:r>
            <a:r>
              <a:rPr lang="en-US" dirty="0" smtClean="0"/>
              <a:t>= 0</a:t>
            </a:r>
            <a:endParaRPr lang="ru-RU" dirty="0" smtClean="0"/>
          </a:p>
          <a:p>
            <a:r>
              <a:rPr lang="ru-RU" dirty="0" smtClean="0"/>
              <a:t>Формулы сокращённого умножения: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23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2843" y="1628800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ax </a:t>
            </a:r>
            <a:r>
              <a:rPr lang="en-US" baseline="30000" dirty="0"/>
              <a:t>2</a:t>
            </a:r>
            <a:r>
              <a:rPr lang="en-US" dirty="0"/>
              <a:t> + </a:t>
            </a:r>
            <a:r>
              <a:rPr lang="en-US" dirty="0" err="1"/>
              <a:t>bx</a:t>
            </a:r>
            <a:r>
              <a:rPr lang="en-US" dirty="0"/>
              <a:t>+ c = a ( x – x</a:t>
            </a:r>
            <a:r>
              <a:rPr lang="en-US" baseline="-25000" dirty="0"/>
              <a:t>1</a:t>
            </a:r>
            <a:r>
              <a:rPr lang="en-US" dirty="0"/>
              <a:t> ) ( x – x</a:t>
            </a:r>
            <a:r>
              <a:rPr lang="en-US" baseline="-25000" dirty="0"/>
              <a:t>2</a:t>
            </a:r>
            <a:r>
              <a:rPr lang="en-US" dirty="0"/>
              <a:t> )</a:t>
            </a:r>
            <a:endParaRPr lang="ru-RU" dirty="0"/>
          </a:p>
        </p:txBody>
      </p:sp>
      <p:pic>
        <p:nvPicPr>
          <p:cNvPr id="2050" name="Picture 2" descr="http://www.grandars.ru/images/1/review/id/180/f59e74e1d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42" y="3501008"/>
            <a:ext cx="5895382" cy="313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4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24</a:t>
            </a:fld>
            <a:endParaRPr lang="ru-RU"/>
          </a:p>
        </p:txBody>
      </p:sp>
      <p:pic>
        <p:nvPicPr>
          <p:cNvPr id="3074" name="Picture 2" descr="http://fizmat.by/pic/MATH/page135/i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992888" cy="638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25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819150"/>
            <a:ext cx="77152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Рукописные данные 1"/>
              <p14:cNvContentPartPr/>
              <p14:nvPr/>
            </p14:nvContentPartPr>
            <p14:xfrm>
              <a:off x="4331160" y="1652040"/>
              <a:ext cx="2545200" cy="106308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1800" y="1642680"/>
                <a:ext cx="2563920" cy="10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9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предела функции: начало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Подставляем в функцию значение, к которому стремится «икс»;</a:t>
            </a:r>
          </a:p>
          <a:p>
            <a:pPr marL="514350" indent="-514350">
              <a:buAutoNum type="arabicParenR"/>
            </a:pPr>
            <a:r>
              <a:rPr lang="ru-RU" smtClean="0"/>
              <a:t>Устанавливаем </a:t>
            </a:r>
            <a:r>
              <a:rPr lang="ru-RU" dirty="0" smtClean="0"/>
              <a:t>вид неопределённости.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26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е данные 1"/>
              <p14:cNvContentPartPr/>
              <p14:nvPr/>
            </p14:nvContentPartPr>
            <p14:xfrm>
              <a:off x="1902240" y="3232440"/>
              <a:ext cx="5956200" cy="190260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880" y="3223080"/>
                <a:ext cx="5974920" cy="19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4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27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768752" cy="261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3723840" y="3438000"/>
              <a:ext cx="1741680" cy="114336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4480" y="3428640"/>
                <a:ext cx="1760400" cy="11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2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28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196752"/>
            <a:ext cx="565954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92696"/>
            <a:ext cx="432048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Разделить на «икс в старшей степени»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5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29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6381130" cy="521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5348880" y="4295160"/>
              <a:ext cx="884520" cy="100944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9520" y="4285800"/>
                <a:ext cx="903240" cy="10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6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(практическое применение теории пределов)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772816"/>
            <a:ext cx="7920880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 smtClean="0"/>
              <a:t>Быстро </a:t>
            </a:r>
            <a:r>
              <a:rPr lang="ru-RU" sz="2400" dirty="0"/>
              <a:t>отсортировать результаты </a:t>
            </a:r>
            <a:r>
              <a:rPr lang="ru-RU" sz="2400" dirty="0" smtClean="0"/>
              <a:t>поиска - нужно </a:t>
            </a:r>
            <a:r>
              <a:rPr lang="ru-RU" sz="2400" dirty="0"/>
              <a:t>выбрать один из 3х алгоритмов.</a:t>
            </a:r>
          </a:p>
          <a:p>
            <a:r>
              <a:rPr lang="ru-RU" sz="2400" dirty="0"/>
              <a:t>Время работы 1-го алгоритма O(n^2), 2-го O(n*</a:t>
            </a:r>
            <a:r>
              <a:rPr lang="ru-RU" sz="2400" dirty="0" err="1"/>
              <a:t>log</a:t>
            </a:r>
            <a:r>
              <a:rPr lang="ru-RU" sz="2400" dirty="0"/>
              <a:t>(n)), 3-го O(n).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3958430"/>
            <a:ext cx="7920880" cy="23508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/>
              <a:t>Фраза «сложность алгоритма есть O(f(n))» означает, что с ростом n время работы алгоритма будет возрастать не быстрее, чем С*f(n), </a:t>
            </a:r>
          </a:p>
          <a:p>
            <a:r>
              <a:rPr lang="ru-RU" sz="2400" dirty="0"/>
              <a:t>где n - количество результатов поиска, в которых есть искомая строка в какой-то форме,</a:t>
            </a:r>
          </a:p>
          <a:p>
            <a:r>
              <a:rPr lang="ru-RU" sz="2400" dirty="0"/>
              <a:t>С – некоторая константа.</a:t>
            </a:r>
            <a:endParaRPr lang="ru-RU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Рукописные данные 8"/>
              <p14:cNvContentPartPr/>
              <p14:nvPr/>
            </p14:nvContentPartPr>
            <p14:xfrm>
              <a:off x="714600" y="3277080"/>
              <a:ext cx="420120" cy="9360"/>
            </p14:xfrm>
          </p:contentPart>
        </mc:Choice>
        <mc:Fallback>
          <p:pic>
            <p:nvPicPr>
              <p:cNvPr id="9" name="Рукописные данные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240" y="3267720"/>
                <a:ext cx="43884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1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30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200150"/>
            <a:ext cx="5840733" cy="453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1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31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804863"/>
            <a:ext cx="818197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220072" y="4909810"/>
            <a:ext cx="288032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Разложить на множители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2527200" y="3759480"/>
              <a:ext cx="5813640" cy="308988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7840" y="3750120"/>
                <a:ext cx="5832360" cy="31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6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32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804863"/>
            <a:ext cx="818197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220072" y="4909810"/>
            <a:ext cx="288032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Разложить на множители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20072" y="5445224"/>
            <a:ext cx="3672408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ax^2+bx+c=0</a:t>
            </a:r>
          </a:p>
          <a:p>
            <a:pPr algn="ctr"/>
            <a:r>
              <a:rPr lang="en-US" dirty="0" smtClean="0"/>
              <a:t>x1, x2 – </a:t>
            </a:r>
            <a:r>
              <a:rPr lang="ru-RU" dirty="0" smtClean="0"/>
              <a:t>корни, </a:t>
            </a:r>
          </a:p>
          <a:p>
            <a:pPr algn="ctr"/>
            <a:r>
              <a:rPr lang="ru-RU" dirty="0" smtClean="0"/>
              <a:t>Тогда </a:t>
            </a:r>
            <a:r>
              <a:rPr lang="en-US" dirty="0" smtClean="0"/>
              <a:t>ax^2+bx+c</a:t>
            </a:r>
            <a:r>
              <a:rPr lang="ru-RU" dirty="0" smtClean="0"/>
              <a:t> = </a:t>
            </a:r>
            <a:r>
              <a:rPr lang="en-US" dirty="0" smtClean="0"/>
              <a:t>a(x-x1)(x-x2)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0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33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66470"/>
            <a:ext cx="84201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2446920" y="2089440"/>
              <a:ext cx="27000" cy="36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7560" y="2080080"/>
                <a:ext cx="4572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49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34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547813"/>
            <a:ext cx="89154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92696"/>
            <a:ext cx="432048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Разделить на «икс в старшей степени»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1964520" y="4143240"/>
              <a:ext cx="2072160" cy="198288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5160" y="4133880"/>
                <a:ext cx="2090880" cy="20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0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35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643063"/>
            <a:ext cx="89344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1946880" y="4857840"/>
              <a:ext cx="5938560" cy="105408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7520" y="4848480"/>
                <a:ext cx="5957280" cy="10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2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36</a:t>
            </a:fld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420888"/>
            <a:ext cx="49625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3179160" y="4366440"/>
              <a:ext cx="1250280" cy="25056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9800" y="4357080"/>
                <a:ext cx="126900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8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37</a:t>
            </a:fld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852613"/>
            <a:ext cx="86296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11560" y="620688"/>
            <a:ext cx="331236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Разложить на множители </a:t>
            </a:r>
          </a:p>
          <a:p>
            <a:r>
              <a:rPr lang="en-US" dirty="0" smtClean="0"/>
              <a:t>ax</a:t>
            </a:r>
            <a:r>
              <a:rPr lang="en-US" dirty="0"/>
              <a:t> </a:t>
            </a:r>
            <a:r>
              <a:rPr lang="en-US" baseline="30000" dirty="0"/>
              <a:t>2</a:t>
            </a:r>
            <a:r>
              <a:rPr lang="en-US" dirty="0"/>
              <a:t> + </a:t>
            </a:r>
            <a:r>
              <a:rPr lang="en-US" dirty="0" err="1"/>
              <a:t>bx</a:t>
            </a:r>
            <a:r>
              <a:rPr lang="en-US" dirty="0"/>
              <a:t>+ c = a ( x – x</a:t>
            </a:r>
            <a:r>
              <a:rPr lang="en-US" baseline="-25000" dirty="0"/>
              <a:t>1</a:t>
            </a:r>
            <a:r>
              <a:rPr lang="en-US" dirty="0"/>
              <a:t> ) ( x – x</a:t>
            </a:r>
            <a:r>
              <a:rPr lang="en-US" baseline="-25000" dirty="0"/>
              <a:t>2</a:t>
            </a:r>
            <a:r>
              <a:rPr lang="en-US" dirty="0"/>
              <a:t> 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5517232"/>
            <a:ext cx="23042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Поделить столбиком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2062800" y="53640"/>
              <a:ext cx="5563800" cy="383112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3440" y="44280"/>
                <a:ext cx="5582520" cy="38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3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38</a:t>
            </a:fld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624013"/>
            <a:ext cx="50006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3080880" y="2295000"/>
              <a:ext cx="4188240" cy="286668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1520" y="2285640"/>
                <a:ext cx="4206960" cy="28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1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39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е данные 4"/>
              <p14:cNvContentPartPr/>
              <p14:nvPr/>
            </p14:nvContentPartPr>
            <p14:xfrm>
              <a:off x="223200" y="321480"/>
              <a:ext cx="6965640" cy="5384880"/>
            </p14:xfrm>
          </p:contentPart>
        </mc:Choice>
        <mc:Fallback xmlns="">
          <p:pic>
            <p:nvPicPr>
              <p:cNvPr id="5" name="Рукописные данные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840" y="312120"/>
                <a:ext cx="6984360" cy="54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2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(практическое применение теории пределов)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628800"/>
            <a:ext cx="8136904" cy="20162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Ход решения – найти пределы частных. </a:t>
            </a:r>
            <a:endParaRPr lang="ru-RU" dirty="0" smtClean="0"/>
          </a:p>
          <a:p>
            <a:r>
              <a:rPr lang="ru-RU" dirty="0" smtClean="0"/>
              <a:t>Например </a:t>
            </a:r>
            <a:r>
              <a:rPr lang="ru-RU" dirty="0" err="1"/>
              <a:t>lim</a:t>
            </a:r>
            <a:r>
              <a:rPr lang="ru-RU" dirty="0"/>
              <a:t>(x--&gt;+</a:t>
            </a:r>
            <a:r>
              <a:rPr lang="ru-RU" dirty="0" err="1"/>
              <a:t>беск</a:t>
            </a:r>
            <a:r>
              <a:rPr lang="ru-RU" dirty="0"/>
              <a:t>)(</a:t>
            </a:r>
            <a:r>
              <a:rPr lang="ru-RU" dirty="0" err="1"/>
              <a:t>nlog</a:t>
            </a:r>
            <a:r>
              <a:rPr lang="ru-RU" dirty="0"/>
              <a:t>(n)/n^2)=0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решить этот предел можно по правилу </a:t>
            </a:r>
            <a:r>
              <a:rPr lang="ru-RU" dirty="0" err="1"/>
              <a:t>Лопиталя</a:t>
            </a:r>
            <a:r>
              <a:rPr lang="ru-RU" dirty="0"/>
              <a:t> или просто оценить: на бесконечности степенная функция растёт быстрее логарифма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ru-RU" dirty="0"/>
              <a:t>Значит O(n*</a:t>
            </a:r>
            <a:r>
              <a:rPr lang="ru-RU" dirty="0" err="1"/>
              <a:t>log</a:t>
            </a:r>
            <a:r>
              <a:rPr lang="ru-RU" dirty="0"/>
              <a:t>(n)) быстрее, чем O(n^2).</a:t>
            </a:r>
          </a:p>
          <a:p>
            <a:r>
              <a:rPr lang="ru-RU" dirty="0"/>
              <a:t>И правильный ответ - O(n*</a:t>
            </a:r>
            <a:r>
              <a:rPr lang="ru-RU" dirty="0" err="1"/>
              <a:t>log</a:t>
            </a:r>
            <a:r>
              <a:rPr lang="ru-RU" dirty="0"/>
              <a:t>(n)).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Рукописные данные 5"/>
              <p14:cNvContentPartPr/>
              <p14:nvPr/>
            </p14:nvContentPartPr>
            <p14:xfrm>
              <a:off x="1384200" y="1625040"/>
              <a:ext cx="6536880" cy="1991880"/>
            </p14:xfrm>
          </p:contentPart>
        </mc:Choice>
        <mc:Fallback>
          <p:pic>
            <p:nvPicPr>
              <p:cNvPr id="6" name="Рукописные данные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40" y="1615680"/>
                <a:ext cx="6555600" cy="201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1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40</a:t>
            </a:fld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147763"/>
            <a:ext cx="89154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5027400" y="3259440"/>
              <a:ext cx="1268640" cy="91116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8040" y="3250080"/>
                <a:ext cx="1287360" cy="9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41</a:t>
            </a:fld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9" y="776288"/>
            <a:ext cx="89311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1643040" y="3929040"/>
              <a:ext cx="5367240" cy="90216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3680" y="3919680"/>
                <a:ext cx="5385960" cy="9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8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42</a:t>
            </a:fld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395538"/>
            <a:ext cx="50101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5214960" y="4268520"/>
              <a:ext cx="360" cy="36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5600" y="4259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1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43</a:t>
            </a:fld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757363"/>
            <a:ext cx="71056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92696"/>
            <a:ext cx="432048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У</a:t>
            </a:r>
            <a:r>
              <a:rPr lang="ru-RU" dirty="0" smtClean="0"/>
              <a:t>множить на сопряжённый множитель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057775" cy="381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41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44</a:t>
            </a:fld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223963"/>
            <a:ext cx="78771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2143080" y="732240"/>
              <a:ext cx="5911920" cy="567972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3720" y="722880"/>
                <a:ext cx="5930640" cy="56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87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45</a:t>
            </a:fld>
            <a:endParaRPr lang="ru-R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24113"/>
            <a:ext cx="48958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5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46</a:t>
            </a:fld>
            <a:endParaRPr lang="ru-R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69" y="1679063"/>
            <a:ext cx="82581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5657850" cy="7524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Рукописные данные 1"/>
              <p14:cNvContentPartPr/>
              <p14:nvPr/>
            </p14:nvContentPartPr>
            <p14:xfrm>
              <a:off x="3196800" y="196560"/>
              <a:ext cx="3107880" cy="454536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7440" y="187200"/>
                <a:ext cx="3126600" cy="45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6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47</a:t>
            </a:fld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85850"/>
            <a:ext cx="88868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1803960" y="2696760"/>
              <a:ext cx="5795640" cy="260784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4600" y="2687400"/>
                <a:ext cx="5814360" cy="26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Рукописные данные 2"/>
              <p14:cNvContentPartPr/>
              <p14:nvPr/>
            </p14:nvContentPartPr>
            <p14:xfrm>
              <a:off x="2143080" y="5286240"/>
              <a:ext cx="3893760" cy="1402560"/>
            </p14:xfrm>
          </p:contentPart>
        </mc:Choice>
        <mc:Fallback>
          <p:pic>
            <p:nvPicPr>
              <p:cNvPr id="3" name="Рукописные данные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3720" y="5276880"/>
                <a:ext cx="3912480" cy="14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0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48</a:t>
            </a:fld>
            <a:endParaRPr lang="ru-RU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919163"/>
            <a:ext cx="73342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2473560" y="5009400"/>
              <a:ext cx="214920" cy="36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4200" y="5000040"/>
                <a:ext cx="2336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2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49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714625"/>
            <a:ext cx="60388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5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(практическое применение теории пределов)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628800"/>
            <a:ext cx="8136904" cy="20162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Ход решения – найти пределы частных. </a:t>
            </a:r>
            <a:endParaRPr lang="ru-RU" dirty="0" smtClean="0"/>
          </a:p>
          <a:p>
            <a:r>
              <a:rPr lang="ru-RU" dirty="0" smtClean="0"/>
              <a:t>Например </a:t>
            </a:r>
            <a:r>
              <a:rPr lang="ru-RU" dirty="0" err="1"/>
              <a:t>lim</a:t>
            </a:r>
            <a:r>
              <a:rPr lang="ru-RU" dirty="0"/>
              <a:t>(x--&gt;+</a:t>
            </a:r>
            <a:r>
              <a:rPr lang="ru-RU" dirty="0" err="1"/>
              <a:t>беск</a:t>
            </a:r>
            <a:r>
              <a:rPr lang="ru-RU" dirty="0"/>
              <a:t>)(</a:t>
            </a:r>
            <a:r>
              <a:rPr lang="ru-RU" dirty="0" err="1"/>
              <a:t>nlog</a:t>
            </a:r>
            <a:r>
              <a:rPr lang="ru-RU" dirty="0"/>
              <a:t>(n)/n^2)=0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решить этот предел можно по правилу </a:t>
            </a:r>
            <a:r>
              <a:rPr lang="ru-RU" dirty="0" err="1"/>
              <a:t>Лопиталя</a:t>
            </a:r>
            <a:r>
              <a:rPr lang="ru-RU" dirty="0"/>
              <a:t> или просто оценить: на бесконечности степенная функция растёт быстрее логарифма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ru-RU" dirty="0"/>
              <a:t>Значит O(n*</a:t>
            </a:r>
            <a:r>
              <a:rPr lang="ru-RU" dirty="0" err="1"/>
              <a:t>log</a:t>
            </a:r>
            <a:r>
              <a:rPr lang="ru-RU" dirty="0"/>
              <a:t>(n)) быстрее, чем O(n^2).</a:t>
            </a:r>
          </a:p>
          <a:p>
            <a:r>
              <a:rPr lang="ru-RU" dirty="0"/>
              <a:t>И правильный ответ - O(n*</a:t>
            </a:r>
            <a:r>
              <a:rPr lang="ru-RU" dirty="0" err="1"/>
              <a:t>log</a:t>
            </a:r>
            <a:r>
              <a:rPr lang="ru-RU" dirty="0"/>
              <a:t>(n)).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6633" y="3933056"/>
            <a:ext cx="8136904" cy="21602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Здесь парадокс: почему не используется O(n), хотя по теории пределов он лучше О(n*</a:t>
            </a:r>
            <a:r>
              <a:rPr lang="ru-RU" dirty="0" err="1"/>
              <a:t>log</a:t>
            </a:r>
            <a:r>
              <a:rPr lang="ru-RU" dirty="0"/>
              <a:t>(n))?</a:t>
            </a:r>
          </a:p>
          <a:p>
            <a:r>
              <a:rPr lang="ru-RU" dirty="0"/>
              <a:t>Дело вот в чём: O(n) означает, что f(n) &lt;= C*n, но C может быть настолько велика, что даже на имеющихся миллиардах строк выдачи С &gt; n), а в алгоритмах O(n^2) и O(n </a:t>
            </a:r>
            <a:r>
              <a:rPr lang="ru-RU" dirty="0" err="1"/>
              <a:t>log</a:t>
            </a:r>
            <a:r>
              <a:rPr lang="ru-RU" dirty="0"/>
              <a:t> n) эта константа обычно порядка единиц, максимум десятков, но никак не миллиардов.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Рукописные данные 5"/>
              <p14:cNvContentPartPr/>
              <p14:nvPr/>
            </p14:nvContentPartPr>
            <p14:xfrm>
              <a:off x="723600" y="2071800"/>
              <a:ext cx="4313160" cy="3483000"/>
            </p14:xfrm>
          </p:contentPart>
        </mc:Choice>
        <mc:Fallback>
          <p:pic>
            <p:nvPicPr>
              <p:cNvPr id="6" name="Рукописные данные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240" y="2062440"/>
                <a:ext cx="4331880" cy="35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6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50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985838"/>
            <a:ext cx="87630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2125440" y="2750400"/>
              <a:ext cx="3232800" cy="230400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6080" y="2741040"/>
                <a:ext cx="3251520" cy="23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51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071563"/>
            <a:ext cx="84867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2241360" y="4563000"/>
              <a:ext cx="4322520" cy="117900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2000" y="4553640"/>
                <a:ext cx="4341240" cy="11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5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52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428875"/>
            <a:ext cx="64674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5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53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895475"/>
            <a:ext cx="80486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Рукописные данные 2"/>
              <p14:cNvContentPartPr/>
              <p14:nvPr/>
            </p14:nvContentPartPr>
            <p14:xfrm>
              <a:off x="2714760" y="3500280"/>
              <a:ext cx="4224240" cy="777240"/>
            </p14:xfrm>
          </p:contentPart>
        </mc:Choice>
        <mc:Fallback>
          <p:pic>
            <p:nvPicPr>
              <p:cNvPr id="3" name="Рукописные данные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400" y="3490920"/>
                <a:ext cx="4242960" cy="7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4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54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6900"/>
            <a:ext cx="8229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5661720" y="4759560"/>
              <a:ext cx="2054160" cy="96480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2360" y="4750200"/>
                <a:ext cx="2072880" cy="9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1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55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976313"/>
            <a:ext cx="83343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4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56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904875"/>
            <a:ext cx="87820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250200" y="4518360"/>
              <a:ext cx="5117040" cy="190260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40" y="4509000"/>
                <a:ext cx="5135760" cy="19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0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57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462213"/>
            <a:ext cx="78105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04888"/>
            <a:ext cx="78295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Рукописные данные 1"/>
              <p14:cNvContentPartPr/>
              <p14:nvPr/>
            </p14:nvContentPartPr>
            <p14:xfrm>
              <a:off x="1268280" y="3393360"/>
              <a:ext cx="1375560" cy="8964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8920" y="3384000"/>
                <a:ext cx="139428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0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551" y="692696"/>
                <a:ext cx="7272809" cy="2014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60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60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6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6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𝑚𝑥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𝑛𝑥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6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692696"/>
                <a:ext cx="7272809" cy="20147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5576" y="2996952"/>
                <a:ext cx="7416824" cy="181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60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60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6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6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⁡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6000" b="0" i="1" smtClean="0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6000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ru-RU" sz="6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996952"/>
                <a:ext cx="7416824" cy="18145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899593" y="5229200"/>
            <a:ext cx="7632848" cy="877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Первый замечательный предел</a:t>
            </a:r>
            <a:endParaRPr lang="ru-RU" sz="3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8958" y="1412776"/>
                <a:ext cx="7799465" cy="3251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6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/>
                            </a:rPr>
                            <m:t>sin</m:t>
                          </m:r>
                          <m:r>
                            <a:rPr lang="en-US" sz="6000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sz="6000" b="0" i="1" smtClean="0">
                              <a:latin typeface="Cambria Math"/>
                            </a:rPr>
                            <m:t>𝑚𝑥</m:t>
                          </m:r>
                          <m:r>
                            <a:rPr lang="en-US" sz="60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/>
                            </a:rPr>
                            <m:t>sin</m:t>
                          </m:r>
                          <m:r>
                            <a:rPr lang="en-US" sz="6000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sz="6000" b="0" i="1" smtClean="0">
                              <a:latin typeface="Cambria Math"/>
                            </a:rPr>
                            <m:t>𝑛𝑥</m:t>
                          </m:r>
                          <m:r>
                            <a:rPr lang="en-US" sz="6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6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sz="6000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6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𝑚𝑥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6000" b="0" i="1" smtClean="0">
                                  <a:latin typeface="Cambria Math"/>
                                </a:rPr>
                                <m:t>𝑚𝑥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6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𝑛𝑥</m:t>
                              </m:r>
                              <m:r>
                                <a:rPr lang="en-US" sz="60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6000" b="0" i="1" smtClean="0">
                                  <a:latin typeface="Cambria Math"/>
                                </a:rPr>
                                <m:t>𝑛𝑥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ru-RU" sz="6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8" y="1412776"/>
                <a:ext cx="7799465" cy="32510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0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pPr marL="0" lvl="0" indent="0">
              <a:buNone/>
            </a:pPr>
            <a:r>
              <a:rPr lang="ru-RU" dirty="0"/>
              <a:t>Как относятся друг к другу множество и последовательность? (в ответе использовать слова типа: часть, целое, общее, частное, родитель, дочерний субъект и т.д.)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3789040"/>
            <a:ext cx="784887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Последовательность - отображение множества натуральных чисел: </a:t>
            </a:r>
            <a:r>
              <a:rPr lang="en-US" dirty="0" smtClean="0"/>
              <a:t>f: N </a:t>
            </a:r>
            <a:r>
              <a:rPr lang="en-US" dirty="0" smtClean="0">
                <a:sym typeface="Wingdings" panose="05000000000000000000" pitchFamily="2" charset="2"/>
              </a:rPr>
              <a:t>X</a:t>
            </a:r>
            <a:endParaRPr lang="ru-RU" dirty="0" smtClean="0">
              <a:sym typeface="Wingdings" panose="05000000000000000000" pitchFamily="2" charset="2"/>
            </a:endParaRPr>
          </a:p>
          <a:p>
            <a:pPr algn="ctr"/>
            <a:r>
              <a:rPr lang="ru-RU" dirty="0" smtClean="0">
                <a:sym typeface="Wingdings" panose="05000000000000000000" pitchFamily="2" charset="2"/>
              </a:rPr>
              <a:t>(Каждому  натуральному числу соответствует элемент данного множества)</a:t>
            </a:r>
            <a:endParaRPr lang="en-US" dirty="0" smtClean="0">
              <a:sym typeface="Wingdings" panose="05000000000000000000" pitchFamily="2" charset="2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0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476673"/>
                <a:ext cx="7272808" cy="570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8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8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8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4800" b="0" i="0" smtClean="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4800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sz="4800" b="0" i="1" smtClean="0">
                                  <a:latin typeface="Cambria Math"/>
                                </a:rPr>
                                <m:t>𝑚𝑥</m:t>
                              </m:r>
                              <m:r>
                                <a:rPr lang="en-US" sz="48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4800" b="0" i="0" smtClean="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4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4800" b="0" i="1" smtClean="0">
                                  <a:latin typeface="Cambria Math"/>
                                </a:rPr>
                                <m:t>𝑛𝑥</m:t>
                              </m:r>
                              <m:r>
                                <a:rPr lang="en-US" sz="48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ru-RU" sz="4800" b="0" i="1" smtClean="0">
                          <a:latin typeface="Cambria Math"/>
                        </a:rPr>
                        <m:t>=</m:t>
                      </m:r>
                      <m:r>
                        <a:rPr lang="en-US" sz="4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800" b="0" i="0" smtClean="0">
                                      <a:latin typeface="Cambria Math"/>
                                      <a:ea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4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4800" b="0" i="0" smtClean="0">
                                          <a:latin typeface="Cambria Math"/>
                                          <a:ea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4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𝑚𝑥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𝑚𝑥</m:t>
                                  </m:r>
                                </m:den>
                              </m:f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800" b="0" i="0" smtClean="0">
                                      <a:latin typeface="Cambria Math"/>
                                      <a:ea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4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4800" b="0" i="0" smtClean="0">
                                          <a:latin typeface="Cambria Math"/>
                                          <a:ea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4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𝑛𝑥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𝑛𝑥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sz="4800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den>
                      </m:f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6673"/>
                <a:ext cx="7272808" cy="57022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61</a:t>
            </a:fld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433638"/>
            <a:ext cx="62674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0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62</a:t>
            </a:fld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685925"/>
            <a:ext cx="65246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3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63</a:t>
            </a:fld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866775"/>
            <a:ext cx="695325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64</a:t>
            </a:fld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885825"/>
            <a:ext cx="677227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3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65</a:t>
            </a:fld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885950"/>
            <a:ext cx="89439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66</a:t>
            </a:fld>
            <a:endParaRPr lang="ru-RU"/>
          </a:p>
        </p:txBody>
      </p:sp>
      <p:pic>
        <p:nvPicPr>
          <p:cNvPr id="1026" name="Picture 2" descr="https://avatars.mds.yandex.net/get-pdb/1050037/ab1638e7-2d65-44d2-8164-45cbecd701bf/ori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8"/>
          <a:stretch/>
        </p:blipFill>
        <p:spPr bwMode="auto">
          <a:xfrm>
            <a:off x="306552" y="188640"/>
            <a:ext cx="8448938" cy="603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Рукописные данные 4"/>
              <p14:cNvContentPartPr/>
              <p14:nvPr/>
            </p14:nvContentPartPr>
            <p14:xfrm>
              <a:off x="1723680" y="1821600"/>
              <a:ext cx="5670720" cy="84888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4320" y="1812240"/>
                <a:ext cx="5689440" cy="8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67</a:t>
            </a:fld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19238"/>
            <a:ext cx="74676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2152080" y="2625480"/>
              <a:ext cx="6251400" cy="376848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2720" y="2616120"/>
                <a:ext cx="6270120" cy="37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4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68</a:t>
            </a:fld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281238"/>
            <a:ext cx="6343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4705920" y="4214880"/>
              <a:ext cx="866520" cy="133092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6560" y="4205520"/>
                <a:ext cx="885240" cy="13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3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69</a:t>
            </a:fld>
            <a:endParaRPr lang="ru-R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628775"/>
            <a:ext cx="65817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5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Последовательность – это набор элементов некоторого множества, </a:t>
            </a:r>
            <a:r>
              <a:rPr lang="ru-RU" dirty="0"/>
              <a:t>для каждого натурального числа можно указать элемент данного </a:t>
            </a:r>
            <a:r>
              <a:rPr lang="ru-RU" dirty="0" smtClean="0"/>
              <a:t>множества.</a:t>
            </a:r>
          </a:p>
          <a:p>
            <a:pPr marL="0" indent="0">
              <a:buNone/>
            </a:pPr>
            <a:r>
              <a:rPr lang="ru-RU" dirty="0"/>
              <a:t>(частный </a:t>
            </a:r>
            <a:r>
              <a:rPr lang="ru-RU" dirty="0" smtClean="0"/>
              <a:t>случай)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7</a:t>
            </a:fld>
            <a:endParaRPr lang="ru-RU"/>
          </a:p>
        </p:txBody>
      </p:sp>
      <p:pic>
        <p:nvPicPr>
          <p:cNvPr id="5" name="Picture 2" descr="ÐÐ°ÑÑÐ¸Ð½ÐºÐ¸ Ð¿Ð¾ Ð·Ð°Ð¿ÑÐ¾ÑÑ ÐºÐ¾ÑÐ¾Ð±ÐºÐ° Ð´Ð»Ñ Ð±ÑÑÐ¸Ð½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" b="32539"/>
          <a:stretch/>
        </p:blipFill>
        <p:spPr bwMode="auto">
          <a:xfrm>
            <a:off x="539552" y="3861048"/>
            <a:ext cx="6096000" cy="23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804248" y="3068961"/>
            <a:ext cx="2232248" cy="24482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множество – это коробка с бусинами, то последовательность – нить бус.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6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70</a:t>
            </a:fld>
            <a:endParaRPr lang="ru-R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942975"/>
            <a:ext cx="84772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4241880" y="2768040"/>
              <a:ext cx="3625560" cy="98280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2520" y="2758680"/>
                <a:ext cx="3644280" cy="10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6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71</a:t>
            </a:fld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890588"/>
            <a:ext cx="85725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4438080" y="5179320"/>
              <a:ext cx="107640" cy="36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8720" y="5169960"/>
                <a:ext cx="12636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5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72</a:t>
            </a:fld>
            <a:endParaRPr lang="ru-RU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333625"/>
            <a:ext cx="82677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3741840" y="241200"/>
              <a:ext cx="4732920" cy="450972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2480" y="231840"/>
                <a:ext cx="4751640" cy="45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5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73</a:t>
            </a:fld>
            <a:endParaRPr lang="ru-RU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43050"/>
            <a:ext cx="87725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1732320" y="3652200"/>
              <a:ext cx="2697120" cy="160776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2960" y="3642840"/>
                <a:ext cx="2715840" cy="16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8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74</a:t>
            </a:fld>
            <a:endParaRPr lang="ru-RU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795338"/>
            <a:ext cx="852487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973440" y="2107440"/>
              <a:ext cx="6465600" cy="404532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080" y="2098080"/>
                <a:ext cx="6484320" cy="40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4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75</a:t>
            </a:fld>
            <a:endParaRPr lang="ru-RU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157288"/>
            <a:ext cx="89725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1875240" y="2875320"/>
              <a:ext cx="6054840" cy="141120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5880" y="2865960"/>
                <a:ext cx="6073560" cy="14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2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76</a:t>
            </a:fld>
            <a:endParaRPr lang="ru-RU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838325"/>
            <a:ext cx="88773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9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77</a:t>
            </a:fld>
            <a:endParaRPr lang="ru-RU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181100"/>
            <a:ext cx="85629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78</a:t>
            </a:fld>
            <a:endParaRPr lang="ru-RU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495425"/>
            <a:ext cx="61055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2500560" y="4572000"/>
              <a:ext cx="973440" cy="92916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1200" y="4562640"/>
                <a:ext cx="992160" cy="9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2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352928" cy="17281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ru-RU" dirty="0" smtClean="0"/>
              <a:t>Задача 2 (1)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ru-RU" dirty="0" smtClean="0"/>
              <a:t>Исходное (ложь; </a:t>
            </a:r>
            <a:r>
              <a:rPr lang="en-US" dirty="0" err="1" smtClean="0"/>
              <a:t>sgn</a:t>
            </a:r>
            <a:r>
              <a:rPr lang="en-US" dirty="0" smtClean="0"/>
              <a:t>(0)=0</a:t>
            </a:r>
            <a:r>
              <a:rPr lang="ru-RU" dirty="0" smtClean="0"/>
              <a:t>): </a:t>
            </a:r>
          </a:p>
          <a:p>
            <a:r>
              <a:rPr lang="ru-RU" dirty="0" smtClean="0"/>
              <a:t>Отрицание</a:t>
            </a:r>
            <a:r>
              <a:rPr lang="en-US" dirty="0" smtClean="0"/>
              <a:t> (+)</a:t>
            </a:r>
            <a:r>
              <a:rPr lang="ru-RU" dirty="0" smtClean="0"/>
              <a:t>: 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56792"/>
            <a:ext cx="2762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08570"/>
            <a:ext cx="2971775" cy="47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math-sgn-function-in-cpp How to Implement The Sgn Function in C++? c / c++ math programming language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4896544" cy="35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Рукописные данные 2"/>
              <p14:cNvContentPartPr/>
              <p14:nvPr/>
            </p14:nvContentPartPr>
            <p14:xfrm>
              <a:off x="6331320" y="2000160"/>
              <a:ext cx="196920" cy="360"/>
            </p14:xfrm>
          </p:contentPart>
        </mc:Choice>
        <mc:Fallback>
          <p:pic>
            <p:nvPicPr>
              <p:cNvPr id="3" name="Рукописные данные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1960" y="1990800"/>
                <a:ext cx="2156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6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Исходное (-; теорема Ферма):</a:t>
            </a:r>
          </a:p>
          <a:p>
            <a:endParaRPr lang="ru-RU" dirty="0" smtClean="0"/>
          </a:p>
          <a:p>
            <a:r>
              <a:rPr lang="ru-RU" dirty="0" smtClean="0"/>
              <a:t>Отрицание (+):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Принадлежность множеству не меняется!!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 </a:t>
            </a:r>
            <a:r>
              <a:rPr lang="ru-RU" dirty="0" smtClean="0">
                <a:solidFill>
                  <a:srgbClr val="FF0000"/>
                </a:solidFill>
              </a:rPr>
              <a:t>в обоих случаях больше 2.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1"/>
            <a:ext cx="4657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48" y="3480873"/>
            <a:ext cx="46672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BF2-C89C-496C-BC48-95041AE7AF50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Рукописные данные 4"/>
              <p14:cNvContentPartPr/>
              <p14:nvPr/>
            </p14:nvContentPartPr>
            <p14:xfrm>
              <a:off x="1384200" y="2795040"/>
              <a:ext cx="2831040" cy="342936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4840" y="2785680"/>
                <a:ext cx="284976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8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906</Words>
  <Application>Microsoft Office PowerPoint</Application>
  <PresentationFormat>Экран (4:3)</PresentationFormat>
  <Paragraphs>187</Paragraphs>
  <Slides>79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0" baseType="lpstr">
      <vt:lpstr>Тема Office</vt:lpstr>
      <vt:lpstr>Презентация PowerPoint</vt:lpstr>
      <vt:lpstr>План вебинара</vt:lpstr>
      <vt:lpstr>Задача (практическое применение теории пределов)</vt:lpstr>
      <vt:lpstr>Задача (практическое применение теории пределов)</vt:lpstr>
      <vt:lpstr>Задача (практическое применение теории пределов)</vt:lpstr>
      <vt:lpstr>Задача 1</vt:lpstr>
      <vt:lpstr>Задача 1</vt:lpstr>
      <vt:lpstr>Задача 2 (1)</vt:lpstr>
      <vt:lpstr>(2)</vt:lpstr>
      <vt:lpstr>(3)</vt:lpstr>
      <vt:lpstr>(4)</vt:lpstr>
      <vt:lpstr>(5)</vt:lpstr>
      <vt:lpstr>(6)</vt:lpstr>
      <vt:lpstr>(7)</vt:lpstr>
      <vt:lpstr>Презентация PowerPoint</vt:lpstr>
      <vt:lpstr>Множества, №1</vt:lpstr>
      <vt:lpstr>Презентация PowerPoint</vt:lpstr>
      <vt:lpstr>Презентация PowerPoint</vt:lpstr>
      <vt:lpstr>Презентация PowerPoint</vt:lpstr>
      <vt:lpstr>Задание 5</vt:lpstr>
      <vt:lpstr>Формула Стирлинга</vt:lpstr>
      <vt:lpstr>Презентация PowerPoint</vt:lpstr>
      <vt:lpstr>Полезные формулы</vt:lpstr>
      <vt:lpstr>Презентация PowerPoint</vt:lpstr>
      <vt:lpstr>Презентация PowerPoint</vt:lpstr>
      <vt:lpstr>Нахождение предела функции: начало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Спасибо за внимание!  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Inna</dc:creator>
  <cp:lastModifiedBy>Inna</cp:lastModifiedBy>
  <cp:revision>43</cp:revision>
  <dcterms:created xsi:type="dcterms:W3CDTF">2019-03-28T17:10:40Z</dcterms:created>
  <dcterms:modified xsi:type="dcterms:W3CDTF">2020-01-14T21:07:44Z</dcterms:modified>
</cp:coreProperties>
</file>