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13" r:id="rId4"/>
    <p:sldId id="262" r:id="rId5"/>
    <p:sldId id="263" r:id="rId6"/>
    <p:sldId id="311" r:id="rId7"/>
    <p:sldId id="264" r:id="rId8"/>
    <p:sldId id="259" r:id="rId9"/>
    <p:sldId id="260" r:id="rId10"/>
    <p:sldId id="314" r:id="rId11"/>
    <p:sldId id="277" r:id="rId12"/>
    <p:sldId id="278" r:id="rId13"/>
    <p:sldId id="261" r:id="rId14"/>
    <p:sldId id="267" r:id="rId15"/>
    <p:sldId id="312" r:id="rId16"/>
    <p:sldId id="307" r:id="rId17"/>
    <p:sldId id="305" r:id="rId18"/>
    <p:sldId id="306" r:id="rId19"/>
    <p:sldId id="308" r:id="rId20"/>
    <p:sldId id="309" r:id="rId21"/>
    <p:sldId id="303" r:id="rId22"/>
    <p:sldId id="304" r:id="rId23"/>
    <p:sldId id="299" r:id="rId24"/>
    <p:sldId id="300" r:id="rId25"/>
    <p:sldId id="301" r:id="rId26"/>
    <p:sldId id="302" r:id="rId27"/>
    <p:sldId id="280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81" r:id="rId46"/>
    <p:sldId id="266" r:id="rId47"/>
    <p:sldId id="265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69" d="100"/>
          <a:sy n="6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11:33.222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1389 6325,'0'0,"-24"0</inkml:trace>
  <inkml:trace contextRef="#ctx0" brushRef="#br0" timeOffset="1332.1689">1464 6846,'-25'50,"-25"-25,-24-1,24-24,1 0,24 25,-49-25,-1 25,26-25,24 25,25 0,-25 49,0 0,25 26,0-1,0 25,0-25,0-25,0 1,0-26,25 1,0-25,0 0,-1-25,51 24,-1 1,25 0,1 0,-26 0,25 0,-49-25,-1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09-21T17:25:45.18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18629 3423,'0'-25,"24"0,26 1,-25 24,24-50,1 25,0-24,24-1,-24 0,-25 26,-1-26,-24 0,25-49,0 74,0-24,0 24,-25 0,0-24,0-1,0 25,24 0,-24 0,0 1,0-26,0 25,-49 25,-26 0,26 25,24-25,25 25,-25 24,0 1,1-25,24 49,0-24,0 0,-25-1,0 1,25-1,0-24,-25 25,25-1,0-24,0 0,-25 0,25 0,0 24,0-24,0 25,0-1,0-24,0 25,0-1,0-24,25 49,-25-49,50 0,-25-25,-1 0,26 0,-25 0,0 0,-1-25,-24-24,0-1,0 25,25 0,-25-24,0 24,0 0,0 0,-49 25,-1-24,0 24,-24 0,74-25,-25 25,0 0,0 0,1 0,-1 0</inkml:trace>
  <inkml:trace contextRef="#ctx0" brushRef="#br0" timeOffset="1190.723">19373 3076,'25'0,"49"0,-24 0,-1 0,26 25,-1-1,-24 26,-26-25,1 0,-25-1,25-24,-50 0,-24 0,-1 0,25 0,0 25,-24 0,24 0,0-25,0 0,-24 25,24-25,0 0</inkml:trace>
  <inkml:trace contextRef="#ctx0" brushRef="#br0" timeOffset="3600.6241">20390 3001,'-25'0,"0"0,0 0,25 50,0 0,-24-1,-1 1,25-25,0-1,0 1,0 0,0 0,0 24,25-24,-1 0,1-25,0 0,25 25,-26-25,51 0,-50 0,24 0,-24-25,0-25,0 26,-1-1,-24 0,0-25,25 50,-25-49,0 24,25 0,0 0,-25 1,0-1,0 0,0 0,-25 0,0 25,0-24,-24-1,24 0,0 25,0 0,1 0,-51 0,50 0,1 0,-1 0,-25 0,25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38:22.777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4788 7888,'49'0,"26"0,-1 0,1 0,-26 0,26 0,-26 0,-24 0,25 0,-1 0,-24 25,25-25,-1 0,26 0,-1 0,-24 0,-26 0,26 0,24 0,-24 0,24 0,-49 0,0 0,49 0,1-25,-1 25,-24 0,-25-25,24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39:03.888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5532 6400,'74'0,"1"0,-1 0,-24 0,49 0,-25 0,-24 0,-25 0,24 0,1 0,-25 0,24 0,-24 0,25 0,-1 0,1 0,0 0,49 0,0 0,25 0,-50 0,-24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0:16.576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14660 9029,'50'0,"49"0,-25 0,1 0,-26 0,26 0,-26 0,-24 0,25 0,-1 0,1 0,24 0,-24 0,-1 0,26 0,-1 0,-24 0,-25 0,24 0,1 0,-25 0,49 0,1 0,-26 0,1 0,-1 0,-24 0,0 0,0 0,24 0,26 25,-1 0,1-1,-26-24,26 25,24 0,0-25,-24 0,-26 0,1 0,24 0,-24 0,49 0,-25 0,26 0,-26 0,-24 0,24 0,0 0,-49 0,25 0,24 0,1 0</inkml:trace>
  <inkml:trace contextRef="#ctx0" brushRef="#br0" timeOffset="8072.0076">14536 10542,'0'-50,"25"1,0-1,-1 25,-24 1,0-1,25 0,0-25,0 1,0-1,-1 50,-24-25,25 1,-25-26,25 25,-25-25,0 1,0-1,-50 25,1 1,-1 24,25 0,-24 0,49 24,-25-24,25 25,-25 50,0-75,25 49,0 1,-25-25,25 24,0 1,0 0,0-1,0 1,0-25,0 24,0 1,0-25,0 24,0 1,0-25,0 24,25 1,0-50,0 49,-25-24,25 0,24 0,-24 0,0-25,49 0,1 0,-26 0,1-25,0 0,-1-25,1 26,-25-1,-1 0,1-25,0 50,-25-49,0 24,0 0,-25 0,0 25,25 25,0 50,0-26,0 1,0-1,0 26,0-50,0 24,0 1,-24-50,-1 0,25-50,0 1,0-1,0 0,0 26,0-1,49 0,-49 0,25 25,25 0,24 0,1 0,-1 0,-49 0,0 0,-1 25,-24 0,0 24,0 26,25-50,-25-1,0 51,0-1</inkml:trace>
  <inkml:trace contextRef="#ctx0" brushRef="#br0" timeOffset="8991.791">15950 10220,'25'-25,"-1"25,-24 25,50-1,-25 1,0 25,-25-25,24 49,1-24,-25-1,25-24,0 25,0-1,-25 26,24-75,-24 24,25 1,0 0,0 0,0 0</inkml:trace>
  <inkml:trace contextRef="#ctx0" brushRef="#br0" timeOffset="9726.8635">16446 10244,'-25'25,"-25"25,-24-1,49 26,-24-1,-1-49,0 25,26-1,-1-24,25 0,-25 24,0-24</inkml:trace>
  <inkml:trace contextRef="#ctx0" brushRef="#br0" timeOffset="11065.2496">14461 9550,'-24'0,"-1"0,0 0,-25 25,1 24,24-24,-25 25,26-1,-1-24,-25 25,25-1,1 1,24-25,-25 49,25-49,0 0,0 49,0-24,-25-1,25-24,0 50,0-26,0 1,0-1,0 1,0 0,25-1,0 26,-25-1,24-24,1-26,25 26,-25 24,24-24,-24-25,0 24,-25 26,25-25,-1-1,1 1,50-50,24-25</inkml:trace>
  <inkml:trace contextRef="#ctx0" brushRef="#br0" timeOffset="12567.7128">16446 9723,'25'0,"24"0,1 25,-25 25,24-1,1 1,-25-25,24 24,-24 1,0 0,0 24,0-24,-1 24,1-49,-25 25,25-1,-25-24,0 25,0-26,25 1,-25 25,0 24,0 1,0-26,0-24,-25 25,0-26,0 26,1 0,-1 24,0-49,-25 24,50 1,-24-25,-1-25,0 25,25 0,-50-1,25-24</inkml:trace>
  <inkml:trace contextRef="#ctx0" brushRef="#br0" timeOffset="14176.7909">17264 9426,'25'0,"25"0,-1 0,1 0,0 0,-26 0,1 0,0 49,-25-24,0 50,0-51,0 1,-25 0,-24 25,49-26,-50-24,0 25,50 0,0 0,0 0,0-1,25 1,25-25,-1 25,-24-25,25 0,24 0,-49 0,25 25</inkml:trace>
  <inkml:trace contextRef="#ctx0" brushRef="#br0" timeOffset="21771.6426">14536 12601,'0'0,"50"0,-26-75,1 1,25 49,-25-49,-1-1,-24 1,0-1,25 51,0-26,0 25,-25 0,0-49,0 49,-25 25,-25 0,26 25,-1 25,0-1,0-24,0 0,25 0,0 24,0-24,0 25,0-1,-24-49,24 50,0 24,0-49,0 50,0-26,0-24,0 49,0-24,0-25,0 24,0-24,0 0,0 0,49 0,-24-25,25 0,-26 0,1-25,25-25,24 1,-24 24,-1-50,-24 26,0-1,-25 25,25 25,0-24,-1 24,-24 49,0 26,0-26,0 26,0-1,0 0,0-24,0-25,0 0,0-75,0 0,25 1,0-26,0 51,0-51,-1 50,1 1,0-1,0 0,24 0,1 0,0 1,-26 24,26 0,24 0,-49 0,-25 74,0-49,0 24,0 1,0 0,0 24,0 0,0 1,0-50</inkml:trace>
  <inkml:trace contextRef="#ctx0" brushRef="#br0" timeOffset="22495.3562">16099 12254,'24'0,"1"49,0 50,0-49,24 49,1 25,0-25,-1 50,1-74,-25-51,-1 1,1 0</inkml:trace>
  <inkml:trace contextRef="#ctx0" brushRef="#br0" timeOffset="23249.7263">16570 12154,'0'25,"-25"25,-25-1,1 1,-1 24,25 1,1-50,24 49,-25-24,25-1,-25-49,0 25,25 25,-25-1,1 1,-1-50,25 49,-25-24,0 25,0-25</inkml:trace>
  <inkml:trace contextRef="#ctx0" brushRef="#br0" timeOffset="25057.8191">16843 12005,'0'-24,"25"24,49 0,-24 0,-26 0,-24 24,-24 51,-1-50,25 24,-25 1,-25-25,26 0,-1-1,25 26,0 0,25-26,49-24,-74 25,50-25,24 0,-24 0,24 0,-49 0,0 0</inkml:trace>
  <inkml:trace contextRef="#ctx0" brushRef="#br0" timeOffset="34383.0211">14511 11509,'-25'0</inkml:trace>
  <inkml:trace contextRef="#ctx0" brushRef="#br0" timeOffset="35231.6554">14387 12601</inkml:trace>
  <inkml:trace contextRef="#ctx0" brushRef="#br0" timeOffset="36489.6431">17636 12576,'25'0,"25"0,-25 0,0-25,24 25,1 0,24 0,-49 0,25 0</inkml:trace>
  <inkml:trace contextRef="#ctx0" brushRef="#br0" timeOffset="39105.3469">18529 12179,'25'25,"50"0,-1 24,0-24,-24 25,0-25,-50-1,0 51,0-1,-25-24,-25-25,-24 24,24-24,-24 25,49-26,-25 1,26 0,-1-25,25 25,-25 0,0-1,0-24,25 25,0 25,0-25,50-25,-25 24,0-24,-1 25,1-25,25 0,-1 0,-24 0,25 0,24 0,-24 0,0 0,-1 0</inkml:trace>
  <inkml:trace contextRef="#ctx0" brushRef="#br0" timeOffset="41100.0192">19199 12700,'-25'-25,"25"-24,0-51,0-24,0 25,25-25,25-25,24 50,-49 0,-25 49,25 1,-25 24,0-25,0-24,-50 74,-24 25,24 49,-24-24,49-1,-25 1,26-1,-1-24,0 50,0-51,25 26,0 0,0 24,0-24,25 24,0 1,0-1,-1-24,1-1,-25 26,50-1,-1 0,-24 1,-25-26,25 26,-25-26,0 1,0-25,25 24,0 1,-1-25,1-25,50 0,-26-25,1-25,-25-24,24 24,-24-24,0 24,0 1,-1-1,-24-24,0 49,-24 25,-1 25,25 49,0 1,0-1,0 0,0-24,0 0,0-1,0 26,0-1,0-49,0-50,-25-24,25-26,0 25,0 1,0-26,0 51,0-26,0 25,50 25,24 0,-49 0,49 0,-24 0,-25 0,0 25,24 0,-24-25,-25 25,0 24,0 1,0-1,0 1,0-25,0 0</inkml:trace>
  <inkml:trace contextRef="#ctx0" brushRef="#br0" timeOffset="41823.4439">20241 12229,'50'0,"-50"49,0 1,0 0,0 24,0 0,0 26,0-1,0 25,0-25,0-49,0 24,0-24,0-1,0 1,0 0,24-26,1 26,0 24,-25-24,0-25</inkml:trace>
  <inkml:trace contextRef="#ctx0" brushRef="#br0" timeOffset="42402.7605">20464 12725,'25'0,"-25"25,25-1,24 51,-24-1,0 1,0-1,0 25,24-24,-24-26,0 26,0-26,-25-98,0-26</inkml:trace>
  <inkml:trace contextRef="#ctx0" brushRef="#br0" timeOffset="43002.7624">20762 12774,'0'25,"-25"25,25-1,-25 1,0 24,1 1,-1-1,0-24,0 0,0-1,1-24</inkml:trace>
  <inkml:trace contextRef="#ctx0" brushRef="#br0" timeOffset="43583.403">21159 12030,'25'25,"-25"74,24 1,1-1,0 0,0 25,0 50,-1-26,-24 26,0 0,0-75,0 25,0 0,0-25,0-24,0-26,0 26,0-26,0-24</inkml:trace>
  <inkml:trace contextRef="#ctx0" brushRef="#br0" timeOffset="44879.469">17761 12948,'49'0,"26"0,-1 0,-24 0,24 0</inkml:trace>
  <inkml:trace contextRef="#ctx0" brushRef="#br0" timeOffset="61004.5154">12998 15503,'0'-25,"-25"0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1:46.478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19472 5879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2:26.256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15330 7466,'74'0,"-74"25,25-25,0 25,-25 0,24-1,1-24,0 50,25 0,-50-1,24 1,1-1,0 1,0 0,0-50,24 0,-24 0</inkml:trace>
  <inkml:trace contextRef="#ctx0" brushRef="#br0" timeOffset="1865.4623">15776 7491,'0'50,"-74"-26,49 1,0 0,-25-25,26 25,-1 0,0 24,-25-24,1 0,24 24,25-24,-25 0,-24 0,24 24,-25-24,50 25,-49-50,24 25</inkml:trace>
  <inkml:trace contextRef="#ctx0" brushRef="#br0" timeOffset="2822.2332">16049 7789</inkml:trace>
  <inkml:trace contextRef="#ctx0" brushRef="#br0" timeOffset="4687.8148">16694 7491,'25'-50,"24"1,1-26,24 1,-49 24,25-24,-50 49,25-24,-25 24,0 0,-25 25,-25 0,25 0,-24 0,-1 25,25 0,-24 24,-1-24,0 25,1-1,24 26,0-1,0 0,1 1,24 24,0-49,-25 24,25-24,0-26,0 26,0-25,0 0,25-1,-1 26,1 0,0-50,0 25,24-1,-49 1,25-25,25 25,-50 0,25-25,49 0,-49 0,49 0,1-50,-1-24,-24 24,-1 0,-24 26,0-26,0 0,0 26,-25 73,0 26,0-26,0 26,0-1,0 1,0-51,0-73,0 24,0-25,24-24,1 49,-25-25,25 50,49 0,-49 0,25 0,-1 0,-24 0,0 50,0-25,-25 0,0 49</inkml:trace>
  <inkml:trace contextRef="#ctx0" brushRef="#br0" timeOffset="5706.2825">17959 7640,'25'0,"0"49,-1 1,1 0,0-1,-25 1,25 24,-25-24,25 0,-1 24,-24-24,0-26,25 51</inkml:trace>
  <inkml:trace contextRef="#ctx0" brushRef="#br0" timeOffset="6412.3271">18405 7764,'-49'0,"-1"25,1 24,-1-24,0 25,1-1,-26 1,51 0,-26-1,25 1,-24 24,-1 1,25-51,0 26,-24-25,49 0</inkml:trace>
  <inkml:trace contextRef="#ctx0" brushRef="#br0" timeOffset="8383.4092">18554 7342,'25'0,"49"0,1 0,-50 0,-1 0,1 0,25 0,-25 0,0 0,-25 75,0-1,-25-24,-25-26,25 26,-24-25,24-25,0 25,0 49,25-49,0 24,0 1,0-25,50-25,24 0,-24 0,24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4:16.415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17661 9773,'0'50,"25"-1,0-24,0 25,-25 24,0-49,25 0,-25 49,0-24,0 24,0 1,0-51,0 26,0 0,0-1,0 26,0-1,0-24,0-26,0 26,0 0,0-26,-25 1</inkml:trace>
  <inkml:trace contextRef="#ctx0" brushRef="#br0" timeOffset="1631.4031">19968 9823,'0'24,"0"26,0 24,-25-24,25 0,-24-1,-1 1,25-25,0 24,-25 26,25-50,0-1,0 26,0 24,0 1,0-26,0-24,0 25,0-25,0-1,0 1,0 0,0 0,-25 0,0-25,-24 0</inkml:trace>
  <inkml:trace contextRef="#ctx0" brushRef="#br0" timeOffset="18623.5067">22622 9847,'0'75,"25"-1,-25 1,0-1,25-24,-25 24,25-24,-1-1,-24 1,0 0,0-1,0-24,0 25,-24-1,24-24,-25 49,25-24,0 24,0-49,0 25</inkml:trace>
  <inkml:trace contextRef="#ctx0" brushRef="#br0" timeOffset="20383.6965">24904 9649,'0'99,"0"-24,0-26,0 26,0-1,0 1,0-26,0 1,25-1,-25-24,0 74,25-49,-25 24,0-24,25 0,-1-1,-24 1,25-25,-25-1,0 1,25 0,-25 0,0 24,25-24,-25 25,0-1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5:52.0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3151 12353,'198'49,"50"51,-50-1,-24-25,-25 25,-75-24,-24-50,-25-25</inkml:trace>
  <inkml:trace contextRef="#ctx0" brushRef="#br0" timeOffset="32299.963">12998 7218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7:10.57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3324 8458,'0'25,"25"-25,25 0,-1 25,-24-25,25 0,24 0,-74 25,25 0,0-25,24 24,-49 51,0-26,0 26,0-26,0 1,0-25,0 0,0-1,0 51,0-100,25-49,25 24,-26-24,1-1,0 1,0 24,-25 25,0-49,0 0,0 24,0 0,-25 26,0-1,25 0,-25-25,1 1,24 24,-25-25,0-24,0 24,0 25,25 1,0-26,0 25,0 0,0-24,0-1,0-24,0 24,50 50,0-25,-1 1,26-1,-1 25,1 0,-26 0,50 0,1 0,-1 0,-25-25,25 0,1 0,-51 25,50-24,-24-1,-1 25,-24 0,0 0,-1 0,-24 0,49 0,-24 0,-25 0,49 0,-24 0,24 0,-24 0,-1 0,1 0,-25 0,24 0,-24 0,50 0,-51 25,-24 24,0-24,0 25,-24-1,-1 26,0-51,25 26,0 0,-25-26,0-24,-24 0,-26 0,26 0</inkml:trace>
  <inkml:trace contextRef="#ctx0" brushRef="#br0" timeOffset="1555.3523">3101 7937,'25'0,"0"0,-1 25,-24 0,25 25,0 24,0-24,-25-25,0 24,0-24,0 0</inkml:trace>
  <inkml:trace contextRef="#ctx0" brushRef="#br0" timeOffset="3626.9919">3423 8037,'0'-25,"-24"25,-26 0,25 25,0-25,-49 25,74-1,0 1,25 0,0 0,-1 24,-24-24,25-25,0 25,-25 0,0 0,25-25,-25 24,25 1,-1 0,51-25</inkml:trace>
  <inkml:trace contextRef="#ctx0" brushRef="#br0" timeOffset="6050.7308">4416 8210,'0'25,"49"25,1-1,-50 26,49-1,1 1,-25 24,0 0,-1-25,1-24,0 24,0-24,0 0,-25-25,24-1</inkml:trace>
  <inkml:trace contextRef="#ctx0" brushRef="#br0" timeOffset="6691.6558">4788 8359,'-25'75,"-25"24,-24 0,24 25,25-50,-24 50,24-74,0 49,0-49,1 0,24-1,-25-49</inkml:trace>
  <inkml:trace contextRef="#ctx0" brushRef="#br0" timeOffset="9006.2802">4986 7913,'0'49,"0"26,25-50,-25 24,0 1,0-25,0 24,0 1,0-75,-25-49,25 24,0 25,0-24,0 24,25 0,0 25,24 0,26 0,-26 0,-24 0,0 0,0 0,-25 50,0 24,0-49,0 24,0 26,-25-75,25-25,0-49,0 49,74 25,1 0,-50 0,-1 0,26 0,-25 0,0 0,-1 49,-24 26,0-50</inkml:trace>
  <inkml:trace contextRef="#ctx0" brushRef="#br0" timeOffset="12403.4186">6673 8334,'0'0,"25"0,49 0,-24 0,-26 0,51 0,-26 25,1 0,-25-25,24 0,1 0,-50 25,25-25,49 0</inkml:trace>
  <inkml:trace contextRef="#ctx0" brushRef="#br0" timeOffset="13011.6671">6797 8607,'0'25,"25"-25,24 0,-24 0,0 0,24 0,-24 0,25 0,-1 25,-49 0,50-25,0 0,-50 24,25-24</inkml:trace>
  <inkml:trace contextRef="#ctx0" brushRef="#br0" timeOffset="14450.5121">8186 8111,'74'0,"-49"0,0 0,49 0,-24 25,0 25,-26 24,26 25,0 0,-1 1,1-1,-25 0,24-25,-24-24,0 0</inkml:trace>
  <inkml:trace contextRef="#ctx0" brushRef="#br0" timeOffset="15067.1958">8856 7937,'0'0,"0"50,-50 49,-24 1,24 48,0 1,26-50,-26 1,25-1,-24-25,24 1,-25-51,25 26,1 0,24-25,-25-1,0 1,25 25,-25-50</inkml:trace>
  <inkml:trace contextRef="#ctx0" brushRef="#br0" timeOffset="17317.6773">9575 6424,'50'0,"-26"25,-24 25,25-25,0 49,-25 0,0 1,0-26,0 1,0 0,0-1,0-24,-25-25,-24-25,-1-24,25 49,25-50,0-24,0 24,0 25,0-24,25 49,0-50,-25 25,49 0,1 1,0-26,-26 25,26-24,0 24,24 25,-24 0,24 0,-49 25,24 24,-24 1,-25 24,0-24,0 24,0 1,0-1,0-124,0 1,0 24,0-25,0 1,0 24,25 0,-25 0,50 1,-1 24,1 0,0 0,-1 0,-24 0,25-25,-1 0,-24 25,25 0,-1 0,-24 25,-25 0,25 24,-25 26,0-51,0 51,0-26,0-24,0 0</inkml:trace>
  <inkml:trace contextRef="#ctx0" brushRef="#br0" timeOffset="18339.0402">9277 7268,'50'0,"0"0,-26 25,26-1,24-24,1 0,-50 0,49 0,-24 0,-26 25,51 0,-1-25,-24 25,-1-25,1 0,0 0,-1 0,26 0,-1 0,-24 0,-25 0,24 0,-24 0,0 0,24 0,-24 0,25 0,-1 0,-24 0,25 0,-25 0</inkml:trace>
  <inkml:trace contextRef="#ctx0" brushRef="#br0" timeOffset="19389.8057">9649 7739,'0'-25,"25"50,-25 0,0 24,0 26,25-1,0-24,-25 0,25-1,-25 26</inkml:trace>
  <inkml:trace contextRef="#ctx0" brushRef="#br0" timeOffset="20540.7035">10145 7739,'-49'0,"-26"0,51 0,-1 0,0 25,-25-25,50 25,-49-25,24 24,25 1,0 0,25 0,24-25,-49 25,50-25,-25 24,-25 1,25 0,-1-25,1 50,-25-25,25-25,25 24,-50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7:57.965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11038 12477,'75'0,"-26"25,1-1,0 1,-1-25,-49 50,50-25,-25 24,0 1,-1-1,1 26,0-1,0-24,-25-25,0 24</inkml:trace>
  <inkml:trace contextRef="#ctx0" brushRef="#br0" timeOffset="1003.6235">11634 12526,'0'-24,"-50"24,25 0,1 0,-1 24,-25 1,50 25,-49-50,24 49,-25-24,25 25,0-25,1-1,-26 26,25 0,0-1,1-49,24 50,-25-25</inkml:trace>
  <inkml:trace contextRef="#ctx0" brushRef="#br0" timeOffset="2211.1684">12006 11658,'0'-25,"25"1,-1-1,26-25,0-24,-26 24,1 1,0 49,0-25,-25 74,0 26,-25-1,25-49,0 25,0-1,-25-24,25 25,0-26</inkml:trace>
  <inkml:trace contextRef="#ctx0" brushRef="#br0" timeOffset="2812.2775">11956 11931,'25'0,"49"-25,1 0,-1 25,-24 0,-1-24,1-1,0 25,-1 0,26 0,-50 0</inkml:trace>
  <inkml:trace contextRef="#ctx0" brushRef="#br0" timeOffset="3912.05">12229 12229,'25'0,"24"0,1 25,0-1,-1 1,-24 25</inkml:trace>
  <inkml:trace contextRef="#ctx0" brushRef="#br0" timeOffset="4531.0108">12502 12229,'0'0,"-25"-25,-49 25,24 25,0 24,26 1,-26-25,25 24,0 1,1 0,-1-50,25 24</inkml:trace>
  <inkml:trace contextRef="#ctx0" brushRef="#br0" timeOffset="5386.05">11361 10567,'25'0,"-25"49,0 1,0 24,0 1,-25-1,0 25,25-49,0 0,-25-1,25 26,-25-75</inkml:trace>
  <inkml:trace contextRef="#ctx0" brushRef="#br0" timeOffset="5920.6624">11584 10592,'0'74,"0"0,0 1,-25 24,25-25,0-24,0 0,-24-1</inkml:trace>
  <inkml:trace contextRef="#ctx0" brushRef="#br0" timeOffset="7063.3903">17463 14759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13:09.810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10964 11683,'0'25,"50"-25,-1 0,26 0,-26 0,-24 0,25 0,-1-25,-24 0,50 25,-26 0,-24 0,25 0,24 0,0 0,-24 0,24 0,-24 0,24 25,-49-25,25 25,24-25,-49 0,49 0,-24 0,-25 0,49 0,1 0,-51 0,26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49:58.35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16099 8062,'0'49,"0"50,0 1,0-1,0-25,24 1,1-1,-25 0,0-49,0 25,0 24,0-49,0 25,0 24,25-49,-25 0,25 0,-50-1,0-24</inkml:trace>
  <inkml:trace contextRef="#ctx0" brushRef="#br0" timeOffset="1399.1001">18182 8037,'25'25,"0"24,0 1,-25 49,0-25,0 1,0-26,0 26,0-1,0-49,0 25,24-26,-24 26,0 24,0 1,0-1</inkml:trace>
  <inkml:trace contextRef="#ctx0" brushRef="#br0" timeOffset="2941.4762">20117 8037,'0'49,"25"26,0-1,-25-24,24 24,-24 25,0-24,0 24,0-49,25-1,0 1,-25-25,0 24,0 1,25 24,-25-24,25 0,-25-1,0 1,0-25,-50-25,25 0</inkml:trace>
  <inkml:trace contextRef="#ctx0" brushRef="#br0" timeOffset="4549.9248">22176 8062,'-25'0,"25"74,0 0,0-24,0 49,0-24,0 24,0-25,0-24,0-1,0 1,0 24,0-24,0 0,0-26,0 26,0 0,0-25,0 24,0-24</inkml:trace>
  <inkml:trace contextRef="#ctx0" brushRef="#br0" timeOffset="6153.6805">23962 8136,'0'-25,"24"25,-24 25,25 0,0 49,0-24,0 24,-25-24,25-1,-25 1,0-25,0 24,0 1,24-50,-24 25,0 24,0-24,0 50,0-1,0-49</inkml:trace>
  <inkml:trace contextRef="#ctx0" brushRef="#br0" timeOffset="7446.5612">24458 8062,'25'49,"-1"1,-24-1,0 26,0-1,0 1,0-26,0 26,0-1,0-49,0 24,25 26,-25-50,0-1,0 51,25-1,-25-24,0-25,0 0,-25-25,-24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51:06.535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10617 6400,'49'0,"1"0,24 0,-49 0,0 24,49-24,-24 0,-25 25,0 0,49 0,0-25,1 25,-50-1,-1-24,26 0,0 0,-25-24,-1-1,1-25,-25 25,0-24,0-26,0 26,0 24,0-25,0-24,0 0,-25 49,1-25,24 1,-25 49,25-50,-25 25,25 0,0-49,0-1,0 1,0 49,0-24,-50-1,25 50,1 0,-51 0,26-25,-1 25,25 0,-49 0,-1 0,51 0,-51 0,26 0,24 0,-50 0,26 0,24 0,-25 0,-24 0,24 0,-24 0,49 25,25 0,0 49,0-24,0-25,0 24,25 26,-25-51,25 26,-25 0,0-25,0 24,25 26,-25-51,24 1,1 50,0-51,-25 1,25 50,0-1,-25-49,49 0,-24-1</inkml:trace>
  <inkml:trace contextRef="#ctx0" brushRef="#br0" timeOffset="33348.1085">1935 9029,'0'-25,"25"-25,0 1,0-1,24-49,1 49,-25-24,-1 0,26 24,-50 0,0 26,0-51,0 1,0 24,0 1,0-1,0 25,0-49,0 49,-50 25,1 25,24 0,0-1,25 26,-49-25,24 24,0-49,0 50,0 0,25-1,0 26,0-26,0-24,0 25,0-1,0-24,0 49,0-24,0 24,0-49,0 25,25-25,-25-1,0 51,25-1,0-74,-25 50,0 24,25-74,-25 25,24-25,1 0,0 0,25 0,24-25,-49 25,0-49,-1 24,-24 0,25 0,-25-24,25-1,-25 0,25 50,-25-24,0 73,0 1,0-25,0 24,0 26,0-50,0 24,0 1,-25-50,25-25,0-49,0-1,0 26,0 24,0 0,50 25,-50-25,49 25,1-25,-25 25,-1-25,1 1,0 24,0 0,49 0,-49 0,0 49,0-24,-1 25,-24 24,0-24,0-25,0 24,0-24,25 0</inkml:trace>
  <inkml:trace contextRef="#ctx0" brushRef="#br0" timeOffset="48467.6359">3101 8880,'0'-50,"25"50,0-49,-1 24,26 0,-50 0,25-24,-25 24,25-25,-1 1,-24-26,0 51,0-26,0 0,0 1,0 24,-24 25,24 50,0-1,0 26,0-51,0 26,0-25,0 24,0 1,0 0,0 24,0 0,24-24,-24-25,0 24,25-24,-25 0,25 0,0 25,0-26,-1 1,1 0,50-25,-1 0,-24 0,-26 0,26-25,-50 0,25 1,0 24,-1-25,-24 0,0-25,0 100,0 0,0 24,0-24,0-1,0 1,0-1,0-98,25 24,0 0,0 0,0 1,-1-1,1 0,0 25,0-25,0 0,24 25,1-24,0-1,-26 25,26 0,-25 0,0 0,24 0,-24 25,-25-1,0 1,0 25,0 24,0-24,0-1</inkml:trace>
  <inkml:trace contextRef="#ctx0" brushRef="#br0" timeOffset="50256.9128">4664 8905,'0'25,"0"24,0 1,0-25,0 24,0-24,24 25,-24-1,50-24,-25-25,0 0,24 25,-24-25,0 0,24 0,1 0,0 0,-25-25,24 0,1 1,-25-1,-1 0,1 25,-25-50,0-24,0 49,-25 0,25 75,-24 49,-1 0,25 1,0 24,0 24,0 1,0-50,0 1,0-26,0-24,0-25,0 24,0-24,0 25,0-1,0-24,0 25,0-1,-25-24,25 49,-25-49,-24-25,-51 0,1 0,0-49,-25-1,99 0,0 26,25-1,25-25,25-24,49 24,0 1,0-1,25-49,-74 49,0 0,-1 50,1-24,-1-1,-49 0,50 0,-25 25,-25-25</inkml:trace>
  <inkml:trace contextRef="#ctx0" brushRef="#br0" timeOffset="165388.1252">5879 8756,'25'0,"0"0,49 0,0 0,-49 0,25 0,-25 0</inkml:trace>
  <inkml:trace contextRef="#ctx0" brushRef="#br0" timeOffset="166354.5252">6003 9029,'74'0,"-49"0,25 0,-25-25,0 25,24 0,26 0,-75-25,24 0</inkml:trace>
  <inkml:trace contextRef="#ctx0" brushRef="#br0" timeOffset="172466.9161">6995 8806,'25'-25,"25"-25,-26-24,51 24,-25 1,-1-1,1-49,-1 49,1 1,-25-1,-25 25,0 0,0 1,-25-1,0 25,-49 0,24 25,25-1,-24 1,24 25,-25 24,25 1,-24-26,24 1,-25 24,26 1,24-1,-25-24,25-26,0 51,0-26,0-24,0 25,0 24,0-24,25-25,24-25,1 0,-25 0,24 0,1 0,0-25,-1 0,-49-49,25 24,0-24,0-1,-25 50,24-24,-24 24,0 75,0 24,0-24,0 24,0-49,0 25,0-1,0-74,25-24,0-26,-25 26,25-1,0 0,-1 26,26 24,0 0,-50 24,49 26,-24 0,0-26,-25 26,25 25</inkml:trace>
  <inkml:trace contextRef="#ctx0" brushRef="#br0" timeOffset="173551.524">8384 8210,'-24'0,"-1"75,-25-26,25 1,-24 49,-1-49,0 24,26 1,-1 24,0-25,0 1,25-26,0 1,0 0,-25 24,25-24,0-1,0 26,0-51,0 26,0-25,0 0,0 49,50-74</inkml:trace>
  <inkml:trace contextRef="#ctx0" brushRef="#br0" timeOffset="174707.0526">8657 8508,'0'25,"0"0,0 49,0 0,25 1,25-1,-26-49,1 49,0-24,0 0,-25-75,0-25,0 25</inkml:trace>
  <inkml:trace contextRef="#ctx0" brushRef="#br0" timeOffset="175259.7072">8980 8483,'-50'25,"50"25,-50-1,1 1,-1 24,1 1,24-26,-25 1,25 24,1-49,24 25,0-1</inkml:trace>
  <inkml:trace contextRef="#ctx0" brushRef="#br0" timeOffset="176145.3473">9178 8136,'25'0,"0"50,-1-1,1 26,25-1,-25-24,0-1,-25-24,0-75</inkml:trace>
  <inkml:trace contextRef="#ctx0" brushRef="#br0" timeOffset="176795.3881">9525 8086,'0'25,"-49"50,24-51,-25 26,26-25,24 24,-25-49,0 50,0-25,25 0,0 49,0-49</inkml:trace>
  <inkml:trace contextRef="#ctx0" brushRef="#br0" timeOffset="178566.6199">9724 8582,'49'0,"1"-49,0-1,-1-24,1-1,-1 26,1-1,-25 1,0 49,-1-25,-24-25,25 50,-25-25,0 1,25-26,-25-25,0 51,-25 48,0 1,-24 0,49 25,-25-1,0 1,0 24,25-24,0 0,0-26,0 26,0-25,0 24,0 1,0-25,0 49,0-24,0-25,0-1,0 1,25 25,-25-1,25-24,0 0,24-25,1-25,0-24,-1-26,1 26,-25 24,-25-25,0 100,0-1,0 26,0-26,0-24,25-74,-1-26,1 50,25 25,-50-24,25-1,-1 25,26 0,-25 0,24 25,-49-1,25 1,0 0,0 0,0-25</inkml:trace>
  <inkml:trace contextRef="#ctx0" brushRef="#br0" timeOffset="179139.4947">11187 8186,'0'0,"50"0,-25 0,-25 49,24 50,1-24,25 24,-25 0,24 0,-24-24,25-1,-25-49,-1 25</inkml:trace>
  <inkml:trace contextRef="#ctx0" brushRef="#br0" timeOffset="179626.6802">11609 8334,'-50'50,"1"0,24 24,-49 0,24 1,-25-1,26-24,24-1,0-49</inkml:trace>
  <inkml:trace contextRef="#ctx0" brushRef="#br0" timeOffset="180475.4581">11683 8062,'0'49,"25"26,0 24,0 0,-25 25,25-25,-1 25,-24-25,0 25,0-24,0-26,0-24,0-1,0 1,0-25,0 0,0-1,-24 26,-1 0,-50-50,51 0</inkml:trace>
  <inkml:trace contextRef="#ctx0" brushRef="#br0" timeOffset="181499.2581">12254 8508,'49'0,"1"0,0 25,-26 0,51-25</inkml:trace>
  <inkml:trace contextRef="#ctx0" brushRef="#br0" timeOffset="182367.7464">12229 8855,'50'25,"-26"0,26-25,-50 25,50-25,-26 0</inkml:trace>
  <inkml:trace contextRef="#ctx0" brushRef="#br0" timeOffset="189282.7551">13221 8483,'50'0,"-25"-49,49-1,25-24,25 24,-49 0,-26 1,26-1,-26 50,-24-49,-25 24,0 0,0 0,-25-25,25 26,-24 24,-51 0,50 0,-24 24,24 1,0 0,-24-25,24 0,25 25,-50 25,25-1,0-24,1 25,24-26,0 1,0 25,-25-1,25-24,0 50,0-1,0-49,0 24,0 1,0-25,0 24,0 1,25 0,-1-26,-24 26,25-25,0 0,-25-1,25-24,0 0,0-49,-25 24,24 0,26 0,-25-24,-25-1,25 1,-25-1,24 50,-24 50,0 24,0-49,0 49,0-24,0-100,25 1,-25-1,0 25,25 0,0-24,0 24,-1 25,26 0,0 0,-26 0,26 0,-25 0,0 50,-1-26,1 1,-25 0,0 0</inkml:trace>
  <inkml:trace contextRef="#ctx0" brushRef="#br0" timeOffset="190356.1422">14610 8260,'0'25,"0"0,0-1,25 26,0 0,0-1,-25 1,25-1,-1 1,-24-25,25 0,0 24,0 1,-25 24</inkml:trace>
  <inkml:trace contextRef="#ctx0" brushRef="#br0" timeOffset="190963.7592">14834 8285,'0'49,"0"-24,-50 25,25-1,0 1,1 0,-1-26,25 1,-25 25,0-50,-24 49,49-24,-25 0,0 0,0 0,25-1,0 26</inkml:trace>
  <inkml:trace contextRef="#ctx0" brushRef="#br0" timeOffset="191757.4843">15106 7789,'75'0,"-1"0,-49 24,-25 1,25-25,0 25,-1 0,1 24,0-49,0 50,-25-25,25-25,-1 50,1-26,0-48</inkml:trace>
  <inkml:trace contextRef="#ctx0" brushRef="#br0" timeOffset="192266.6223">15602 7764,'-49'49,"-1"1,1 24,-1-24,0 0,26-1,-1-24,25 0,-25 0,0 0</inkml:trace>
  <inkml:trace contextRef="#ctx0" brushRef="#br0" timeOffset="193119.369">15975 8706,'0'-24,"24"-1,51 25,-26 0,26 0,-50-25,-1 25,1-25,0 25</inkml:trace>
  <inkml:trace contextRef="#ctx0" brushRef="#br0" timeOffset="193695.5452">16099 8508,'0'25,"0"49,24-24,-24-25,0 24,0-24</inkml:trace>
  <inkml:trace contextRef="#ctx0" brushRef="#br0" timeOffset="197667.253">16942 8285,'50'-25,"-26"-49,1 74,-25-50,25 0,-25 26,0-26,0-25,0 26,0-26,-25 51,0-1,1 25,-1 0,0 0,0 0,-24 49,24 1,0-50,0 50,25-1,-25 1,25-25,0 49,0 1,0-26,0 1,0 24,0-49,0 25,0-26,0 1,0 25,0-25,25-25,0 49,-25-24,25 0,0 0,-1 24,1-49,0 25,25-25,-26 0,26 0,0 0,-26 0,26 0,-25 0,0-25,-1-24,-24 24,25-50,-25 26,0 24,25-49,0 74,-25 24,0 51,25-100,-1 0,26-24,-25-1,-25 25,25 25,49 0,-49 0,0 0,-25 25,0 25,0-1,0-24,0 49,0-49,0 25,0-1,0-24,0 50,0-26</inkml:trace>
  <inkml:trace contextRef="#ctx0" brushRef="#br0" timeOffset="200250.729">18157 8285,'25'-25,"25"-49,-1-1,1 1,-50-1,25 26,-25 24,0-25,25 25,-1 1,-24-51,0 26,0 24,0-25,-24 25,-51 25,50 0,1 25,-26 0,25 25,0-1,1 1,-1 24,25-49,0 25,0-1,0-24,0 50,0-26,0-24,0 49,0 1,0-26,25 1,-25 0,24-1,-24-24,25 0,0 0,-25 24,0 1,25-1,0-49,24-24,-24-26,25 0,-26 26,-24-1,0-25,0 1,25-26,0 50,0 1,-25 48,0 26,0 0,0-26,0 26,0 24,0 1,0-26,0-24,25 0,-25-75,24 26,1-26,0 0,0 1,-25-1,25 25,-25 1,24 24,1-25,-25 0,50 25,-25 0,24 0,-24 25,-25 24,0 1,25-25,0 24,-25 26,0-1</inkml:trace>
  <inkml:trace contextRef="#ctx0" brushRef="#br0" timeOffset="201094.6288">19199 7987,'0'50,"0"24,25-49,0 25,0-26,-1 1,-24 25,25-25,0-1,0 1,-25 0,25 25,-25-75</inkml:trace>
  <inkml:trace contextRef="#ctx0" brushRef="#br0" timeOffset="201763.7246">19398 7987,'-50'25,"0"0,26 0,-26 24,25-24,0 25,1-1,24-24,-25 0,25 0,-25 24,0-24,0 0,25 24,-24-24,-1 0</inkml:trace>
  <inkml:trace contextRef="#ctx0" brushRef="#br0" timeOffset="206972.6919">17860 7516,'25'0,"-25"74,0-24,0-1,0 1,0 0,0-26,0 51,0-26,0-24,0 25,0-25,0 24,0 1,0-25,0 24,0 26,0-26,0 1,0-25,0 24,0 26,0-26,0-24,0 25,0 24,0 1,24-26,-24 26</inkml:trace>
  <inkml:trace contextRef="#ctx0" brushRef="#br0" timeOffset="209907.6896">19621 7491,'25'0,"-25"25,0 49,0 1,24-1,1-49,-25 24,25-24,-25 0,0 49,0-49,25 0,0 50,-1-26,1 1,-25-25,0 24,0 1,25-25,-25 49,25 0,0-24,-25 24,25-49</inkml:trace>
  <inkml:trace contextRef="#ctx0" brushRef="#br0" timeOffset="230323.9889">20167 8186,'49'0,"50"0,-74 0,50 0,-26 0,26 0,-51 0,26 0,0 24,-26 1,26 0,0-25,-26 0,26 0</inkml:trace>
  <inkml:trace contextRef="#ctx0" brushRef="#br0" timeOffset="231003.7368">20241 8607,'25'0,"0"25,24-25,1 0,24 0,1 25,-26 0,1-25,24 24,-24-24,-25 0</inkml:trace>
  <inkml:trace contextRef="#ctx0" brushRef="#br0" timeOffset="232950.6409">4118 10964,'50'0,"24"24,-49 1,0-25,-1 0,1 0</inkml:trace>
  <inkml:trace contextRef="#ctx0" brushRef="#br0" timeOffset="233860.7586">4068 11286,'25'25,"25"-25,-25 0,24 25,1 0,24-25,-49 0,0 0</inkml:trace>
  <inkml:trace contextRef="#ctx0" brushRef="#br0" timeOffset="248104.3886">5085 10716,'25'0,"0"24,25 1,-1 50,-24-1,0 0,0-49,-1 50,26-1,-25 1,0-26,-25-24,24 25,1-1,-25-24</inkml:trace>
  <inkml:trace contextRef="#ctx0" brushRef="#br0" timeOffset="249617.6149">5507 10716,'-50'24,"50"26,-24 0,-1 24,0 0,-25 1,26-26,-1-24,0 0,25 25,-25-50,25 25,-25 24,1-24,-1 0</inkml:trace>
  <inkml:trace contextRef="#ctx0" brushRef="#br0" timeOffset="250129.9213">5829 10939</inkml:trace>
  <inkml:trace contextRef="#ctx0" brushRef="#br0" timeOffset="252170.4141">6276 10864,'0'-24,"50"-51,-1 1,26-25,-1-1,0 26,1-25,-26-25,-24 49,0 26,-25-1,0-24,-25 24,0 25,-24-24,-26 49,26 24,-1 26,1 24,-1-24,25 0,0-1,1 26,24-1,0-24,0-1,0 1,0 0,0-26,0 26,0 0,0-26,0 51,0-1,0-24,0-1,0 1,0 0,24 24,1 0,0-24,0 0,-25-25,25-1,-1 1,1-25,0 0,25-25,-50-24,24-1,-24 0,0 1,0 24,25-25,0 50,-25-24,25-1,-25 74,0 26,0-26,0-24,0 25,0 24,0-24,0-75,0-24,0-26,0 50,0-24,0-1,25 50,-1-50,1 26,25 24,-1 0,-24 0,25 0,24 0,-24 0,-25 0,24 49,-24-24,-25 0,25 0,0-1,-25 51,0-1</inkml:trace>
  <inkml:trace contextRef="#ctx0" brushRef="#br0" timeOffset="259450.8701">7491 10592,'50'24,"-25"26,0-25,-25 0,24 24,-24 26,25-26,-25 1,0-1,25 1,0 0,-25-1,25 1,-1-50,-24 50</inkml:trace>
  <inkml:trace contextRef="#ctx0" brushRef="#br0" timeOffset="260236.4284">8087 10691,'-25'0,"0"25,0 49,0 0,1 1,-1-1,0-49,25 25,-25-1,0-24,1-25,-1 25,0 0,0 0,0-25,1 24,-1 1,0 0,0 0</inkml:trace>
  <inkml:trace contextRef="#ctx0" brushRef="#br0" timeOffset="261979.7929">7640 10740,'25'0,"-25"25,25 0,0 0,-1 0,1 24,-25 26,25-51,0 26,0 0,-1-26,1 1,-25 0,25 0,0 0,0 24,-1 1,-24-25,25 24,0-24,0 0,0 0,-25 24</inkml:trace>
  <inkml:trace contextRef="#ctx0" brushRef="#br0" timeOffset="263074.8705">7318 10418,'49'0,"1"25,-25 24,0-24,-1 50,1-26,0 26,0-26,-25-24,25 0,-25 24,0 1,0 24,0 1,0-50,0 24,24 1,-24 0,25 24,-25-49,0 0,0 24,25 26,0-51,-25 26,0 0,0 24</inkml:trace>
  <inkml:trace contextRef="#ctx0" brushRef="#br0" timeOffset="264564.4556">8260 10368,'25'25,"-25"25,0-1,0 26,0 24,0 0,25 0,-25-49,0 24,25-24,0 0,-1-26,-24 26,0 0,0-25,25 24,-25 1,25 24,-25-49,25 49,0-24,-1 0,-24-1,0-24</inkml:trace>
  <inkml:trace contextRef="#ctx0" brushRef="#br0" timeOffset="266506.131">8930 11038,'50'0,"-1"0,1 0,-25 0,49 0,0 0,-49 0,25 0,0 0,-1 0</inkml:trace>
  <inkml:trace contextRef="#ctx0" brushRef="#br0" timeOffset="267859.5072">9128 10964,'25'0,"0"0,-25 24,0 26,25 0,0-1,-25 1</inkml:trace>
  <inkml:trace contextRef="#ctx0" brushRef="#br0" timeOffset="272178.3141">10071 10815,'50'-25,"-50"0,49 25,-24 0,0-49,0-1,24-49,-24 24,0-24,0 50,0-1,-25 0,0-24,-25 49,0 25,-50 0,51 50,-26-25,0 49,26 0,-1 1,25-1,0-24,0 24,0-24,0 24,0-49,0 25,25-1,-1-24,1 25,0 24,25 0,-1 1,1-25,0 24,-1-49,1 24,24-49,-24 0,-25 0,24 0,-24-49,25-1,-26-24,1 24,-25 0,0 1,0-1,0 1,0-26,0 50,0 1,0-1,-25-25,1 50,24 50,0-1,0 26,24 24,1-25,0 1,-25-50,0 24,25 1,-25-124,0-26,0 1,25 25,-25 49,0-25,0 25,0 1,0-51,0 26,24 24,26 0,24 50,-24 24,0-24,-50 25,24-1,1 26,0-50,-25 24,25 26,0-26,-25-24,24 25,-24-1,0-24,0-74</inkml:trace>
  <inkml:trace contextRef="#ctx0" brushRef="#br0" timeOffset="273190.9286">11535 10220,'-25'0,"25"24,0 1,25 50,-1-1,-24 0,0 1,0-1,25 25,25 50,-25-50,-25 25,0-24,0-1,0 0,0-49,0-1,0-123</inkml:trace>
  <inkml:trace contextRef="#ctx0" brushRef="#br0" timeOffset="275158.8428">11807 10567,'25'0,"0"-50,0 1,24-1,1 0,-25-24,0 24,-25 26,0-26,-25 25,0 0,-25 1,1 24,24 49,-25 1,26-1,-26 26,25-1,0 1,25-26,0 26,0-1,0-24,25-1,0 26,0-26,0 1,-25-25,24 24,-24 26,25-26,0-24,0 0,-25 25,25-26,-1 26,26-50,-25-25,24-24,1-26,0 1,-26 49,1-50,-25 51,0 48,0 76,0-26,0 1,0-51,0-98,0-1,0 1,0 24,0-24,0 24,25 50,25 0,-26 0,1 0,0 0,25 25,-26 25,-24-25,0 24,25-24,0 0,-25 24,0 26,-25-75,25-50</inkml:trace>
  <inkml:trace contextRef="#ctx0" brushRef="#br0" timeOffset="275709.1265">12576 10542,'25'74,"25"-24,-1 49,1-24,0 24,-1-25,1 25,-1 1,1-26,24 1,-24-26,-25 1,-25-75,-25-49,0-26,-24 51</inkml:trace>
  <inkml:trace contextRef="#ctx0" brushRef="#br0" timeOffset="276385.779">12899 10641,'0'25,"0"49,-25 1,25-26,0 1,-25 0,25-1,-25-24,25 25,0 24,-24-24</inkml:trace>
  <inkml:trace contextRef="#ctx0" brushRef="#br0" timeOffset="277402.5403">13296 10170,'0'25,"24"49,1-24,-25 24,25 1,-25-1,0-24,25-1,0 1,-25-1,0-24,24 25,-24 24,25-24,0-1,-25 1,0 0,0-1,0 26,0-26,25-24,0 0,-25 0,0 0,0-1,0 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58:32.72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7442 0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16:42.810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2282 11807,'50'0,"-25"0,24 0,1 0,0 0,24 0,0 0,-49-25,0 25,49 0,-24 0,0 0,-1 0,-24-25,25 25,24 0,-49 0,25 0,-1 0,-24 0,25 0,24 0,-24 0,-1 0,1 25,-1 0,1-25,24 0,1 0,-26 0,26 0,-26 0,26 0,-25 0,-1 0,1 0,-25 0,24 0,1 0,-25 0,49 0,0 0,-24 0,24 0,26 0,-1 0,-50 0,26 0,-1 0,-24 0,-25 0,24 0,1 0,0 0,-1 0,26 0,-26 0,1 0,-1 0,-24 0,25 0,-1 0,-24 0,25 0,-25 0,49 0,-24 0,24 0,-24 0,-1 0,1 0,-1 0,26 0,-1 25,26 0,-1-1,-25 1,-24 0,49 0,0-25,-24 0,-1 25,-24-1,-1-24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19:29.073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13643 11609,'0'0,"0"24,25 1,0 0,-1 25,-24-26,25 26,0-25,0-25,-25 49,25-24,-1-25,26 99,0 1,24 24,-24 0,24 0,-24-25,-26-25</inkml:trace>
  <inkml:trace contextRef="#ctx0" brushRef="#br0" timeOffset="1227.6719">14337 11807,'-74'0,"0"0,49 25,-25 24,1-24,-1 0,0 25,26-1,-1 1,0-25,0-1,0 26,1 0,-1-1,0-49,0 50,0-25,1-25,-1 25,0-1,0-24</inkml:trace>
  <inkml:trace contextRef="#ctx0" brushRef="#br0" timeOffset="3374.9167">14685 12129,'49'0,"1"0,-25 0,24 0,-24 0,25 0,-1 0,26-24,-50 24,24 0,1-25,-25 0,24 25,1 0,-50-25,49 25,1 0,-25-25,24 1,-98 24,24 24,0 1,0-25,1 25,24 0,-50-25,-24 0,49 0,0 0,0-25,50 25,0 0,24 0,1 0,-25 0</inkml:trace>
  <inkml:trace contextRef="#ctx0" brushRef="#br0" timeOffset="4215.7826">15999 12204,'75'0,"24"0,-25 0,1 0,24 0,-49 0,24 0,-49 0</inkml:trace>
  <inkml:trace contextRef="#ctx0" brushRef="#br0" timeOffset="4999.1234">16322 11981,'0'49,"0"-24,0 25,0-1,0 1,0 24,0 1,0-1,0-24,0-1,0 1</inkml:trace>
  <inkml:trace contextRef="#ctx0" brushRef="#br0" timeOffset="7614.7617">17488 12278,'24'0,"-24"-24,0-26,0 0,0 25,-49 25,24 0,-25 0,26 0,-1 0,0 0,0 0,-24 0,-1 0,25 25,-24-25,24 0,25 50,74-50,1 25,-51-25,26 0,0 0,-1 0,26 0,-51 0,1 0,0-25,25 25,-50-50,49 25,26 25,-50-24,49-1,0 0,-49 25,25 0,24 0,-49 0,25 0,-1 0,1 0,-50 25,25 24,-1-49,-24 50,0 0,0-25,0 24,0 26,-24-51,-1 1,0 0,-25-25,26 0,-26 0,0 0,-24 0,0 0,49 0,0 0,-49 0,49 0,0 0,0-25,0 0,0 25,-24-24</inkml:trace>
  <inkml:trace contextRef="#ctx0" brushRef="#br0" timeOffset="13674.9673">16570 10592,'74'0,"-24"0,24 0,-24 0,-25 0,24 0,1 0,-25 0,24 0,26 0,-50 0,24 0,1 0,-1 0,26 0,-1 0,-49 0,49 0,1 0,-26 0,-24 0,25 0,-25 0,24 0,-24 0,0 0,49 0,-24 0,-25 0,24 0,26 0,-50 0,49 0,-24 0,-26 0,51 24,-1 1,1-25,-1 0,-49 0,49 0,-24 0,-25 0,49 0,-24 0,-1 0,1 0,99-25,-25 25,-50 0,25 0,1 0,-26 0,0 0,-24 0,0 0,24 0,-24 0,-1 0,1 0,0 0,-1 0,1 0,-25 0,24 0,26 0,-51-24,26 24,0 0,-26 0,26 0,-25-25,0 0,49 25,-99 0,0 25,-24 0,-1-25,25 24,-24-24,49 25,-25-25,0 0,0 25,1 0,-26-25,75 0,24 0,26 0,-100 0,-49 0,24 0,-24 0,24 0,0-25,50 0,-24 25</inkml:trace>
  <inkml:trace contextRef="#ctx0" brushRef="#br0" timeOffset="35067.5933">19298 11857,'-24'0,"-1"0,0-25,-25 25,-24 0,24 0,-24 0,49 0,0 0,-49 0,74 74,0 1,25-26,0 26,24-1,1-24,-1 24,-24 1,25-51,-25 26,-1 24,1 1,-25-26,25-24,0 25,0-25,-25-1,0 1,-25 0,0-25,-49 0,-1 0,50 25,-49 0,24-25,26 0,-51 0,50 0</inkml:trace>
  <inkml:trace contextRef="#ctx0" brushRef="#br0" timeOffset="35943.3034">18802 12452,'75'0,"-1"-25,-24 0,-1 25,1-24,-25 24,49 0,1 0,-51-25,1 25,50 0,-26 0</inkml:trace>
  <inkml:trace contextRef="#ctx0" brushRef="#br0" timeOffset="36782.4971">19869 11559,'-25'25,"0"24,-24-24,49 50,-25-1,25 0,-25 1,0-50,25 49,0-24,0-26,0 51,0-1,0-49,0 25,0-1,0 1,0 24,0 1,25-1,0 1,-25-51,25 26</inkml:trace>
  <inkml:trace contextRef="#ctx0" brushRef="#br0" timeOffset="37416.1163">19968 12080,'25'0,"0"0,24 25,-24 24,0 26,0-50,0 24,-1-24,1 25,0-26,-25 26,25-25,0 0,-1-25</inkml:trace>
  <inkml:trace contextRef="#ctx0" brushRef="#br0" timeOffset="37910.7484">20315 12204,'-24'-25,"-1"25,-50 25,1 0,24 24,-24 1,24 0,26-26,-1 26,0-50</inkml:trace>
  <inkml:trace contextRef="#ctx0" brushRef="#br0" timeOffset="38670.6697">20365 11683,'25'25,"0"49,24 1,26-1,-26 0,1 26,-25-1,24-49,-24-1,-25 1,25 24,-25 1,0-26,25 26,-1-1,-24-24,0-26,0 51,0-50,-24-25,24 24,-25 1,0 0,0 0,25 24</inkml:trace>
  <inkml:trace contextRef="#ctx0" brushRef="#br0" timeOffset="41168.5348">21010 12229,'25'0,"49"0,-49 0,25 0,-1 0,1 0,-1 0,1 0,-25 0,49 0,-49 0,-50 25,-24-1,98-24,1 0,-1 0,1 0,0 0,-75 0,0 0,-25 0,26 0,-1-24,0-1,0 0,0 25,25-25</inkml:trace>
  <inkml:trace contextRef="#ctx0" brushRef="#br0" timeOffset="42847.055">22126 12055,'0'-25,"-49"25,24 25,0 0,0 0,0-1,0 26,25 25,0-26,0-24,0 25,0-26,0 26,0 0,25-26,0-24,0 0,49 0,-24 0,-25 0,0 0,24 0,-24 0,0 0,0-24,-25-1,24 25,1-50,-25-24,25 49,-25 0,0-49,-25 74,0-50,25 25,-49 0,-26 25,26-24,24 24,-49-25,24 25</inkml:trace>
  <inkml:trace contextRef="#ctx0" brushRef="#br0" timeOffset="45282.9083">13643 13444,'25'25,"24"0,-49 0,0 49,25-49,0 24,0-24,0 0,49-25,-24 0,-1 0,1 0,-1 0,-24 0,0-25,0 0,0 1,-1-51,-24 26,25-26,-25 50,0-24,25 74,0 49,24 0,-24-24,-25 24,25-24,-25 0,0-26,0 26,0-25,25 24,0 26,-25-1,0-24,0 24,0 1,0-26,0-24,0 50,0-1,0-49,0 24,0-24,0 0,-50-25,25 0,-49 0,-25-50,-25-24,-25-50,50 0,49 74,25 1,25-26,0 50,50 1,-1-1,1 25,24-25,1 0,-26 0,-24 1,25 24,-25 0,-1-25,26 0,0 0,-26 0,26 25,-25 0</inkml:trace>
  <inkml:trace contextRef="#ctx0" brushRef="#br0" timeOffset="46135.0216">14759 13444,'75'0,"-51"0,26 0,0 0,-1 0,-24 25,25-25</inkml:trace>
  <inkml:trace contextRef="#ctx0" brushRef="#br0" timeOffset="46864.1144">14958 13643,'24'0,"26"0,0 0,-26 24,51-24</inkml:trace>
  <inkml:trace contextRef="#ctx0" brushRef="#br0" timeOffset="48662.5246">15503 13345,'0'74,"0"-24,25 24,0 26,0-51,-1 1,1-1,0-24,0 0,0-25,0 0,24 0,26 0,-51 0,26 0,0 0,-1 0,26 0,-51 0,-24-74,0 24,0 0,0 1,0 24,0-49,0-1,-24 50,24-24,-25 24,0 25,-25-25,1 25,24-25,-25 25,1 0,-26 0,1 0,24 0</inkml:trace>
  <inkml:trace contextRef="#ctx0" brushRef="#br0" timeOffset="54342.9757">16074 12750,'25'0,"-1"0,26 0,24 0,1 0,-26 0,26 0,-26 0,-24 0,25 0,-25 0,-1 0,51 0</inkml:trace>
  <inkml:trace contextRef="#ctx0" brushRef="#br0" timeOffset="87201.3053">12080 9550,'-25'0,"1"0,-1 0,0 0,-25 0,26 0,-26 25,0-25,-24 0,0 0,24 0,25 0,-24 0,24 0,-25 0,25 0,-24 0,-1 0,50 24,50 1,-25-25,24 25,-49 0,50 0,-25-25,-75 0,25 0,-24 0,-26-25,50 25,0-25,-24 0,24 0,50 25,0-24,-1-1,26 0,-25 25,0 0,0-25,-1 25,1 0,0 0</inkml:trace>
  <inkml:trace contextRef="#ctx0" brushRef="#br0" timeOffset="90780.4788">10071 10294,'25'0,"0"0,24 0,-24 0,0 0,49 0,-24 0,24 0,1 0,-1 0,-24 0,24 0,-99 0,-49 0,49 25,0-25,-24 25,74-25,24 0,-24-25,0 25,-25-25,-25-25,0 50,0-49,-24-1,24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19-12-14T17:21:1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19571 10691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24:27.160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17512 12254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27:06.901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12055 3820,'0'-74,"0"24,25 0,25 1,-25-1,24-24,-24 24,-25 0,50 1,-26 24,1-25,-25 26,-25 24,-49 0,74 24,-25 26,0 0,1-1,24-24,-25 25,0-1,0 1,25-1,0 1,0 0,0-25,0 49,0 0,0-49,0 25,0-1,25-24,-25 0,25-25,49 0,-24 0,-25 0,24 0,-24-50,0 1,0 24,24-25,-24 26,0 24,-25 24,74-24,-49 25,0 0,0 0,0-25,-1 25,-24 24,0 1,25-25,-25 24,25-49,0-49,0-26,-1 26,-24 24,0 0,0-25,0-24,0 49,-49 25,-26 0,1 0,24 0,26 25,-1 0,0 0,0 24,25-24,0 49,0-49,0 25,0-25,50-1,-50 1,49 0,-24-25,50 0,-26 0,-24 0</inkml:trace>
  <inkml:trace contextRef="#ctx0" brushRef="#br0" timeOffset="2667.217">13072 3795,'25'-25,"0"25,0 0,-25 50,0 0,0-26,25 1,-1 0,1-25,-25-25,0-24,0 24,0 0,-49 25,-26 0,26 0,24 25,-25 0,25 24,25-24,0 0,0 0,0 24,25-24,0-25,49 0,1 0,-26 0,-49-25,25 0,0 1,0 24,-25-25,0 74,0 26,0-1,0-24,0 24,-25 1,0-1,25 0,0-49,-25 50,1-26,24-24,-25 25,0-1,25 1,-25-25,0 24,1 1,24-25,-50-25,0 0,1 0,-26-25,26-25,-1 26,25 24,1-25,24 0,0-25,0 1,0-1,0-24,0-1,24 1,-24 49,25-25,-25 26,25-1,25 0,-26-25,26 26,-25-1,24 25,1 0,0-25</inkml:trace>
  <inkml:trace contextRef="#ctx0" brushRef="#br0" timeOffset="5074.1939">13469 4366,'25'0,"50"0,-26 0,26 0,-51-25,1 25,0-25,0 0,0 0,-25-24,-25 49,0-25,0 25,-24-25,24 25,-50 0,1 25,74 0,-25 49,0-24,0-1,25-24,0 50,0-51,0 1,0 0,50-25,-25 25,0-25,0 0,24 0,26 0</inkml:trace>
  <inkml:trace contextRef="#ctx0" brushRef="#br0" timeOffset="7219.5399">14288 3522,'25'25,"-1"25,1-26,0 26,-25 0,25-1,0 1,-25-25,0 24,24 26,1-50,0 24,-25-24</inkml:trace>
  <inkml:trace contextRef="#ctx0" brushRef="#br0" timeOffset="8548.3738">14784 3547,'0'0,"-50"0,26 25,-26-25,25 49,0-24,1 0,-26-25,50 25,-50 25,1-26,-1 26,25-50,0 50,-24-26,24 26,-25-25,26 0,-26-1,0 26,26-25,-1 24,0-49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29:15.453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15677 6648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30508" units="1/cm"/>
          <inkml:channelProperty channel="Y" name="resolution" value="46.26506" units="1/cm"/>
        </inkml:channelProperties>
      </inkml:inkSource>
      <inkml:timestamp xml:id="ts0" timeString="2020-06-13T17:33:04.274"/>
    </inkml:context>
    <inkml:brush xml:id="br0">
      <inkml:brushProperty name="width" value="0.05292" units="cm"/>
      <inkml:brushProperty name="height" value="0.05292" units="cm"/>
      <inkml:brushProperty name="color" value="#C0504D"/>
    </inkml:brush>
  </inkml:definitions>
  <inkml:trace contextRef="#ctx0" brushRef="#br0">3250 6474</inkml:trace>
  <inkml:trace contextRef="#ctx0" brushRef="#br0" timeOffset="3861.1948">3101 6375,'25'25,"0"-25,-25 24,24 1,1 0,0 49,0 1,24-1,-24 1,-25-26,25-24,-25 25,0-75,-25-25</inkml:trace>
  <inkml:trace contextRef="#ctx0" brushRef="#br0" timeOffset="5304.3687">3523 6474,'-25'0,"-25"0,1 25,-1-25,25 49,0-24,1 25,-1-25,0-1,25 1,-50 0,26 0,-1 24,0-24,-25 0,26 0</inkml:trace>
  <inkml:trace contextRef="#ctx0" brushRef="#br0" timeOffset="8811.6755">3944 6499,'25'0,"50"0,-26 0,1 0,-1 25,26-25,-50 0,-1 24,1-24</inkml:trace>
  <inkml:trace contextRef="#ctx0" brushRef="#br0" timeOffset="9645.5499">3969 6648,'25'0,"0"24,-25 1,49-25,-24 25,0-25,25 0,-26 25,1-25</inkml:trace>
  <inkml:trace contextRef="#ctx0" brushRef="#br0" timeOffset="10364.1007">4763 6276,'25'-25,"49"25,-49 0,24 25,1-25,-25 0,49 24,-24-24,-25 25,-25 0,74-25,-49 0</inkml:trace>
  <inkml:trace contextRef="#ctx0" brushRef="#br0" timeOffset="11129.6484">4986 5953,'0'75,"0"-1,0 25,0 0,25 1,-25-51,0 26,0-26,0-24</inkml:trace>
  <inkml:trace contextRef="#ctx0" brushRef="#br0" timeOffset="11893.1627">4812 6871,'50'0,"-25"0,24 0,1 0,-25 0,49 0,1 0,-50 25,-1-25,1 0</inkml:trace>
  <inkml:trace contextRef="#ctx0" brushRef="#br0" timeOffset="14008.6715">5383 6623,'50'0,"24"0,-49 0,0 0,24 0,1 0,-50 74,0 1,0-1,0-24,0-25,0-1,0 1,0 0,25-25,-1 0,1-50,0 1,-25 24,25-50,-25 51,0-51,0 26,0 24,0-50,0 1,0 49,0-24,-50 24,25-25,1 1,24 24,0-50,-25 26,50 24,24 25,26 0,24 0,-25 0,-49 0,25 0,24 0,-24 0,-1 0,-24 0,0 0,25 0,-26 0,1 0,25 0,-25 25,24-25,1 25,-50 49</inkml:trace>
  <inkml:trace contextRef="#ctx0" brushRef="#br0" timeOffset="17923.4385">6177 6623,'-25'0,"25"-50,25 1,-25 24,-25 0,-25 25,1-25,24 0,50 50,-1-25,1 0,0 25,0-25,25 0,-26 25,-24 0,25-1,0-24,0 25,-25 0,0 0,0 0,0 49,0-24,0 24,0-49,-50 0,50 0,-25-25,1 0,-1-25,25 0,0-50,0 1,25 0,-1 49,1-25,0 25,-25 1</inkml:trace>
  <inkml:trace contextRef="#ctx0" brushRef="#br0" timeOffset="18793.1783">6747 6548,'25'0,"49"0,-49 0,0 0,49 25,-49 0,25 0,-1-25,-24 0</inkml:trace>
  <inkml:trace contextRef="#ctx0" brushRef="#br0" timeOffset="19515.9464">6797 6772,'-25'24,"75"-24,24 0,0 0,-49 25,25 0,-1-25,-24 0,0 0</inkml:trace>
  <inkml:trace contextRef="#ctx0" brushRef="#br0" timeOffset="20576.002">7343 6276,'24'0,"1"0,25 0,24 0,-49 0,0 0,24 0</inkml:trace>
  <inkml:trace contextRef="#ctx0" brushRef="#br0" timeOffset="21377.2947">7566 6176,'0'25,"0"50,0-51,0 26,-25 0,0-1,0-24</inkml:trace>
  <inkml:trace contextRef="#ctx0" brushRef="#br0" timeOffset="21920.6741">7467 6796,'0'25,"49"-25,1 0,24 0</inkml:trace>
  <inkml:trace contextRef="#ctx0" brushRef="#br0" timeOffset="23053.9819">7789 6400,'25'-25,"49"25,-49 0,25 25,-1-25,-24 0,-25 49,-25 1,0-50,1 49,24-24,-25 0,25 25,0-1,0-24,0 25,0-1,0-24,0 25,25-1,-1-49,51 0,-26 25,-24-25,25 0,0 0,-26 25,-48-25</inkml:trace>
  <inkml:trace contextRef="#ctx0" brushRef="#br0" timeOffset="24760.1174">8136 6697,'25'0,"25"0,-25 0,-1 25,-24 0,0 0,25 24,-25-24,0 25,0-1,25-73,-25-51,0 1,0 24,0-24,0-1,0 26,0-1,-25 25,0-24,25 24,0-50,-24 75,-1-24,25-1,-25 0,25-25,50 50,49 0,-25 0,1 0,24 25,0 0,-25-25,-24 0,-25 0,24 25,26 0,-26-25,-24 0</inkml:trace>
  <inkml:trace contextRef="#ctx0" brushRef="#br0" timeOffset="27036.4842">8632 6524,'50'0,"0"0,-26 0,1 0,0 0,0 24,0-24,-1 25,1 25,-25-25,0 49,-25-24,1-26,-1 26,0 25,-25-51,26 1,24 0,-25 0,0 24,25 1,25-50,0 25,-1 0,1-25,0 24,0-24,0 0,24 0,-24 0</inkml:trace>
  <inkml:trace contextRef="#ctx0" brushRef="#br0" timeOffset="30241.0686">6301 6722,'-25'-50,"25"26,0-26,0 0,0 26,0-26,0-24,-25 49,25 50,0-1,0 1</inkml:trace>
  <inkml:trace contextRef="#ctx0" brushRef="#br0" timeOffset="38617.358">7863 6350,'75'0,"-50"0,24 0,1 0,-50 25,25 0,24-25,-49 74,0-24,0-1,-25-49,-24 50,49-25,-50-25,-24 24,49 1,25 0,-25 0,0-25,1 49,-1-24,0 0,25 0,0 0,25-25,0 25,24-1,-24 1,0 0,0-25,24 0,1 0,-1 0,1 0,25 0,-1 0,0 0,-123 0,-26 0,26 0,24 0,-25 0,-24 0,49 0,-25 0,26 0,24-25,-50 25,25 0,0-25,1 25,-26 0,25 0,25-24,0-1,50 0,-25 25,-1-50,1 25,0 25,-25-24,25-51,-25 26,0-26,25 50,-1-24,1-1,-25 25,-49 25,24-24,0-1,-49 25,-1 0</inkml:trace>
  <inkml:trace contextRef="#ctx0" brushRef="#br0" timeOffset="52336.3957">12427 6325,'0'25,"-49"-25,24-25,0 0,-24 25,24-24,-25 24,-24 0,-1 0,26 0,24 0,-25 0,1 0,-1 24,1 1,24 50,25-26,0-24,0 25,-25 24,25-49,0 24,0 1,0 0,0-26,25 1,49-25,-24 25,24-25,1 0,-26 0,26 0,-1 0,-24 0,-26 0,26 0,-25-25,-25 0,25 25,-1-49,-24 24,0 0,0-49,0-1,0 26,0 24,0 0,0 0,0-24,0-26,-24 51,24-1,-25 0,25 0,-75 25,51 0</inkml:trace>
  <inkml:trace contextRef="#ctx0" brushRef="#br0" timeOffset="53497.6115">12601 5928,'-49'0,"-1"25,25-25,25 25,-50 25,1 24,24-49,0 24,25-24,-25 0,-24 0,24 24,25-24,0 0,-25 0,0 24,1-49,24 50,-25 24,0-24,0 24,0-49,25 0,-24 0,24 0,0-1,-25 26,0-50,25 50,-25-25,25-1,-25 1,1 25,-1-50,25 49,-25-24,0 0</inkml:trace>
  <inkml:trace contextRef="#ctx0" brushRef="#br0" timeOffset="62417.737">10468 7590,'25'0,"0"0,49 0,-49 0,24 0,1 0,-25 0,24 0,1 0</inkml:trace>
  <inkml:trace contextRef="#ctx0" brushRef="#br0" timeOffset="63211.3057">10617 7441,'0'25,"25"25,-25-25,0 24,0-24,0 49,0 1,24-50</inkml:trace>
  <inkml:trace contextRef="#ctx0" brushRef="#br0" timeOffset="64003.3109">10592 7987,'0'25,"74"-25,1 0,-50 0,24 0,1 25,-25-25</inkml:trace>
  <inkml:trace contextRef="#ctx0" brushRef="#br0" timeOffset="66392.2058">11460 7516,'0'-25,"25"25,49 0,-49 0,0 0,25 0,-26 50,-24-1,25 1,-25 24,0-24,0-1,-25-49,25 25,-49 0,24-25,0 25,-49 0,49-1,0 1,25 25,0 0,25-50,49 0,-49 0,25 0,-25 0,49 0,0 0,-49 0,-25-25</inkml:trace>
  <inkml:trace contextRef="#ctx0" brushRef="#br0" timeOffset="68542.9544">11956 7863,'50'0,"-50"74,0-24,0-25,0 0,0 0,0 24,25-49,-1-25,1 1,0-26,0 0,-25 25,0-24,0-1,0 25,-25-24,0 24,0-25,25 1,-24 24,24 0,-25 0,0 1,25-51,0 1,0 49,50 25,-1 0,1 0,-25 0,-1 0,51 0,-50 0,-1 0,1 0,25 0,-1 0,-24 25,25-25,-25 0,24 25,26-25,-1 0,-49 0,0 24,-25 26,0-25,0 0,-25-1,0 26,0-50</inkml:trace>
  <inkml:trace contextRef="#ctx0" brushRef="#br0" timeOffset="70257.3621">12353 7615,'25'0,"0"0,-1 0,26 25,-25-25,25 25,-50-1,0 1,24 0,-24 25,0-26,0 26,-24-50,-26 0,50 25,-25 0,0-1,-24-24,49 25,-25 0,0 0,25 25,0 24,25-49,24-25,26 0,-1 0,-24 0,24 0</inkml:trace>
  <inkml:trace contextRef="#ctx0" brushRef="#br0" timeOffset="72759.932">11162 7615,'-24'74,"-1"1,25-50,0 24,-25 1,25-1,0-24,0 25,0 0,25-50,0 0,-1 0,26 0,-25 0,0 0</inkml:trace>
  <inkml:trace contextRef="#ctx0" brushRef="#br0" timeOffset="73753.1958">11311 7392,'0'-25</inkml:trace>
  <inkml:trace contextRef="#ctx0" brushRef="#br0" timeOffset="75561.0138">10666 8880</inkml:trace>
  <inkml:trace contextRef="#ctx0" brushRef="#br0" timeOffset="77079.9663">10666 8880,'0'50,"25"-50,0 0,0 24,0 1,-25 0,0 25,0 24,0 1,0-26,24 1,1-1,0-24,0-25,0 0,24-25,-49 1,0-1,0-50,0 1,0 0,0 49,0-25,0 25,0-24,0-1,0 0,-25 50,1-49,-1-1,0-24,0 49,25-25,-25 1,-24-26,24 26,0-1,0 1,25 24,25 25,50 0,-26 0,-24 0,25 0,24 0,0 0,1 25,-1-1,25-24,-24 25,-1 0,26 0,-26-25,25 25,0-1,1 1,-26-25,0 0,-24 25,-50 0,50-25,-50 25,0 49,0-24,-25-26,0-24</inkml:trace>
  <inkml:trace contextRef="#ctx0" brushRef="#br0" timeOffset="77793.8068">11138 8979,'24'0,"26"0,-25 25,0-25,-1 0</inkml:trace>
  <inkml:trace contextRef="#ctx0" brushRef="#br0" timeOffset="79057.6943">11584 9103,'0'-24,"0"-76,0 51,0-1,0 0,0 26,0-26,0 25,50 25,-25 50,-1-1,-24 1,0 0,0-1,0 26,25-50,-25 24,0 1,0-1,0-24,0 25,25-1</inkml:trace>
  <inkml:trace contextRef="#ctx0" brushRef="#br0" timeOffset="79872.211">10145 8806,'25'0,"25"0,-25 0,-1 0,1 24,25-24,24 0</inkml:trace>
  <inkml:trace contextRef="#ctx0" brushRef="#br0" timeOffset="80800.9057">10269 8905,'50'0,"0"25,-1-1,1 1,0-25,-1 25,-24 0</inkml:trace>
  <inkml:trace contextRef="#ctx0" brushRef="#br0" timeOffset="82406.467">9699 8706,'-25'0,"-24"0,24 25,-25 25,1 24,24-24,0 24,0-49,0 25,25-25,0-1,0 51,0-50,0 24,0-24,25-25,50 0,-26 0,1 0,-25 0,24-25,1 0,-1 1,-49-1,0 0,0 0</inkml:trace>
  <inkml:trace contextRef="#ctx0" brushRef="#br0" timeOffset="82937.1881">9922 8359</inkml:trace>
  <inkml:trace contextRef="#ctx0" brushRef="#br0" timeOffset="104404.2474">17438 6400,'0'49,"0"-24,25 25,0-1,-25 1,24-25,1 24,0-24,-25 0,25 0</inkml:trace>
  <inkml:trace contextRef="#ctx0" brushRef="#br0" timeOffset="105664.5317">17661 6375,'-49'25,"24"-1,0 1,-25 0,50 0,-49-25,24 25,0-25,-24 49,-1 1,0-1,50 1,-24-50,-1 50,0-26</inkml:trace>
  <inkml:trace contextRef="#ctx0" brushRef="#br0" timeOffset="106611.002">18579 6152,'25'0,"-50"0,-25 49,26 1,-26-1,0 26,1-50,49 49,-25-24,25 24,-25-49,0 49,25-24,0 24,0-49,0 25,0 24,0-49,0 25,0-1,50-49</inkml:trace>
  <inkml:trace contextRef="#ctx0" brushRef="#br0" timeOffset="107280.4108">18777 6400,'50'0,"0"49,-1 26,1-1,0 0,-50-49,49 25,-24-25,0-1</inkml:trace>
  <inkml:trace contextRef="#ctx0" brushRef="#br0" timeOffset="107698.566">19199 6598,'0'-25</inkml:trace>
  <inkml:trace contextRef="#ctx0" brushRef="#br0" timeOffset="107862.4624">19199 6573</inkml:trace>
  <inkml:trace contextRef="#ctx0" brushRef="#br0" timeOffset="108302.4722">19150 6573,'-521'348,"496"-324</inkml:trace>
  <inkml:trace contextRef="#ctx0" brushRef="#br0" timeOffset="109194.7803">19695 6623,'25'-25,"49"25,1 0,-50 0,0 0,-1 0</inkml:trace>
  <inkml:trace contextRef="#ctx0" brushRef="#br0" timeOffset="110732.4661">20489 6598,'50'-25,"-26"25,1 0,25-25,-1-24,-73-1,-26 50,-24 0,49 0,-25 0,50 25,0 0,50 0,-25-1,24 26,1-25,-25-25,-1 25,1-25,-25 74,0-49,-25 0,25-1,0 1,-24 0,-1 0,0-25,-25 0,1 0,24 0,0 0,-24 0,49-25,0-25,0-24,0 49,24 0,1 1,0-1,25 25,-1-25,-49 0,50 0,-25 1,-1 24</inkml:trace>
  <inkml:trace contextRef="#ctx0" brushRef="#br0" timeOffset="111457.3236">21233 6201,'0'-25,"25"75,0 24,49 50,-49-49,-25-1,25 1,-25-26,25 1,-25-1,0 1,0 0,0 24,0-24,-25-25,0-1,0 1</inkml:trace>
  <inkml:trace contextRef="#ctx0" brushRef="#br0" timeOffset="112296.6504">21754 6697,'25'0,"0"-25,24 1,26 24,-1 0,1 0,-1 0,0 0,-49 0</inkml:trace>
  <inkml:trace contextRef="#ctx0" brushRef="#br0" timeOffset="112872.3853">21952 6871,'50'0,"-25"0,25 0,-1-25,-24 25,25 0</inkml:trace>
  <inkml:trace contextRef="#ctx0" brushRef="#br0" timeOffset="114287.625">22523 6474,'0'0,"0"25,0 0,-25 24,25 26,-25-1,25-24,0 24,0 1,0-51,25 1,25-25,-25 25,49 0,0-25,-24 25,-25-25,24 0,1 0,-50-25,25 0,-25 0,25 0,-1 1,1-51,-25 50,0 0,0-49,0 0,-25 49,1 0,-1 0,25 0,0 1,-25-1,0 25,0 0,-24 0,-26 0,26 0,-1 0,1 0,-26 0,50 0,1 0</inkml:trace>
  <inkml:trace contextRef="#ctx0" brushRef="#br0" timeOffset="115299.1211">17736 7516,'25'49,"-1"-24,-24 0,25 25,0-1,0-49</inkml:trace>
  <inkml:trace contextRef="#ctx0" brushRef="#br0" timeOffset="115923.9097">18033 7466,'0'-25,"-49"50,-1 0,-24 0,24 24,1 1,49-25</inkml:trace>
  <inkml:trace contextRef="#ctx0" brushRef="#br0" timeOffset="116624.5837">18529 7317,'25'0,"25"0,-25 0,24-24,-24 24,25 0,24 0,-49 0</inkml:trace>
  <inkml:trace contextRef="#ctx0" brushRef="#br0" timeOffset="117247.8041">18604 7640,'74'0,"-24"0,-1-25,26 25,-25 0,-50-25</inkml:trace>
  <inkml:trace contextRef="#ctx0" brushRef="#br0" timeOffset="118948.2557">19224 7392,'0'25,"0"24,0 26,0-1,0-24,25-26,0 1,-1 0,1-25,25 25,-1-25,26 0,-1 0,1 0,-26 0,1-25,24 0,-24 25,0-25,-50 1,24-26,-24 0,-24-24,-26 49,25 0,25 1,-25-1,-24 0,24 0,-25 25,25-25,-24 25,-1 0,25-24,1 24,-26 0,0 0,1 24,49 1,-50 0,25 0,1-25,-1 0</inkml:trace>
  <inkml:trace contextRef="#ctx0" brushRef="#br0" timeOffset="119889.0946">20365 7838,'-25'0,"0"75,1-1,-1-49,25 25,-25-1,25-24</inkml:trace>
  <inkml:trace contextRef="#ctx0" brushRef="#br0" timeOffset="120271.9443">20241 7541</inkml:trace>
  <inkml:trace contextRef="#ctx0" brushRef="#br0" timeOffset="122419.2162">20985 7541,'25'0,"25"-25,-50-50,0 1,0 49,0 0,-25-24,0 49,0-25,-49 25,-1 0,50 25,25 0,0 49,0-24,0-26,0 26,0-25,0 0,0 24,25-24,0-25,-25 25,75-25,-51 25,1-1,0-24,0 0,24 25,1 0,-25 0,-25 0,0 49,0-49,-25 0,0-1,25 1,-49-25,-1 0,50 25,-50-25,-24 0,24 0,1-25,-1 0,25 25,0 0,25-49,0 24,0-25,0 1,-24 49,48-50,1 1,0 24,0 25,24-25,-49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23E4-8A27-4153-A372-E6001885E041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A4AC1-1D1F-43CE-A658-96342ACC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8E9C1-591B-4E34-80A6-1B857F2958D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6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849-C84D-4873-A2AA-CA8190EB223E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B2-5492-4884-B9C3-527F338B583C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D395-6FE8-4AFA-9AE5-23B0ABE53BC4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635-E524-4757-9941-0FFFD612C395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8AA-D8F0-4847-B62C-E16947C370EF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4A9-543B-40FB-8D9A-E5B75D013E9D}" type="datetime1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C958-9067-452F-98D3-32BBC18E00DA}" type="datetime1">
              <a:rPr lang="ru-RU" smtClean="0"/>
              <a:t>13.06.2020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55D1-4AFB-4590-9D44-4CAE025FA201}" type="datetime1">
              <a:rPr lang="ru-RU" smtClean="0"/>
              <a:t>13.06.2020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8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3A88-8447-4C18-8B78-FA0CDBA69497}" type="datetime1">
              <a:rPr lang="ru-RU" smtClean="0"/>
              <a:t>13.06.2020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7FD3-B96C-48D8-AE45-F8C357D5743B}" type="datetime1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D53-ED02-4967-96B9-1AE7BAD2FBE2}" type="datetime1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5C3F-8E4A-4F3A-90F9-2C46F483D7D4}" type="datetime1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C022-E516-4867-BA65-9891915C6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24.ru/%D0%B0%D1%81%D0%B8%D0%BC%D0%BF%D1%82%D0%BE%D1%82%D1%8B.html" TargetMode="External"/><Relationship Id="rId2" Type="http://schemas.openxmlformats.org/officeDocument/2006/relationships/hyperlink" Target="http://mathprofi.ru/asimptoty_grafika_funkcii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80.emf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customXml" Target="../ink/ink10.xml"/><Relationship Id="rId4" Type="http://schemas.microsoft.com/office/2007/relationships/hdphoto" Target="../media/hdphoto7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2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9.wdp"/><Relationship Id="rId4" Type="http://schemas.openxmlformats.org/officeDocument/2006/relationships/image" Target="../media/image21.png"/><Relationship Id="rId9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nife.media/viktor-vasilyev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microsoft.com/office/2007/relationships/hdphoto" Target="../media/hdphoto11.wdp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openxmlformats.org/officeDocument/2006/relationships/image" Target="../media/image32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microsoft.com/office/2007/relationships/hdphoto" Target="../media/hdphoto14.wdp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microsoft.com/office/2007/relationships/hdphoto" Target="../media/hdphoto16.wdp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8.wdp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39.png"/><Relationship Id="rId4" Type="http://schemas.microsoft.com/office/2007/relationships/hdphoto" Target="../media/hdphoto18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customXml" Target="../ink/ink17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0.wdp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customXml" Target="../ink/ink19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customXml" Target="../ink/ink20.xml"/><Relationship Id="rId4" Type="http://schemas.microsoft.com/office/2007/relationships/hdphoto" Target="../media/hdphoto22.wdp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customXml" Target="../ink/ink21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24.ru/%D0%BB%D0%BE%D0%B3%D0%B0%D1%80%D0%B8%D1%84%D0%BC%D0%B8%D1%87%D0%B5%D1%81%D0%BA%D0%BE%D0%B5-%D0%B4%D0%B8%D1%84%D1%84%D0%B5%D1%80%D0%B5%D0%BD%D1%86%D0%B8%D1%80%D0%BE%D0%B2%D0%B0%D0%BD%D0%B8%D0%B5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book.ru/comma/" TargetMode="External"/><Relationship Id="rId2" Type="http://schemas.openxmlformats.org/officeDocument/2006/relationships/hyperlink" Target="http://mathprofi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hyperlink" Target="https://www.wolframalph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 в математический анализ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2613484"/>
            <a:ext cx="2808312" cy="182362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Организационная информация</a:t>
            </a:r>
            <a:r>
              <a:rPr lang="en-US" dirty="0" smtClean="0"/>
              <a:t>;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</a:t>
            </a:r>
            <a:r>
              <a:rPr lang="ru-RU" dirty="0" smtClean="0"/>
              <a:t>еобходимая база по математике.</a:t>
            </a:r>
            <a:endParaRPr lang="ru-RU" dirty="0"/>
          </a:p>
        </p:txBody>
      </p:sp>
      <p:pic>
        <p:nvPicPr>
          <p:cNvPr id="1026" name="Picture 2" descr="C:\Users\Inna\Desktop\Фото\Странный лес\дорог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7" y="2060848"/>
            <a:ext cx="564046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Фихтенгольц Г. «Основы математического анализа»</a:t>
            </a:r>
          </a:p>
          <a:p>
            <a:r>
              <a:rPr lang="ru-RU" dirty="0" err="1" smtClean="0"/>
              <a:t>Демидович</a:t>
            </a:r>
            <a:r>
              <a:rPr lang="ru-RU" dirty="0" smtClean="0"/>
              <a:t> Б. «Сборник задач и упражнений по математическому анализу»</a:t>
            </a:r>
          </a:p>
          <a:p>
            <a:r>
              <a:rPr lang="ru-RU" dirty="0" err="1" smtClean="0"/>
              <a:t>Гоник</a:t>
            </a:r>
            <a:r>
              <a:rPr lang="ru-RU" dirty="0" smtClean="0"/>
              <a:t> Л. «</a:t>
            </a:r>
            <a:r>
              <a:rPr lang="ru-RU" dirty="0" err="1" smtClean="0"/>
              <a:t>Матан</a:t>
            </a:r>
            <a:r>
              <a:rPr lang="ru-RU" dirty="0" smtClean="0"/>
              <a:t>. Краткий курс в комиксах»</a:t>
            </a:r>
          </a:p>
          <a:p>
            <a:r>
              <a:rPr lang="ru-RU" dirty="0" err="1" smtClean="0"/>
              <a:t>Пухначёв</a:t>
            </a:r>
            <a:r>
              <a:rPr lang="ru-RU" dirty="0" smtClean="0"/>
              <a:t> Ю. «Семь семинаров по математическому анализу»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Математика для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://mml-book.github.io/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Справа </a:t>
            </a:r>
            <a:r>
              <a:rPr lang="ru-RU" dirty="0"/>
              <a:t>от видео </a:t>
            </a:r>
            <a:r>
              <a:rPr lang="ru-RU" dirty="0" err="1"/>
              <a:t>вебинара</a:t>
            </a:r>
            <a:r>
              <a:rPr lang="ru-RU" dirty="0"/>
              <a:t> есть кнопка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2" descr="C:\Users\Inna\Desktop\NEW HAPPINES\GeekBrains\материа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73016"/>
            <a:ext cx="2808312" cy="666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е данные 5"/>
              <p14:cNvContentPartPr/>
              <p14:nvPr/>
            </p14:nvContentPartPr>
            <p14:xfrm>
              <a:off x="3947040" y="4196880"/>
              <a:ext cx="545040" cy="1836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7680" y="4187520"/>
                <a:ext cx="5637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6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7FC-24DC-4FEF-814A-079257ED9F9E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664"/>
            <a:ext cx="6096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19872" y="2564904"/>
            <a:ext cx="47525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Mathematics for Machine </a:t>
            </a:r>
            <a:r>
              <a:rPr lang="en-US" sz="1400" b="1" dirty="0" smtClean="0"/>
              <a:t>Learning</a:t>
            </a:r>
            <a:endParaRPr lang="ru-RU" sz="1400" b="1" dirty="0" smtClean="0"/>
          </a:p>
          <a:p>
            <a:r>
              <a:rPr lang="ru-RU" sz="1400" b="1" dirty="0" smtClean="0"/>
              <a:t>-</a:t>
            </a:r>
          </a:p>
          <a:p>
            <a:r>
              <a:rPr lang="en-US" sz="1400" dirty="0"/>
              <a:t>Marc Peter </a:t>
            </a:r>
            <a:r>
              <a:rPr lang="en-US" sz="1400" dirty="0" err="1"/>
              <a:t>Deisenroth</a:t>
            </a:r>
            <a:r>
              <a:rPr lang="en-US" sz="1400" dirty="0"/>
              <a:t>, A Aldo Faisal, and Cheng Soon Ong</a:t>
            </a:r>
            <a:endParaRPr lang="en-US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4221088"/>
            <a:ext cx="6624736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Часто в современном машинном обучении простейшие операции спрятаны</a:t>
            </a:r>
            <a:r>
              <a:rPr lang="en-US" dirty="0" smtClean="0"/>
              <a:t> </a:t>
            </a:r>
            <a:r>
              <a:rPr lang="ru-RU" dirty="0" smtClean="0"/>
              <a:t>от программиста</a:t>
            </a:r>
            <a:r>
              <a:rPr lang="en-US" dirty="0" smtClean="0"/>
              <a:t>/</a:t>
            </a:r>
            <a:r>
              <a:rPr lang="ru-RU" dirty="0" smtClean="0"/>
              <a:t>аналитика =</a:t>
            </a:r>
            <a:r>
              <a:rPr lang="en-US" dirty="0" smtClean="0"/>
              <a:t>&gt; </a:t>
            </a:r>
            <a:endParaRPr lang="ru-RU" dirty="0" smtClean="0"/>
          </a:p>
          <a:p>
            <a:pPr algn="ctr"/>
            <a:r>
              <a:rPr lang="ru-RU" dirty="0"/>
              <a:t>е</a:t>
            </a:r>
            <a:r>
              <a:rPr lang="ru-RU" dirty="0" smtClean="0"/>
              <a:t>сть опасность, что он не знает, как принимаются решения, и, следовательно, ограничений, которые заложены в алгоритме.</a:t>
            </a:r>
          </a:p>
          <a:p>
            <a:pPr algn="ctr"/>
            <a:r>
              <a:rPr lang="ru-RU" dirty="0" smtClean="0"/>
              <a:t>(регрессия)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ДЗ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На ДЗ есть 1 неделя. </a:t>
                </a:r>
                <a:r>
                  <a:rPr lang="ru-RU" dirty="0"/>
                  <a:t>Жду ДЗ к </a:t>
                </a:r>
                <a:r>
                  <a:rPr lang="ru-RU" dirty="0" smtClean="0"/>
                  <a:t>занятиям: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 или 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 или 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6 или 7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8 или 9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10 или 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«</a:t>
                </a:r>
                <a:r>
                  <a:rPr lang="ru-RU" dirty="0"/>
                  <a:t>На листочках» </a:t>
                </a:r>
                <a:r>
                  <a:rPr lang="en-US" dirty="0" smtClean="0"/>
                  <a:t>(</a:t>
                </a:r>
                <a:r>
                  <a:rPr lang="ru-RU" dirty="0" smtClean="0"/>
                  <a:t>преобладает) – </a:t>
                </a:r>
                <a:r>
                  <a:rPr lang="ru-RU" dirty="0"/>
                  <a:t>можно просто фотографировать, чтобы не тратить своё </a:t>
                </a:r>
                <a:r>
                  <a:rPr lang="ru-RU" dirty="0" smtClean="0"/>
                  <a:t>время на набирание формул (</a:t>
                </a:r>
                <a:r>
                  <a:rPr lang="en-US" dirty="0" smtClean="0"/>
                  <a:t>jpeg </a:t>
                </a:r>
                <a:r>
                  <a:rPr lang="ru-RU" dirty="0" smtClean="0"/>
                  <a:t>или </a:t>
                </a:r>
                <a:r>
                  <a:rPr lang="en-US" dirty="0" smtClean="0"/>
                  <a:t>pdf)</a:t>
                </a:r>
                <a:r>
                  <a:rPr lang="ru-RU" dirty="0" smtClean="0"/>
                  <a:t>;</a:t>
                </a:r>
                <a:endParaRPr lang="ru-RU" dirty="0"/>
              </a:p>
              <a:p>
                <a:r>
                  <a:rPr lang="ru-RU" dirty="0"/>
                  <a:t>Желательно всё </a:t>
                </a:r>
                <a:r>
                  <a:rPr lang="ru-RU" dirty="0" smtClean="0"/>
                  <a:t>прикреплять работы на </a:t>
                </a:r>
                <a:r>
                  <a:rPr lang="ru-RU" dirty="0" err="1" smtClean="0"/>
                  <a:t>гугл</a:t>
                </a:r>
                <a:r>
                  <a:rPr lang="ru-RU" dirty="0" smtClean="0"/>
                  <a:t>-диск или </a:t>
                </a:r>
                <a:r>
                  <a:rPr lang="en-US" dirty="0" err="1"/>
                  <a:t>github</a:t>
                </a:r>
                <a:r>
                  <a:rPr lang="ru-RU" dirty="0"/>
                  <a:t> (или другой сервис с возможностью онлайн-просмотра)</a:t>
                </a:r>
                <a:r>
                  <a:rPr lang="en-US" dirty="0"/>
                  <a:t>, </a:t>
                </a:r>
                <a:r>
                  <a:rPr lang="ru-RU" dirty="0"/>
                  <a:t>чтобы проверка шла быстрее</a:t>
                </a:r>
                <a:r>
                  <a:rPr lang="ru-RU" dirty="0" smtClean="0"/>
                  <a:t>. И не архивом</a:t>
                </a:r>
                <a:r>
                  <a:rPr lang="ru-RU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понадобится</a:t>
            </a:r>
            <a:r>
              <a:rPr lang="en-US" dirty="0" smtClean="0"/>
              <a:t> </a:t>
            </a:r>
            <a:r>
              <a:rPr lang="ru-RU" dirty="0" smtClean="0"/>
              <a:t>из базовой математики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Графики функций (для анализа функций и вычисления пределов).</a:t>
            </a:r>
          </a:p>
          <a:p>
            <a:r>
              <a:rPr lang="ru-RU" dirty="0" smtClean="0"/>
              <a:t>Решение уравнений и неравенств (для анализа функций).</a:t>
            </a:r>
          </a:p>
          <a:p>
            <a:r>
              <a:rPr lang="ru-RU" dirty="0" smtClean="0"/>
              <a:t>Логарифмы (для дифференцирования некоторых функций и вычисления пределов).</a:t>
            </a:r>
          </a:p>
          <a:p>
            <a:r>
              <a:rPr lang="ru-RU" dirty="0" smtClean="0"/>
              <a:t>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е данные 4"/>
              <p14:cNvContentPartPr/>
              <p14:nvPr/>
            </p14:nvContentPartPr>
            <p14:xfrm>
              <a:off x="821520" y="4232520"/>
              <a:ext cx="1697040" cy="8964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4223160"/>
                <a:ext cx="17157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9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асимптоты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15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988840"/>
            <a:ext cx="799288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Подробная статья с примерами (разобраться): </a:t>
            </a:r>
            <a:br>
              <a:rPr lang="ru-RU" dirty="0" smtClean="0"/>
            </a:br>
            <a:r>
              <a:rPr lang="en-US" dirty="0">
                <a:hlinkClick r:id="rId2"/>
              </a:rPr>
              <a:t>http://mathprofi.ru/asimptoty_grafika_funkcii.html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8953" y="3645024"/>
            <a:ext cx="799288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Краткая заметка с формулами (вспомнить): </a:t>
            </a:r>
            <a:br>
              <a:rPr lang="ru-RU" dirty="0" smtClean="0"/>
            </a:br>
            <a:r>
              <a:rPr lang="en-US" dirty="0">
                <a:hlinkClick r:id="rId3"/>
              </a:rPr>
              <a:t>http://www.math24.ru/%D0%B0%D1%81%D0%B8%D0%BC%D0%BF%D1%82%D0%BE%D1%82%D1%8B.html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3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16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26" y="1772816"/>
            <a:ext cx="6837362" cy="34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332656"/>
            <a:ext cx="712539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Гипербола: </a:t>
            </a:r>
            <a:r>
              <a:rPr lang="en-US" dirty="0" smtClean="0"/>
              <a:t>y = 1/x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е данные 4"/>
              <p14:cNvContentPartPr/>
              <p14:nvPr/>
            </p14:nvContentPartPr>
            <p14:xfrm>
              <a:off x="3625560" y="3420000"/>
              <a:ext cx="4438440" cy="18399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200" y="3410640"/>
                <a:ext cx="445716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0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17</a:t>
            </a:fld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480720" cy="52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332656"/>
            <a:ext cx="7344816" cy="396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Тригонометрия: </a:t>
            </a:r>
            <a:r>
              <a:rPr lang="en-US" dirty="0" smtClean="0"/>
              <a:t>y=sin(x); y=cos(x)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18</a:t>
            </a:fld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2696"/>
            <a:ext cx="6408712" cy="58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63588" y="296621"/>
            <a:ext cx="7344816" cy="396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Тригонометрия: </a:t>
            </a:r>
            <a:r>
              <a:rPr lang="en-US" dirty="0" smtClean="0"/>
              <a:t>y=</a:t>
            </a:r>
            <a:r>
              <a:rPr lang="en-US" dirty="0" err="1" smtClean="0"/>
              <a:t>tg</a:t>
            </a:r>
            <a:r>
              <a:rPr lang="en-US" dirty="0" smtClean="0"/>
              <a:t>(x); y=</a:t>
            </a:r>
            <a:r>
              <a:rPr lang="en-US" dirty="0" err="1" smtClean="0"/>
              <a:t>ctg</a:t>
            </a:r>
            <a:r>
              <a:rPr lang="en-US" dirty="0" smtClean="0"/>
              <a:t>(x)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е данные 2"/>
              <p14:cNvContentPartPr/>
              <p14:nvPr/>
            </p14:nvContentPartPr>
            <p14:xfrm>
              <a:off x="7045560" y="3848760"/>
              <a:ext cx="360" cy="36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6200" y="3839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Рукописные данные 4"/>
              <p14:cNvContentPartPr/>
              <p14:nvPr/>
            </p14:nvContentPartPr>
            <p14:xfrm>
              <a:off x="6304320" y="4411440"/>
              <a:ext cx="360" cy="3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4960" y="4402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4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19</a:t>
            </a:fld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910048"/>
            <a:ext cx="4896543" cy="561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332656"/>
            <a:ext cx="7125394" cy="396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Экспонента: </a:t>
            </a:r>
            <a:r>
              <a:rPr lang="en-US" dirty="0" smtClean="0"/>
              <a:t>y = </a:t>
            </a:r>
            <a:r>
              <a:rPr lang="en-US" dirty="0" err="1" smtClean="0"/>
              <a:t>e^x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0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нужен 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1)  Изучить инструменты математического анализа.</a:t>
            </a:r>
          </a:p>
          <a:p>
            <a:pPr marL="0" indent="0">
              <a:buNone/>
            </a:pPr>
            <a:r>
              <a:rPr lang="ru-RU" dirty="0" smtClean="0"/>
              <a:t>2) Применять полученные инструменты на практике.</a:t>
            </a:r>
          </a:p>
          <a:p>
            <a:pPr marL="0" indent="0">
              <a:buNone/>
            </a:pPr>
            <a:r>
              <a:rPr lang="ru-RU" dirty="0" smtClean="0"/>
              <a:t>(например, в курсах “Методы </a:t>
            </a:r>
            <a:r>
              <a:rPr lang="ru-RU" dirty="0"/>
              <a:t>оптимизации”, “Искусственные и нейронные сети” и </a:t>
            </a:r>
            <a:r>
              <a:rPr lang="ru-RU" dirty="0" smtClean="0"/>
              <a:t>других </a:t>
            </a:r>
            <a:r>
              <a:rPr lang="ru-RU" dirty="0" smtClean="0"/>
              <a:t>дисциплинах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 smtClean="0"/>
              <a:t>science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3) </a:t>
            </a:r>
            <a:r>
              <a:rPr lang="ru-RU" dirty="0"/>
              <a:t>Ч</a:t>
            </a:r>
            <a:r>
              <a:rPr lang="ru-RU" dirty="0" smtClean="0"/>
              <a:t>итать </a:t>
            </a:r>
            <a:r>
              <a:rPr lang="ru-RU" dirty="0"/>
              <a:t>научную </a:t>
            </a:r>
            <a:r>
              <a:rPr lang="ru-RU" dirty="0" smtClean="0"/>
              <a:t>литературу.</a:t>
            </a:r>
          </a:p>
          <a:p>
            <a:pPr marL="0" indent="0">
              <a:buNone/>
            </a:pPr>
            <a:r>
              <a:rPr lang="ru-RU" dirty="0" smtClean="0"/>
              <a:t>4) Тренировать математическое мышление.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20</a:t>
            </a:fld>
            <a:endParaRPr lang="ru-RU"/>
          </a:p>
        </p:txBody>
      </p:sp>
      <p:pic>
        <p:nvPicPr>
          <p:cNvPr id="3" name="Picture 2" descr="C:\Users\Inna\Desktop\Geekbrains\ВМ-8\Лог-график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1700808"/>
            <a:ext cx="679066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332656"/>
            <a:ext cx="7125394" cy="396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Логарифм: </a:t>
            </a:r>
            <a:r>
              <a:rPr lang="en-US" dirty="0" smtClean="0"/>
              <a:t>y = ln(x)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е данные 5"/>
              <p14:cNvContentPartPr/>
              <p14:nvPr/>
            </p14:nvContentPartPr>
            <p14:xfrm>
              <a:off x="4339800" y="1161000"/>
              <a:ext cx="982800" cy="634320"/>
            </p14:xfrm>
          </p:contentPart>
        </mc:Choice>
        <mc:Fallback>
          <p:pic>
            <p:nvPicPr>
              <p:cNvPr id="6" name="Рукописные данные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0440" y="1151640"/>
                <a:ext cx="10015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полных квадратных уравнений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030194" y="3846742"/>
                <a:ext cx="568863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en-US" dirty="0" err="1"/>
                  <a:t>px+q</a:t>
                </a:r>
                <a:r>
                  <a:rPr lang="en-US" dirty="0"/>
                  <a:t>=0 (</a:t>
                </a:r>
                <a:r>
                  <a:rPr lang="ru-RU" dirty="0"/>
                  <a:t>Теорема Виета – только для приведённых уравнений)</a:t>
                </a:r>
                <a:endParaRPr lang="en-US" dirty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sub>
                      </m:sSub>
                      <m:r>
                        <a:rPr lang="ru-RU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94" y="3846742"/>
                <a:ext cx="5688632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2538" r="-429" b="-1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39752" y="1855509"/>
                <a:ext cx="4752528" cy="1229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𝑏𝑥</m:t>
                      </m:r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𝑐</m:t>
                      </m:r>
                      <m:r>
                        <a:rPr lang="ru-RU" i="1"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−4</m:t>
                      </m:r>
                      <m:r>
                        <a:rPr lang="en-US" i="1">
                          <a:latin typeface="Cambria Math"/>
                        </a:rPr>
                        <m:t>𝑎𝑐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55509"/>
                <a:ext cx="4752528" cy="1229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е данные 6"/>
              <p14:cNvContentPartPr/>
              <p14:nvPr/>
            </p14:nvContentPartPr>
            <p14:xfrm>
              <a:off x="5643720" y="2393280"/>
              <a:ext cx="360" cy="360"/>
            </p14:xfrm>
          </p:contentPart>
        </mc:Choice>
        <mc:Fallback>
          <p:pic>
            <p:nvPicPr>
              <p:cNvPr id="7" name="Рукописные данные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360" y="2383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2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7FC-24DC-4FEF-814A-079257ED9F9E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67544" y="1111228"/>
                <a:ext cx="32403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−7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+12=0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11228"/>
                <a:ext cx="32403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586" y="1585847"/>
                <a:ext cx="2794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(−7)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∙1∙12=1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86" y="1585847"/>
                <a:ext cx="27946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83568" y="2204864"/>
                <a:ext cx="4572000" cy="11637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−7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−7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04864"/>
                <a:ext cx="4572000" cy="1163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11960" y="504204"/>
                <a:ext cx="4572000" cy="12663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𝑏𝑥</m:t>
                      </m:r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𝑐</m:t>
                      </m:r>
                      <m:r>
                        <a:rPr lang="ru-RU" i="1"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−4</m:t>
                      </m:r>
                      <m:r>
                        <a:rPr lang="en-US" i="1">
                          <a:latin typeface="Cambria Math"/>
                        </a:rPr>
                        <m:t>𝑎𝑐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04204"/>
                <a:ext cx="4572000" cy="126630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3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6003" r="4810" b="9371"/>
          <a:stretch/>
        </p:blipFill>
        <p:spPr>
          <a:xfrm>
            <a:off x="611560" y="548680"/>
            <a:ext cx="7776864" cy="554461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EABE-E4EE-4532-AC24-B9B9350364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21652"/>
              </p:ext>
            </p:extLst>
          </p:nvPr>
        </p:nvGraphicFramePr>
        <p:xfrm>
          <a:off x="457200" y="1481138"/>
          <a:ext cx="8229600" cy="145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X**2-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=0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X**2+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=0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X**2-</a:t>
                      </a:r>
                      <a:r>
                        <a:rPr lang="ru-RU" dirty="0" smtClean="0"/>
                        <a:t>8х</a:t>
                      </a:r>
                      <a:r>
                        <a:rPr lang="en-US" dirty="0" smtClean="0"/>
                        <a:t>=0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4368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EABE-E4EE-4532-AC24-B9B935036440}" type="slidenum">
              <a:rPr lang="ru-RU" smtClean="0"/>
              <a:t>24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Неполные квадратные уравнения: примеры для тренировки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е данные 2"/>
              <p14:cNvContentPartPr/>
              <p14:nvPr/>
            </p14:nvContentPartPr>
            <p14:xfrm>
              <a:off x="1089720" y="2134080"/>
              <a:ext cx="7188480" cy="124164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124720"/>
                <a:ext cx="7207200" cy="12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7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88A8-8D59-443D-8921-06489A07DE1C}" type="slidenum">
              <a:rPr lang="ru-RU" smtClean="0"/>
              <a:t>25</a:t>
            </a:fld>
            <a:endParaRPr lang="ru-RU"/>
          </a:p>
        </p:txBody>
      </p:sp>
      <p:sp>
        <p:nvSpPr>
          <p:cNvPr id="5" name="AutoShape 2" descr="data:image/png;base64,iVBORw0KGgoAAAANSUhEUgAAAToAAACgCAMAAACrFlD/AAAAolBMVEX///8AAAD29vb7+/v5+fnq6urx8fHw8PD09PTl5eXg4ODExMTj4+Pt7e3o6Ojd3d3U1NR/f3+0tLSrq6s1NjbOzs6enp7V1dWhoaG9vb2YmJhpaWm6urqJiYmurq5APj53dnaSkpKHh4d/fn5wcHBnZ2dQUFBaWlpJSUkwLS4gHB1fX19PTU9XVVU8PDw1MjMWERIoKCgUDhAaGhsLAAUhIiKCnsBuAAAX1ElEQVR4nO1dCVurPNMOhLUpu2HfoYWKbfWc1///174sdNEuWh+ter7e13WOLRRIbiaTSTIzAeCGG/4tTOMKHT1h5lcuyW+DVRlR4R05Yc7La5fll2EgIuf8PTzuJkJz/dL8KjgCJP8AMBBUkE6PTKf8zI26NzBBQC8yIOdPKFy49Igb8TM36t6Evmw1oKjhXWqI9Hs69ho36t5CVKTAIH/Tgn7T/bgs40wCN+rehLvEynQObJw9BVgEojXxvIlFzwjOd5ftJ2Bau+KJM6vFfL5Yi/PWLFsM6SGu63Al3FXy3i/FypeP3gKI9tHDITSsFwfU2lMuLPj3A3qzE4WWTH06nZpAVoA4MhNh+r8y1fUp3P+p9WQdXk+R4SMHxVCQlOrlFdH8BPk/GSjR9r8aH3n7cDHZ/6oY4wcne/kz9r84FIIE7LmxdwxYL6lT1dPP4sU9/YPrgVE3iWiLnEZRmmRvX3IARp0cIUK7iqKonvPD1l/aXmUsKYgSI+LxtXiEOm3p048S5gxS6gyE6BeZlKJsdzeXkCLhnYyilLItVSfk/Jqg1OE69WMwHXL3rnl/kVSLglrJlDqjzb1SUp04Spaj+ZcLhCsj7iJvlZKvhm/y46TBAtCu6Ecl5PJqzQ2tzfNWBObMS+eznY7U3M5HfbX5GnVORdHOvp87Qp0094D6hEMy6GqH919pxQQVtZUpdfUMgMLDggHcp1EFVJQixYgXmJmFoje2Mk6dQD9Cj9NpzZW4A2AeA5ccr1a7p4gqEvKNGoFeaJgMstUcn5q4Igh1mhAB6W+On7E9jzbHree7cyA0Q5GC2nmUukUNwGyQ+3BaxqMCY9QR4WvpH28Y+m6I6YEtde4wzLuBqghrrvXEWCx7EDyjYPZi0mGy0jcf3X7XPeH1d/csKBFh4gN9gcPBq2hDMVJ8wl55CSv0CWhTBIsp8InQ3Lmo89hElYhShVBErEEUlEuL3hDKoQ5ZzT0qcO0z+Q8ansWOTZZa3hOxzYG3zCvSL09c3iAhDqo+sje9AvIx4oiq4JOZuBRK8uQCK8vqVBtWZZmRNxlWZfqeS0WZgmp2X4g1scrqWIqf27Im/OO6zkAg6EAXqqApmY1icOsPVnOhTgETNqCNuq7842lVllVQKhekFBYZA/L+Shs6OxzS7bsM2sylyJrvljkAdZ1UXtNJQVAfeiWRHbVYTi+7ianLEEi6DoE1VF7WG0B0/hC6Wg9AUwEar6UY8d6UmoVkmMKeISGu62gpyA1IQ7bnvlcTAazGnsGQgSTvWZFTn9IoZQb4QchqVU1LQqHSfHgWOJpNVFyqwJp65E6gPdWotOr4OIPIfKuqKNlR9ysgelWciwA6rfPhzguiKg512gE41G7Tjo0mKORTzAExzWLSFetd9/3Wx8Uw0pP1ejdEFL39o3OYuO4vpO4YtDYQs9/UhH4MNNdf5bV/vQdCazKZfHsf+jmQBPeaj1NKx/l4Z/WzYAk2gG//7IZXgGFdzTLvqua71SX627/68YBhqejtf+93L0Ga37qlDwKG7T+i664NGKbyyvzuUvxOoKfVVfv0G2644YYbbrjhhhtuuOGGG274fwxZP7FYLP4+P8zrAsXOcHSO0yjDa5fld0FuAUyWR064rXAsBuqGLdAzBpmwf2TKV5YN60bdeSiDBdo5AJPCNTvmpeqOXlDijbo3kc9tICL3yfOYL4Qb8UVF7UbdW6hm3OVGoC4806pq26qm3N2oewtZrQLqJIgFIntAMmXPk9n6qCjcFqwI5Kl04oz7N45JN+HM/SrxWQcxRicagRC/WLBSJ6fsPO3oUZmw/8KdQJn8hFiICwF94dTytFtTgCgUjdF1FfP262bZyyVm9Hxixdk96qxnP2sAu/vc4af6smJ/CzQmZDuhUY5bvUchnRLQKj56OCqPuKrAei6Q5p+9UJfxhdEukIm59i6X8c+C7rPqe1uXS6N7QV3cHm9j55G9oA713MVLvnvh2Kkh3irlmFBHBI3WXkT8p1X28gZvuZxU7N1b11S503lNg0XisNg0JUqd4s9mmQn0tvvrl+9fdhdVCvrmKXVuMmstIFbD2km4c48rQOo0nZi+QAlSw/HWHqVOfaaDOXFUBZS6NJmRC8V4uCuT1860alnLzt1GIapZ69Na+EN1qh18NsSosjbwxlBKSl3VQOC3MGlBfXfB7TCNnfBpLQl1aCUD+072/oBIGP0K2VAEo6FMQw0osuXbMqs8ow4+lUCTJz5mIQSEOnthAutJdwXSox940SN3Vkbe2D6DGE14JSYou9Dh/qPQlzu1rQ/8zRLq4IIIAH7UyxaUyea8XDrn0GR0/oRilLq2I3+F1P0L3GKUjppSB0HJGiP247LiQSqcuueBHct86iNBqHN6eoM8/QOj1aFPpzbsZhyyvWjmbXjQV2PSYBtzVIg/Ux0C0FPqnmQvaRsiAmYzJ6xK1C31DMjbzhMKqm8IdSwkUUA4KalHmeavPE4dUJ9iZo0ok9hSmCKl0YlE6logKbpvK1T6CXUVDZUXIrst211ztTc9r/XXBZsZMCP0xlrYnn+9nqJJPIp4uYlitfoUoNbWmxz/RcgidbPLdPa+oA4WKAaYCyuR3sjwncmDhwJyse7gpynVdWnfeF3MhG2j68xKsAygPFPOx4gd0SmhuEwNr5wufWTTp6vM1HN5Kwj7Kp75uyaTLkNai3C4Zj8BU9YYtt710M2IqrX9GAHY9V0/I7KIugun43BGw5PCOIegWnXzOaHDalpgrAIQVDocrTuR97CwImahC+wVlTYJs+LYWRYAOYw9Cfj0BuRL03YImyKnDseG6O13HYh9mfzHKIMLAZmEHzPeJ70pmX904HlB99FQIjVBktGlwK6gYAFUnuwAxfp4tZU2klSiBKTc6TCWcX/CVmIVkH6Kh7PoLJOWar1F//GIHW+etJUKph2zPdDJBoVOPALmyyTJZAB1e0Veshxc1er9J4BXuPhHQnZMBOT0IwOND0JMm++Oef0kTLwV8oV/RAyuC1kseyz/FK38y1CV312C3wkF41lnfXuah98Ie+XoiXPdkJ1/BJKp7VIO3XDDDTfccMMNN9xwww033HDDDT8Bsn1udlqFNOGffn66nKXEPbKmMsEX54JQ7VP52DalOVsK6UhBdTw5PPgpyNez0yexLwI9rGbtmZRTkjsnNbL8w9mS5n8XO8NG/fr0Sas6/QohWkkAmPGh31P8+GU5ZOrk5Cl7aQCY2Gw/iZfQt6REs/uOCkNeHyykwvnlK+5hcfLUNHndPtRt0jKcLNa0FFF5uGw8fBl1zknq1DYm7aAYyNNfV8jeJiZW5YJRZ3YHPIkPn0mdVNev26u+TUysmAOjTk0OU8B176XuzfUUPbMkUZSyzRw4oy4aljStlLfuq+Zxo26QQD+FMZgWFQ1ZaqC7ybEW7LXynlEHm/vXT2LUieFyWalAc1YP4Xy+VX5mUgGPubsrkykD1wmUOj1ZDhGRpK4o4z9bT0brf/TZSjVAJIzeGvIezy2jjjTPA6VLqYN5t3TIE7JVHw67VVuj2dUJZggSXtLTXj3Tpsqp/0o+IGlLHV4FIO+N6I8MZ5m3UauhwD8pdacC6KYPVVhTMlGaxg9Rmo7ajUsdyITXbYVR589U0DggW4rqU+hufgK9vKvCjLZA1JYUbSiO1MkPHrBWWC484C3D7SpHSomGEVpVfk0P4jT11lHqjtot4dSFh8uYlLp8qYMsEb2FIhZ+vtHcpE79WCdgxI7LeGnD447iMIq3Hoch55dSN5vRrH1pJYyebvy3lcCKJZcZ+QsluCwVXu0qbgo/jqevqKNE4IZ5ZDcb6sQF0Yro3ixaABblrhyS8TAqx5G6ckudS33qksQiMm/vOX4zGYUiGGZcdPMqrhd+vElQP1LHJXkylkLbUHdHlLX1x04eiPJ52JVChB2vE/VhHGmZRPVRH9vJw67zl4doQ11Pg5MEDz9bYrfNpj9SJy1zCJg+nO28muzZTjVsqaOVUEefvA11Go2bsAXLn6vTx/0OV1mObV8er+AUEOp4Fuxe63zgFztPTE4KObPzYNeLXSleUCeO94Qb6gSqtQWUrk15/cKZeTbqxmTvaFMd1XqmgwObIrBjXhSHcBU+qCBY2Gjd9LEE5GbONGtOGyyceVCZFsCauEVjIHFH3QZ9Bzh1r5UEfHABLIlyDwfZL5I55QoVzA0+mHjrSkGHaoVQRwoC1HmoD23fkAJo2UNJzyBKim6hPjHRaKSYL3TdSPCB22tHWKlbEaQPE3fRPtD3b/d097P9Okl+HjBigsA7lWxUbJYx9eutl7yrt5dEa0pO5pa5vHxyabJaOzRYznf7ntw/eiz6/nEFmlVozbONu5bdbe5npU9rl9xKKg+COvNFaQKrDL0WB8LgutRfL8ak2wHarHdxXx2av1Zyb4O8dKtGrIQqdYnc6LFZUJ1rrj3SEBaZMXc2ucP0rRE4SftH14bkB/1riUHrYQrMJnaTaLLoSQVpdxilRF1IzV1oPYx1gl5RUV6q5enMZCL3OIxGHUG0LfVKRS6pR7Rqm1kvAzxjUic6NfXpo0CArkrbW82jbmttuVFEqZvMD4hwo5QU04zSCYDxXdl0jULqNtBXRgYNEB/xSwlSuruM7RK5soZlUz6k5FhZsrr5JQQTIiLB9kHitg+Z0FIQ6ozhIC98FKXkQUZEZALmi7YZqB+qz6XuRZ0Q+3R29R0y9XzMMI97Ecj3lhJgvi+LNpwbFr2AVJ234ToHArw2QRBk7xxiBHeIyEUFRNvuWccgOW9nqvP9s8ZZmUhAf5wAK/CP6DOmPj7ow6iEyyLBwOusYjRQTnTUh7DfcJWY1vPC0QEsvGOFPgaI2mLpSQD1dj9KhvfW0vjkjb0IjGxetET6uthtvsSNTXWPaKFPQhCHF7oGiGn16X7Alu//C3llb7jhHRCDcw7PNJwR6vp5l2gat3Nsbg3AiX1mju/oJdtLqSL44UlVrGF9evIwCGUaYDHU5wJ+LTqOMcMjc6yKfybgXQnP+J4pcUIHpdHPdicNVicD1fSO8IEdoAqvTfJpuqmUUfdstBR0x1T1/UkjR6sPWI03Yih5wx86bjbeYcB8J+zT1M1K8p+/toFQvjqDm81UKNRdPhwtj80UnqbOvTuQ5Kdtb21Yj2zKIX36Ub59Mh9r5huxodSJXreke/5M2iLsFpuGhO9Zwolal6nUadVMwYtxXG3vxQhiTl30TG2gl/N1lLpxvg64fRI/belVh4YWAK2x0fbja1jvdBvk1FnF+LyAPcL8Xs9co6nYllyZMxaUUhcOBqhLDXS1tvbSTcvzBG4QwjohtCKvC+swouFdaRoPbhqNXcBIHWZ67eV8Hbh3VT5fB9DjNFpG2waoP2V0DcR12tiLJfopjZ681B015kidPufz13iW0zKn35qhXa/ylO3J5Xrjogmlbk2kyn4MAJGuYtfuKj6/JsYOi6UGWcGaj+hWcTOvYn8zbt5QRyXk5XwdoS5l83UzOvlkCbuuxBLoMEQB6J5LEib3e87iapSrkTpzyaYEUOyOCI/nGrgG8MNOseGBfabUUYGhk5GlYy5203gjdWEmKmwCoSp31zY7e2VLHf3Ry/k6cJ/mbL6OTj4F7t58HaeOtMR+PEa+reXtfN2WOjrPH5a7luyV3xU7pmWupnAYPn+DwUoHDdH63lKWsranfamsM+2T/qHUobkuopJyslxr9mjIYGe3YoZ5u8Z/jgw571OLz9cRsge2z6ams+7BLAh1IjaGAskbDbbe6xNG6uYlYHHQY6E1s/1Gdec6VUjhl3wsqVX3PpiUfk4KhZ5yN7WJZqnZlIW+oD8p7h96YipUgmcNtTsyhrdRm1pUCVlKvrnrA+sEYqHU2XydpLWl60YyXXqZURtEdMgdyGkrnlUbmbo3tte5wpKqXGvNmFLChpU5zL43fgxVFt32cBOWqriRC4EcuUSejD5p2iXGCPFmUdHZ4zSKojQA00gB1i7Tx9ac1dI0Simjw6EagojO7rH5OiLUTdmV0Ej1gvW+uDCBgibAQFsjBW0NHkwn7Ogk5pI3T9HzDVk27Pqbg9V4xNcxAzacq0DtQhDylw2g864tKBny82lyzCVRp+lKBHY/2jXu23l1rHIbM87n+H7wTllxVySk3Qb2MIpC9F4PjzdDygOneKh0YEbieuQjeOsS6P4og/g9qBLP+aqRN1563Vc53PwAqBh9WcuAQfSPRArfcMMNN9xwww2fBtG64uwDtH5hItNTMDz7etSJLvp3qJN8PnT3+tM+KMH7tnGu3l50T88szMDqzjl99gdC554nJQLjeszhLzzhHVWCOBHeHFJJ4Zm5jnkN/FMJw34kLI+W1iS0wdcM8cUG6NXC2VkNlmoSyE33NnXiGW8Q6hdu/qrM5Jw67a4BqpBRb3Ab4HGZYhsscYQ6nAM55i08Ght6/n7q9p+ygXNHLn+PfP8YcOqAoXGf9iop8Uzg8z+zV9SJm8SShK7sCccCm/UG+djOvfdTR58yMP0gsXvSKcOCLgALyS/qRUbqgBT3RA9pxrSYM3YUVRxkhQduceoils00odOdUAYdz2gsqmKYKiwp8fup09RJMWfvRW/pLWf0/r+WOq12ZEBbntxzkfP8sA/9mNXkmK4b44CwH7Z1yJISXyB1wCwOJjZ/bYOl2dONDogA/ckBXQGTZXU2lXlPwanDLH82V3BQK2ZQJlcqshG6Mv00UnfWRhypI08RXPYUI2T3ZKvdj2M38WtSS3Lq8J86jpctbMu6Htyxm9vpOhaAZ7C4ApbxNh8G9OyNzq8bXZfT7Nf+6tzyHqdOa8usnrGnSDxYgYnraJw4898y+cmpi3uKCmQ1UNqN2cpXCCVnMe+fXravKJkAzxnFw+UJbp+L+d3M8P8O4DQ4dWKWATU5MI5Hk9gRLsz+/20IqpPrDu+MFVZeBHw25xy5NOcdy3+zDy1LS9i99tIinn3qwgM+66CvzN/OfZd6H3FAhHHtttfN7Aws/1PHPsrZeovV2wn6P7ZiiBeYDMO/cnGNW7T7sfwbu+4LwLcggXsK4dxA7J03oevWxiG9s0EG1lfukqTx4bcd7ugKwq/a5QKmTGnJe3SJ2aUWL4xYK1TjUaAUr7CCYknLHKUMLlPJj4kBZOHrdk7Q4mVcEWTLbPuM/Mt8hfIuow+rZuWWO3Tx9pRuV7ObJC3nboLLMovYRg8e99nx2QmBUVd/lU2oV1g2GeRN5xB8WeiOFLvG+LBgxvs+PXYvlAroe5ubWHz3CQjcBdeXcLkqKBbs3T8x6s4Hkf0HJHspBjLuTIj9r+rR/b2g2qhn7dTy8YVV85a7CxB3IgXeE+QuixIHFzSnM4EtpOejLz4Ow3MxcxxG2I1HvavGXyR20PXGh6E021iI3qXe+2m4uwltmKQK8T06EjEaFAjEhD6n/BonD5j2zAU3T3YzivjLJhfx4LOnNbvkL0Z2qTLCM+447PAOJhAyrerTI3dxy6a0afD/VxkonKj9LeMs70xtDnedw/3y3RmdLaYg9D3DUYzfNULx90axE+biaIytBJoikPSjzV5muw5qV3Qks8KT2sGqhdcNzBUka/Vxo108klvoALgUvizs9FNhl4fviasLMWtfU2d0JZDKS/YYewntIP3Qkd+Uw8ntG38W7JZTZ3gmUcrcdN+EUk84dbt4fPtvSIMAPuyoqI0bM27XJjR0pAWjX0LdOIZV6z5Ed89Mx8J2pM7i1IlhOeq8iGYNij/enjZj2N3aRFAfDjCi30LduKwjRXcl/QAVRW4NhRtimwarxCXW4CdQ93ptAlCx96c0gpZtvKiyEdbvoo7u+MdUnOH5/jL02YjJ2uk6taTDqf/aYI+vTUQD6fdttvEiC6P9ZdSJkOaakomhLst6q8uMxh11VuxikXYTzn/qJg7WJgC1ncOU5tmRGail9LuoM/rS6zNvjI8ox3PTcUHWrDOb1/O/Giev1yZInzBzX9v/SPgdqxOcOmXmAX0zhQt5Gj5tvpoXCyIQaC/71iUm8SEO1ibUKn9t36p/i/lqeXEi0G/AsanOV2LweTM5H5jq/MH4wlniQ/xj1H3u2sR5iPGVNg++CtRr1gZ6/9RGWti7YiOaHMt/8nth4St6F5mXJ9H+yYBXTVrzgzLk/B/uU8cBCEK4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ToAAACgCAMAAACrFlD/AAAAolBMVEX///8AAAD29vb7+/v5+fnq6urx8fHw8PD09PTl5eXg4ODExMTj4+Pt7e3o6Ojd3d3U1NR/f3+0tLSrq6s1NjbOzs6enp7V1dWhoaG9vb2YmJhpaWm6urqJiYmurq5APj53dnaSkpKHh4d/fn5wcHBnZ2dQUFBaWlpJSUkwLS4gHB1fX19PTU9XVVU8PDw1MjMWERIoKCgUDhAaGhsLAAUhIiKCnsBuAAAX1ElEQVR4nO1dCVurPNMOhLUpu2HfoYWKbfWc1///174sdNEuWh+ter7e13WOLRRIbiaTSTIzAeCGG/4tTOMKHT1h5lcuyW+DVRlR4R05Yc7La5fll2EgIuf8PTzuJkJz/dL8KjgCJP8AMBBUkE6PTKf8zI26NzBBQC8yIOdPKFy49Igb8TM36t6Evmw1oKjhXWqI9Hs69ho36t5CVKTAIH/Tgn7T/bgs40wCN+rehLvEynQObJw9BVgEojXxvIlFzwjOd5ftJ2Bau+KJM6vFfL5Yi/PWLFsM6SGu63Al3FXy3i/FypeP3gKI9tHDITSsFwfU2lMuLPj3A3qzE4WWTH06nZpAVoA4MhNh+r8y1fUp3P+p9WQdXk+R4SMHxVCQlOrlFdH8BPk/GSjR9r8aH3n7cDHZ/6oY4wcne/kz9r84FIIE7LmxdwxYL6lT1dPP4sU9/YPrgVE3iWiLnEZRmmRvX3IARp0cIUK7iqKonvPD1l/aXmUsKYgSI+LxtXiEOm3p048S5gxS6gyE6BeZlKJsdzeXkCLhnYyilLItVSfk/Jqg1OE69WMwHXL3rnl/kVSLglrJlDqjzb1SUp04Spaj+ZcLhCsj7iJvlZKvhm/y46TBAtCu6Ecl5PJqzQ2tzfNWBObMS+eznY7U3M5HfbX5GnVORdHOvp87Qp0094D6hEMy6GqH919pxQQVtZUpdfUMgMLDggHcp1EFVJQixYgXmJmFoje2Mk6dQD9Cj9NpzZW4A2AeA5ccr1a7p4gqEvKNGoFeaJgMstUcn5q4Igh1mhAB6W+On7E9jzbHree7cyA0Q5GC2nmUukUNwGyQ+3BaxqMCY9QR4WvpH28Y+m6I6YEtde4wzLuBqghrrvXEWCx7EDyjYPZi0mGy0jcf3X7XPeH1d/csKBFh4gN9gcPBq2hDMVJ8wl55CSv0CWhTBIsp8InQ3Lmo89hElYhShVBErEEUlEuL3hDKoQ5ZzT0qcO0z+Q8ansWOTZZa3hOxzYG3zCvSL09c3iAhDqo+sje9AvIx4oiq4JOZuBRK8uQCK8vqVBtWZZmRNxlWZfqeS0WZgmp2X4g1scrqWIqf27Im/OO6zkAg6EAXqqApmY1icOsPVnOhTgETNqCNuq7842lVllVQKhekFBYZA/L+Shs6OxzS7bsM2sylyJrvljkAdZ1UXtNJQVAfeiWRHbVYTi+7ianLEEi6DoE1VF7WG0B0/hC6Wg9AUwEar6UY8d6UmoVkmMKeISGu62gpyA1IQ7bnvlcTAazGnsGQgSTvWZFTn9IoZQb4QchqVU1LQqHSfHgWOJpNVFyqwJp65E6gPdWotOr4OIPIfKuqKNlR9ysgelWciwA6rfPhzguiKg512gE41G7Tjo0mKORTzAExzWLSFetd9/3Wx8Uw0pP1ejdEFL39o3OYuO4vpO4YtDYQs9/UhH4MNNdf5bV/vQdCazKZfHsf+jmQBPeaj1NKx/l4Z/WzYAk2gG//7IZXgGFdzTLvqua71SX627/68YBhqejtf+93L0Ga37qlDwKG7T+i664NGKbyyvzuUvxOoKfVVfv0G2644YYbbrjhhhtuuOGGG274fwxZP7FYLP4+P8zrAsXOcHSO0yjDa5fld0FuAUyWR064rXAsBuqGLdAzBpmwf2TKV5YN60bdeSiDBdo5AJPCNTvmpeqOXlDijbo3kc9tICL3yfOYL4Qb8UVF7UbdW6hm3OVGoC4806pq26qm3N2oewtZrQLqJIgFIntAMmXPk9n6qCjcFqwI5Kl04oz7N45JN+HM/SrxWQcxRicagRC/WLBSJ6fsPO3oUZmw/8KdQJn8hFiICwF94dTytFtTgCgUjdF1FfP262bZyyVm9Hxixdk96qxnP2sAu/vc4af6smJ/CzQmZDuhUY5bvUchnRLQKj56OCqPuKrAei6Q5p+9UJfxhdEukIm59i6X8c+C7rPqe1uXS6N7QV3cHm9j55G9oA713MVLvnvh2Kkh3irlmFBHBI3WXkT8p1X28gZvuZxU7N1b11S503lNg0XisNg0JUqd4s9mmQn0tvvrl+9fdhdVCvrmKXVuMmstIFbD2km4c48rQOo0nZi+QAlSw/HWHqVOfaaDOXFUBZS6NJmRC8V4uCuT1860alnLzt1GIapZ69Na+EN1qh18NsSosjbwxlBKSl3VQOC3MGlBfXfB7TCNnfBpLQl1aCUD+072/oBIGP0K2VAEo6FMQw0osuXbMqs8ow4+lUCTJz5mIQSEOnthAutJdwXSox940SN3Vkbe2D6DGE14JSYou9Dh/qPQlzu1rQ/8zRLq4IIIAH7UyxaUyea8XDrn0GR0/oRilLq2I3+F1P0L3GKUjppSB0HJGiP247LiQSqcuueBHct86iNBqHN6eoM8/QOj1aFPpzbsZhyyvWjmbXjQV2PSYBtzVIg/Ux0C0FPqnmQvaRsiAmYzJ6xK1C31DMjbzhMKqm8IdSwkUUA4KalHmeavPE4dUJ9iZo0ok9hSmCKl0YlE6logKbpvK1T6CXUVDZUXIrst211ztTc9r/XXBZsZMCP0xlrYnn+9nqJJPIp4uYlitfoUoNbWmxz/RcgidbPLdPa+oA4WKAaYCyuR3sjwncmDhwJyse7gpynVdWnfeF3MhG2j68xKsAygPFPOx4gd0SmhuEwNr5wufWTTp6vM1HN5Kwj7Kp75uyaTLkNai3C4Zj8BU9YYtt710M2IqrX9GAHY9V0/I7KIugun43BGw5PCOIegWnXzOaHDalpgrAIQVDocrTuR97CwImahC+wVlTYJs+LYWRYAOYw9Cfj0BuRL03YImyKnDseG6O13HYh9mfzHKIMLAZmEHzPeJ70pmX904HlB99FQIjVBktGlwK6gYAFUnuwAxfp4tZU2klSiBKTc6TCWcX/CVmIVkH6Kh7PoLJOWar1F//GIHW+etJUKph2zPdDJBoVOPALmyyTJZAB1e0Veshxc1er9J4BXuPhHQnZMBOT0IwOND0JMm++Oef0kTLwV8oV/RAyuC1kseyz/FK38y1CV312C3wkF41lnfXuah98Ie+XoiXPdkJ1/BJKp7VIO3XDDDTfccMMNN9xwww033HDDDT8Bsn1udlqFNOGffn66nKXEPbKmMsEX54JQ7VP52DalOVsK6UhBdTw5PPgpyNez0yexLwI9rGbtmZRTkjsnNbL8w9mS5n8XO8NG/fr0Sas6/QohWkkAmPGh31P8+GU5ZOrk5Cl7aQCY2Gw/iZfQt6REs/uOCkNeHyykwvnlK+5hcfLUNHndPtRt0jKcLNa0FFF5uGw8fBl1zknq1DYm7aAYyNNfV8jeJiZW5YJRZ3YHPIkPn0mdVNev26u+TUysmAOjTk0OU8B176XuzfUUPbMkUZSyzRw4oy4aljStlLfuq+Zxo26QQD+FMZgWFQ1ZaqC7ybEW7LXynlEHm/vXT2LUieFyWalAc1YP4Xy+VX5mUgGPubsrkykD1wmUOj1ZDhGRpK4o4z9bT0brf/TZSjVAJIzeGvIezy2jjjTPA6VLqYN5t3TIE7JVHw67VVuj2dUJZggSXtLTXj3Tpsqp/0o+IGlLHV4FIO+N6I8MZ5m3UauhwD8pdacC6KYPVVhTMlGaxg9Rmo7ajUsdyITXbYVR589U0DggW4rqU+hufgK9vKvCjLZA1JYUbSiO1MkPHrBWWC484C3D7SpHSomGEVpVfk0P4jT11lHqjtot4dSFh8uYlLp8qYMsEb2FIhZ+vtHcpE79WCdgxI7LeGnD447iMIq3Hoch55dSN5vRrH1pJYyebvy3lcCKJZcZ+QsluCwVXu0qbgo/jqevqKNE4IZ5ZDcb6sQF0Yro3ixaABblrhyS8TAqx5G6ckudS33qksQiMm/vOX4zGYUiGGZcdPMqrhd+vElQP1LHJXkylkLbUHdHlLX1x04eiPJ52JVChB2vE/VhHGmZRPVRH9vJw67zl4doQ11Pg5MEDz9bYrfNpj9SJy1zCJg+nO28muzZTjVsqaOVUEefvA11Go2bsAXLn6vTx/0OV1mObV8er+AUEOp4Fuxe63zgFztPTE4KObPzYNeLXSleUCeO94Qb6gSqtQWUrk15/cKZeTbqxmTvaFMd1XqmgwObIrBjXhSHcBU+qCBY2Gjd9LEE5GbONGtOGyyceVCZFsCauEVjIHFH3QZ9Bzh1r5UEfHABLIlyDwfZL5I55QoVzA0+mHjrSkGHaoVQRwoC1HmoD23fkAJo2UNJzyBKim6hPjHRaKSYL3TdSPCB22tHWKlbEaQPE3fRPtD3b/d097P9Okl+HjBigsA7lWxUbJYx9eutl7yrt5dEa0pO5pa5vHxyabJaOzRYznf7ntw/eiz6/nEFmlVozbONu5bdbe5npU9rl9xKKg+COvNFaQKrDL0WB8LgutRfL8ak2wHarHdxXx2av1Zyb4O8dKtGrIQqdYnc6LFZUJ1rrj3SEBaZMXc2ucP0rRE4SftH14bkB/1riUHrYQrMJnaTaLLoSQVpdxilRF1IzV1oPYx1gl5RUV6q5enMZCL3OIxGHUG0LfVKRS6pR7Rqm1kvAzxjUic6NfXpo0CArkrbW82jbmttuVFEqZvMD4hwo5QU04zSCYDxXdl0jULqNtBXRgYNEB/xSwlSuruM7RK5soZlUz6k5FhZsrr5JQQTIiLB9kHitg+Z0FIQ6ozhIC98FKXkQUZEZALmi7YZqB+qz6XuRZ0Q+3R29R0y9XzMMI97Ecj3lhJgvi+LNpwbFr2AVJ234ToHArw2QRBk7xxiBHeIyEUFRNvuWccgOW9nqvP9s8ZZmUhAf5wAK/CP6DOmPj7ow6iEyyLBwOusYjRQTnTUh7DfcJWY1vPC0QEsvGOFPgaI2mLpSQD1dj9KhvfW0vjkjb0IjGxetET6uthtvsSNTXWPaKFPQhCHF7oGiGn16X7Alu//C3llb7jhHRCDcw7PNJwR6vp5l2gat3Nsbg3AiX1mju/oJdtLqSL44UlVrGF9evIwCGUaYDHU5wJ+LTqOMcMjc6yKfybgXQnP+J4pcUIHpdHPdicNVicD1fSO8IEdoAqvTfJpuqmUUfdstBR0x1T1/UkjR6sPWI03Yih5wx86bjbeYcB8J+zT1M1K8p+/toFQvjqDm81UKNRdPhwtj80UnqbOvTuQ5Kdtb21Yj2zKIX36Ub59Mh9r5huxodSJXreke/5M2iLsFpuGhO9Zwolal6nUadVMwYtxXG3vxQhiTl30TG2gl/N1lLpxvg64fRI/belVh4YWAK2x0fbja1jvdBvk1FnF+LyAPcL8Xs9co6nYllyZMxaUUhcOBqhLDXS1tvbSTcvzBG4QwjohtCKvC+swouFdaRoPbhqNXcBIHWZ67eV8Hbh3VT5fB9DjNFpG2waoP2V0DcR12tiLJfopjZ681B015kidPufz13iW0zKn35qhXa/ylO3J5Xrjogmlbk2kyn4MAJGuYtfuKj6/JsYOi6UGWcGaj+hWcTOvYn8zbt5QRyXk5XwdoS5l83UzOvlkCbuuxBLoMEQB6J5LEib3e87iapSrkTpzyaYEUOyOCI/nGrgG8MNOseGBfabUUYGhk5GlYy5203gjdWEmKmwCoSp31zY7e2VLHf3Ry/k6cJ/mbL6OTj4F7t58HaeOtMR+PEa+reXtfN2WOjrPH5a7luyV3xU7pmWupnAYPn+DwUoHDdH63lKWsranfamsM+2T/qHUobkuopJyslxr9mjIYGe3YoZ5u8Z/jgw571OLz9cRsge2z6ams+7BLAh1IjaGAskbDbbe6xNG6uYlYHHQY6E1s/1Gdec6VUjhl3wsqVX3PpiUfk4KhZ5yN7WJZqnZlIW+oD8p7h96YipUgmcNtTsyhrdRm1pUCVlKvrnrA+sEYqHU2XydpLWl60YyXXqZURtEdMgdyGkrnlUbmbo3tte5wpKqXGvNmFLChpU5zL43fgxVFt32cBOWqriRC4EcuUSejD5p2iXGCPFmUdHZ4zSKojQA00gB1i7Tx9ac1dI0Simjw6EagojO7rH5OiLUTdmV0Ej1gvW+uDCBgibAQFsjBW0NHkwn7Ogk5pI3T9HzDVk27Pqbg9V4xNcxAzacq0DtQhDylw2g864tKBny82lyzCVRp+lKBHY/2jXu23l1rHIbM87n+H7wTllxVySk3Qb2MIpC9F4PjzdDygOneKh0YEbieuQjeOsS6P4og/g9qBLP+aqRN1563Vc53PwAqBh9WcuAQfSPRArfcMMNN9xwww2fBtG64uwDtH5hItNTMDz7etSJLvp3qJN8PnT3+tM+KMH7tnGu3l50T88szMDqzjl99gdC554nJQLjeszhLzzhHVWCOBHeHFJJ4Zm5jnkN/FMJw34kLI+W1iS0wdcM8cUG6NXC2VkNlmoSyE33NnXiGW8Q6hdu/qrM5Jw67a4BqpBRb3Ab4HGZYhsscYQ6nAM55i08Ght6/n7q9p+ygXNHLn+PfP8YcOqAoXGf9iop8Uzg8z+zV9SJm8SShK7sCccCm/UG+djOvfdTR58yMP0gsXvSKcOCLgALyS/qRUbqgBT3RA9pxrSYM3YUVRxkhQduceoils00odOdUAYdz2gsqmKYKiwp8fup09RJMWfvRW/pLWf0/r+WOq12ZEBbntxzkfP8sA/9mNXkmK4b44CwH7Z1yJISXyB1wCwOJjZ/bYOl2dONDogA/ckBXQGTZXU2lXlPwanDLH82V3BQK2ZQJlcqshG6Mv00UnfWRhypI08RXPYUI2T3ZKvdj2M38WtSS3Lq8J86jpctbMu6Htyxm9vpOhaAZ7C4ApbxNh8G9OyNzq8bXZfT7Nf+6tzyHqdOa8usnrGnSDxYgYnraJw4898y+cmpi3uKCmQ1UNqN2cpXCCVnMe+fXravKJkAzxnFw+UJbp+L+d3M8P8O4DQ4dWKWATU5MI5Hk9gRLsz+/20IqpPrDu+MFVZeBHw25xy5NOcdy3+zDy1LS9i99tIinn3qwgM+66CvzN/OfZd6H3FAhHHtttfN7Aws/1PHPsrZeovV2wn6P7ZiiBeYDMO/cnGNW7T7sfwbu+4LwLcggXsK4dxA7J03oevWxiG9s0EG1lfukqTx4bcd7ugKwq/a5QKmTGnJe3SJ2aUWL4xYK1TjUaAUr7CCYknLHKUMLlPJj4kBZOHrdk7Q4mVcEWTLbPuM/Mt8hfIuow+rZuWWO3Tx9pRuV7ObJC3nboLLMovYRg8e99nx2QmBUVd/lU2oV1g2GeRN5xB8WeiOFLvG+LBgxvs+PXYvlAroe5ubWHz3CQjcBdeXcLkqKBbs3T8x6s4Hkf0HJHspBjLuTIj9r+rR/b2g2qhn7dTy8YVV85a7CxB3IgXeE+QuixIHFzSnM4EtpOejLz4Ow3MxcxxG2I1HvavGXyR20PXGh6E021iI3qXe+2m4uwltmKQK8T06EjEaFAjEhD6n/BonD5j2zAU3T3YzivjLJhfx4LOnNbvkL0Z2qTLCM+447PAOJhAyrerTI3dxy6a0afD/VxkonKj9LeMs70xtDnedw/3y3RmdLaYg9D3DUYzfNULx90axE+biaIytBJoikPSjzV5muw5qV3Qks8KT2sGqhdcNzBUka/Vxo108klvoALgUvizs9FNhl4fviasLMWtfU2d0JZDKS/YYewntIP3Qkd+Uw8ntG38W7JZTZ3gmUcrcdN+EUk84dbt4fPtvSIMAPuyoqI0bM27XJjR0pAWjX0LdOIZV6z5Ed89Mx8J2pM7i1IlhOeq8iGYNij/enjZj2N3aRFAfDjCi30LduKwjRXcl/QAVRW4NhRtimwarxCXW4CdQ93ptAlCx96c0gpZtvKiyEdbvoo7u+MdUnOH5/jL02YjJ2uk6taTDqf/aYI+vTUQD6fdttvEiC6P9ZdSJkOaakomhLst6q8uMxh11VuxikXYTzn/qJg7WJgC1ncOU5tmRGail9LuoM/rS6zNvjI8ox3PTcUHWrDOb1/O/Giev1yZInzBzX9v/SPgdqxOcOmXmAX0zhQt5Gj5tvpoXCyIQaC/71iUm8SEO1ibUKn9t36p/i/lqeXEi0G/AsanOV2LweTM5H5jq/MH4wlniQ/xj1H3u2sR5iPGVNg++CtRr1gZ6/9RGWti7YiOaHMt/8nth4St6F5mXJ9H+yYBXTVrzgzLk/B/uU8cBCEK4ggAAAABJRU5ErkJggg=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2800" dirty="0" smtClean="0"/>
              <a:t>Логарифмы: формулы</a:t>
            </a:r>
            <a:endParaRPr lang="ru-RU" sz="2800" dirty="0"/>
          </a:p>
        </p:txBody>
      </p:sp>
      <p:pic>
        <p:nvPicPr>
          <p:cNvPr id="1026" name="Picture 2" descr="ÐÐ°ÑÑÐ¸Ð½ÐºÐ¸ Ð¿Ð¾ Ð·Ð°Ð¿ÑÐ¾ÑÑ ÑÐ¾ÑÐ¼ÑÐ»Ñ Ð»Ð¾Ð³Ð°ÑÐ¸ÑÐ¼Ð¾Ð² Ð¼Ð¾Ð´ÑÐ»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86" y="1628800"/>
            <a:ext cx="532859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ree-math.ru/school/spravka/0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2" t="-719" r="34185" b="84931"/>
          <a:stretch/>
        </p:blipFill>
        <p:spPr bwMode="auto">
          <a:xfrm>
            <a:off x="307974" y="877582"/>
            <a:ext cx="5997025" cy="631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Рукописные данные 1"/>
              <p14:cNvContentPartPr/>
              <p14:nvPr/>
            </p14:nvContentPartPr>
            <p14:xfrm>
              <a:off x="6706440" y="901800"/>
              <a:ext cx="768240" cy="420120"/>
            </p14:xfrm>
          </p:contentPart>
        </mc:Choice>
        <mc:Fallback xmlns="">
          <p:pic>
            <p:nvPicPr>
              <p:cNvPr id="2" name="Рукописные данные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7080" y="892440"/>
                <a:ext cx="7869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7FC-24DC-4FEF-814A-079257ED9F9E}" type="slidenum">
              <a:rPr lang="ru-RU" smtClean="0"/>
              <a:t>26</a:t>
            </a:fld>
            <a:endParaRPr lang="ru-RU"/>
          </a:p>
        </p:txBody>
      </p:sp>
      <p:pic>
        <p:nvPicPr>
          <p:cNvPr id="2050" name="Picture 2" descr="C:\Users\Inna\Desktop\Geekbrains\ВМ-8\Лог-график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1700808"/>
            <a:ext cx="679066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1" y="404664"/>
            <a:ext cx="6790667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 </a:t>
            </a:r>
            <a:r>
              <a:rPr lang="en-US" b="1" dirty="0" smtClean="0"/>
              <a:t>y=ln(x</a:t>
            </a:r>
            <a:r>
              <a:rPr lang="en-US" dirty="0" smtClean="0"/>
              <a:t>),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 которому видно, что логарифм может быть меньше или равен нулю.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54964" y="5157192"/>
            <a:ext cx="3888432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Область значений логарифма не ограничена.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7"/>
            <a:ext cx="1969936" cy="57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9592" y="332656"/>
            <a:ext cx="770485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Логарифмы</a:t>
            </a:r>
          </a:p>
          <a:p>
            <a:pPr algn="ctr"/>
            <a:r>
              <a:rPr lang="ru-RU" dirty="0" smtClean="0"/>
              <a:t>(пригодятся для вычисления пределов и логарифмического дифференцирования (производные))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0" y="2354018"/>
            <a:ext cx="1297364" cy="57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Рукописные данные 4"/>
              <p14:cNvContentPartPr/>
              <p14:nvPr/>
            </p14:nvContentPartPr>
            <p14:xfrm>
              <a:off x="1723680" y="2821680"/>
              <a:ext cx="562680" cy="2736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4320" y="2812320"/>
                <a:ext cx="5814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1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7"/>
            <a:ext cx="1969936" cy="57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0" y="2354018"/>
            <a:ext cx="1297364" cy="57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79" y="3171824"/>
            <a:ext cx="3854543" cy="68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Рукописные данные 2"/>
              <p14:cNvContentPartPr/>
              <p14:nvPr/>
            </p14:nvContentPartPr>
            <p14:xfrm>
              <a:off x="1991520" y="2304000"/>
              <a:ext cx="509400" cy="36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2160" y="2294640"/>
                <a:ext cx="5281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29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1" y="694693"/>
            <a:ext cx="2648689" cy="7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1" y="1496016"/>
            <a:ext cx="2160240" cy="81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764704"/>
            <a:ext cx="7848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b="1" dirty="0"/>
              <a:t>— Зачем нужна математика неспециалисту</a:t>
            </a:r>
            <a:r>
              <a:rPr lang="ru-RU" sz="2800" b="1" dirty="0" smtClean="0"/>
              <a:t>?</a:t>
            </a:r>
          </a:p>
          <a:p>
            <a:pPr fontAlgn="base"/>
            <a:endParaRPr lang="ru-RU" sz="2800" dirty="0"/>
          </a:p>
          <a:p>
            <a:pPr fontAlgn="base"/>
            <a:r>
              <a:rPr lang="ru-RU" sz="2800" dirty="0"/>
              <a:t>— Математика — это способ правильно рассуждать. Как говорил Фейнман, «математика — это не только язык науки, это — сконцентрированный опыт точного мышления множества людей».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17356" y="418595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i="1" dirty="0" smtClean="0"/>
              <a:t>(Виктор Васильев;</a:t>
            </a:r>
          </a:p>
          <a:p>
            <a:pPr fontAlgn="base"/>
            <a:r>
              <a:rPr lang="ru-RU" b="1" i="1" dirty="0" smtClean="0"/>
              <a:t>Источник: </a:t>
            </a:r>
            <a:r>
              <a:rPr lang="en-US" dirty="0">
                <a:hlinkClick r:id="rId2"/>
              </a:rPr>
              <a:t>https://knife.media/viktor-vasilyev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ru-RU" b="1" dirty="0"/>
          </a:p>
          <a:p>
            <a:pPr fontAlgn="base"/>
            <a:endParaRPr lang="ru-RU" b="1" dirty="0"/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8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1" y="694693"/>
            <a:ext cx="2648689" cy="7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51" y="1496016"/>
            <a:ext cx="2160240" cy="81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15313"/>
            <a:ext cx="6279124" cy="86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4670280" y="3250440"/>
              <a:ext cx="3009600" cy="233100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0920" y="3241080"/>
                <a:ext cx="302832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31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4892"/>
            <a:ext cx="2792894" cy="83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07" y="1628800"/>
            <a:ext cx="2370697" cy="70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32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4892"/>
            <a:ext cx="2792894" cy="83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9656"/>
            <a:ext cx="6177965" cy="71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7009920" y="2116440"/>
              <a:ext cx="360" cy="36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0560" y="2107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4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33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30" y="836712"/>
            <a:ext cx="2779563" cy="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8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34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30" y="836712"/>
            <a:ext cx="2779563" cy="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400844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Рукописные данные 2"/>
              <p14:cNvContentPartPr/>
              <p14:nvPr/>
            </p14:nvContentPartPr>
            <p14:xfrm>
              <a:off x="5465160" y="2518200"/>
              <a:ext cx="1348560" cy="51840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5800" y="2508840"/>
                <a:ext cx="136728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4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35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39038"/>
            <a:ext cx="3267030" cy="75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81" y="2499484"/>
            <a:ext cx="3528392" cy="6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3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36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5" y="1124743"/>
            <a:ext cx="3168353" cy="7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18675"/>
            <a:ext cx="3528392" cy="6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2" y="3428771"/>
            <a:ext cx="8916144" cy="51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е данные 3"/>
              <p14:cNvContentPartPr/>
              <p14:nvPr/>
            </p14:nvContentPartPr>
            <p14:xfrm>
              <a:off x="6357960" y="3473640"/>
              <a:ext cx="2670480" cy="48240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8600" y="3464280"/>
                <a:ext cx="2689200" cy="5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7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37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414413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3741171" cy="11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е данные 2"/>
              <p14:cNvContentPartPr/>
              <p14:nvPr/>
            </p14:nvContentPartPr>
            <p14:xfrm>
              <a:off x="1134360" y="2598480"/>
              <a:ext cx="3545280" cy="2036520"/>
            </p14:xfrm>
          </p:contentPart>
        </mc:Choice>
        <mc:Fallback>
          <p:pic>
            <p:nvPicPr>
              <p:cNvPr id="3" name="Рукописные данные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5000" y="2589120"/>
                <a:ext cx="356400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3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38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744416" cy="97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3" y="2852936"/>
            <a:ext cx="88482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39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2847680" cy="69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е данные 3"/>
              <p14:cNvContentPartPr/>
              <p14:nvPr/>
            </p14:nvContentPartPr>
            <p14:xfrm>
              <a:off x="1116360" y="2295000"/>
              <a:ext cx="2759760" cy="103608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000" y="2285640"/>
                <a:ext cx="277848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Видеоурок</a:t>
            </a:r>
            <a:r>
              <a:rPr lang="ru-RU" dirty="0" smtClean="0"/>
              <a:t> (теория) + </a:t>
            </a:r>
            <a:r>
              <a:rPr lang="ru-RU" dirty="0" err="1" smtClean="0"/>
              <a:t>вебинар</a:t>
            </a:r>
            <a:r>
              <a:rPr lang="ru-RU" dirty="0" smtClean="0"/>
              <a:t> (практика).</a:t>
            </a:r>
          </a:p>
          <a:p>
            <a:pPr marL="0" indent="0">
              <a:buNone/>
            </a:pPr>
            <a:r>
              <a:rPr lang="ru-RU" dirty="0" smtClean="0"/>
              <a:t>(кроме темы «Производная функции несколько переменных» – там 2 </a:t>
            </a:r>
            <a:r>
              <a:rPr lang="ru-RU" dirty="0" err="1" smtClean="0"/>
              <a:t>вебинара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40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2847680" cy="69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5057812" cy="11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е данные 3"/>
              <p14:cNvContentPartPr/>
              <p14:nvPr/>
            </p14:nvContentPartPr>
            <p14:xfrm>
              <a:off x="3973680" y="3804120"/>
              <a:ext cx="2313360" cy="150948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4320" y="3794760"/>
                <a:ext cx="233208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2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41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299110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07246"/>
            <a:ext cx="4345027" cy="147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6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42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299110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9" y="2492896"/>
            <a:ext cx="8496779" cy="110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5795640" y="2893320"/>
              <a:ext cx="3045240" cy="42012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6280" y="2883960"/>
                <a:ext cx="30639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6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43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92696"/>
            <a:ext cx="328003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44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92696"/>
            <a:ext cx="328003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67" y="1988840"/>
            <a:ext cx="4968352" cy="65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е данные 3"/>
              <p14:cNvContentPartPr/>
              <p14:nvPr/>
            </p14:nvContentPartPr>
            <p14:xfrm>
              <a:off x="687600" y="1955520"/>
              <a:ext cx="6822720" cy="2250720"/>
            </p14:xfrm>
          </p:contentPart>
        </mc:Choice>
        <mc:Fallback>
          <p:pic>
            <p:nvPicPr>
              <p:cNvPr id="4" name="Рукописные данные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240" y="1946160"/>
                <a:ext cx="684144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2493" y="1844824"/>
            <a:ext cx="7810127" cy="1944216"/>
          </a:xfrm>
        </p:spPr>
        <p:txBody>
          <a:bodyPr>
            <a:normAutofit fontScale="92500" lnSpcReduction="20000"/>
          </a:bodyPr>
          <a:lstStyle/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://www.math24.ru/%D0%BB%D0%BE%D0%B3%D0%B0%D1%80%D0%B8%D1%84%D0%BC%D0%B8%D1%87%D0%B5%D1%81%D0%BA%D0%BE%D0%B5-%D0%B4%D0%B8%D1%84%D1%84%D0%B5%D1%80%D0%B5%D0%BD%D1%86%D0%B8%D1%80%D0%BE%D0%B2%D0%B0%D0%BD%D0%B8%D0%B5.html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692696"/>
            <a:ext cx="75608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 примеров на логарифмическое дифференцирование здесь: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6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Успехов!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Рукописные данные 1"/>
              <p14:cNvContentPartPr/>
              <p14:nvPr/>
            </p14:nvContentPartPr>
            <p14:xfrm>
              <a:off x="2679120" y="0"/>
              <a:ext cx="360" cy="360"/>
            </p14:xfrm>
          </p:contentPart>
        </mc:Choice>
        <mc:Fallback>
          <p:pic>
            <p:nvPicPr>
              <p:cNvPr id="2" name="Рукописные данные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760" y="-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7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! В </a:t>
            </a:r>
            <a:r>
              <a:rPr lang="ru-RU" dirty="0" err="1" smtClean="0"/>
              <a:t>видеоуроках</a:t>
            </a:r>
            <a:r>
              <a:rPr lang="ru-RU" dirty="0" smtClean="0"/>
              <a:t> есть опечатки.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Корректировки будут в комментариях.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Задавайте вопросы!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убиться о математику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EABE-E4EE-4532-AC24-B9B935036440}" type="slidenum">
              <a:rPr lang="ru-RU" smtClean="0"/>
              <a:t>6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1268760"/>
            <a:ext cx="8136904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Проблема: ОЧЕНЬ много материала.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916832"/>
            <a:ext cx="8136904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 smtClean="0"/>
              <a:t>Что можно сделать: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Выделить время на курс (в неделю, примерно). Лучше заниматься чаще, небольшими «порциями», чем один раз, но целый день.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Посмотреть урок (или часть), сделать конспект</a:t>
            </a:r>
            <a:r>
              <a:rPr lang="en-US" sz="2400" dirty="0" smtClean="0"/>
              <a:t>/</a:t>
            </a:r>
            <a:r>
              <a:rPr lang="en-US" sz="2400" dirty="0" err="1" smtClean="0"/>
              <a:t>mindmap</a:t>
            </a:r>
            <a:r>
              <a:rPr lang="en-US" sz="2400" dirty="0" smtClean="0"/>
              <a:t>/</a:t>
            </a:r>
            <a:r>
              <a:rPr lang="ru-RU" sz="2400" dirty="0" smtClean="0"/>
              <a:t>заметки, о чём была речь.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Решить часть ДЗ (что получится).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Сформулировать вопросы по не получившейся части, задать их в чат группы.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Когда будет </a:t>
            </a:r>
            <a:r>
              <a:rPr lang="ru-RU" sz="2400" dirty="0" err="1" smtClean="0"/>
              <a:t>видеоразбор</a:t>
            </a:r>
            <a:r>
              <a:rPr lang="ru-RU" sz="2400" dirty="0" smtClean="0"/>
              <a:t>, решить оставшиеся задачи.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3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Множество. Последовательность.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Функция. Предел функции.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Производная функции одной переменной.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Производная функции нескольких переменных.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Интеграл. Ряды. (Дифференциальные уравнения)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 – </a:t>
            </a:r>
            <a:r>
              <a:rPr lang="ru-RU" dirty="0" smtClean="0"/>
              <a:t>не сталкивались с математическим анализом ранее;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 – изучали </a:t>
            </a:r>
            <a:r>
              <a:rPr lang="ru-RU" dirty="0" smtClean="0"/>
              <a:t>математический анализ («но это было давно»);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 </a:t>
            </a:r>
            <a:r>
              <a:rPr lang="ru-RU" dirty="0" smtClean="0"/>
              <a:t>– хорошо знаете математический анализ.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Пожалуйста, напишите цифру в </a:t>
            </a:r>
            <a:r>
              <a:rPr lang="ru-RU" dirty="0" smtClean="0"/>
              <a:t>чат.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EC022-E516-4867-BA65-9891915C6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Колесов, Романов «Элементарное введение в высшую математику» - учебник с задачами для начинающих (лежит в материалах к </a:t>
            </a:r>
            <a:r>
              <a:rPr lang="ru-RU" dirty="0" err="1" smtClean="0"/>
              <a:t>вебинару</a:t>
            </a:r>
            <a:r>
              <a:rPr lang="ru-RU" dirty="0" smtClean="0"/>
              <a:t>)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://mathprofi.ru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- высшая математика (разбор задач; задачи для самостоятельного решения; минимум теории) </a:t>
            </a:r>
          </a:p>
          <a:p>
            <a:r>
              <a:rPr lang="en-US" dirty="0">
                <a:hlinkClick r:id="rId3"/>
              </a:rPr>
              <a:t>http://www.polybook.ru/comma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ОДУ, анализ данных, краевые задачи, нелинейная динамика</a:t>
            </a:r>
          </a:p>
          <a:p>
            <a:r>
              <a:rPr lang="en-US" dirty="0">
                <a:hlinkClick r:id="rId4"/>
              </a:rPr>
              <a:t>https://www.wolframalpha.com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- программа для вычислений и анализа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D7FC-24DC-4FEF-814A-079257ED9F9E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ресурсы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е данные 4"/>
              <p14:cNvContentPartPr/>
              <p14:nvPr/>
            </p14:nvContentPartPr>
            <p14:xfrm>
              <a:off x="330480" y="2277000"/>
              <a:ext cx="259200" cy="625680"/>
            </p14:xfrm>
          </p:contentPart>
        </mc:Choice>
        <mc:Fallback>
          <p:pic>
            <p:nvPicPr>
              <p:cNvPr id="5" name="Рукописные данные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120" y="2267640"/>
                <a:ext cx="27792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0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846</Words>
  <Application>Microsoft Office PowerPoint</Application>
  <PresentationFormat>Экран (4:3)</PresentationFormat>
  <Paragraphs>153</Paragraphs>
  <Slides>47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Тема Office</vt:lpstr>
      <vt:lpstr>Введение в математический анализ</vt:lpstr>
      <vt:lpstr>Для чего нужен курс</vt:lpstr>
      <vt:lpstr>Презентация PowerPoint</vt:lpstr>
      <vt:lpstr>Структура курса</vt:lpstr>
      <vt:lpstr>Замечание</vt:lpstr>
      <vt:lpstr>Как не убиться о математику</vt:lpstr>
      <vt:lpstr>Темы курса</vt:lpstr>
      <vt:lpstr>Знакомство</vt:lpstr>
      <vt:lpstr>Полезные ресурсы</vt:lpstr>
      <vt:lpstr>Учебники</vt:lpstr>
      <vt:lpstr>Математика для машинного обучения</vt:lpstr>
      <vt:lpstr>Презентация PowerPoint</vt:lpstr>
      <vt:lpstr>Про ДЗ</vt:lpstr>
      <vt:lpstr>Что понадобится из базовой математики</vt:lpstr>
      <vt:lpstr>Про асимптоты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полных квадратных уравнений</vt:lpstr>
      <vt:lpstr>Презентация PowerPoint</vt:lpstr>
      <vt:lpstr>Презентация PowerPoint</vt:lpstr>
      <vt:lpstr>Неполные квадратные уравнения: примеры для тренировки</vt:lpstr>
      <vt:lpstr>Логарифмы: формулы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 </vt:lpstr>
      <vt:lpstr>Спасибо! Успехов!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Inna</dc:creator>
  <cp:lastModifiedBy>Inna</cp:lastModifiedBy>
  <cp:revision>44</cp:revision>
  <dcterms:created xsi:type="dcterms:W3CDTF">2019-07-18T08:12:17Z</dcterms:created>
  <dcterms:modified xsi:type="dcterms:W3CDTF">2020-06-13T17:59:26Z</dcterms:modified>
</cp:coreProperties>
</file>