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41" r:id="rId2"/>
    <p:sldId id="34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5377" autoAdjust="0"/>
  </p:normalViewPr>
  <p:slideViewPr>
    <p:cSldViewPr snapToGrid="0">
      <p:cViewPr varScale="1">
        <p:scale>
          <a:sx n="123" d="100"/>
          <a:sy n="123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CE1AFEE-5884-407F-940B-BAD9120738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D0A14C-691B-4824-A3D0-885DEA2A29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45EC-C6BE-441D-80B0-142108041D2B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00DD4F-59AA-45A3-8D57-C738283FAB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10F70D-B7FC-4886-971B-584AE60500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16613-7D2A-4265-8B4A-12171EB2A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53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DEE14-98E5-4F76-994C-328EC89166A7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E4267-AD0F-4CAE-BA17-18BB8F157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553172" y="2388223"/>
            <a:ext cx="9262832" cy="1656179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027650" y="5364684"/>
            <a:ext cx="5569855" cy="1020623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13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 </a:t>
            </a:r>
            <a:r>
              <a:rPr lang="en-US" altLang="ja-JP" dirty="0"/>
              <a:t>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5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3174" y="2355742"/>
            <a:ext cx="10853580" cy="151020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正方形/長方形 6"/>
          <p:cNvSpPr/>
          <p:nvPr/>
        </p:nvSpPr>
        <p:spPr>
          <a:xfrm>
            <a:off x="2" y="3946967"/>
            <a:ext cx="12208281" cy="67094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8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tx1"/>
              </a:solidFill>
              <a:uFillTx/>
              <a:latin typeface="Candara"/>
              <a:ea typeface="メイリオ" pitchFamily="34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362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9"/>
          <p:cNvSpPr/>
          <p:nvPr/>
        </p:nvSpPr>
        <p:spPr>
          <a:xfrm>
            <a:off x="2" y="0"/>
            <a:ext cx="12208281" cy="922505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8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4" name="コンテンツ プレースホルダー 23"/>
          <p:cNvSpPr>
            <a:spLocks noGrp="1"/>
          </p:cNvSpPr>
          <p:nvPr>
            <p:ph sz="quarter" idx="10"/>
          </p:nvPr>
        </p:nvSpPr>
        <p:spPr>
          <a:xfrm>
            <a:off x="552942" y="1131890"/>
            <a:ext cx="11045092" cy="5191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5125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9">
            <a:extLst>
              <a:ext uri="{FF2B5EF4-FFF2-40B4-BE49-F238E27FC236}">
                <a16:creationId xmlns:a16="http://schemas.microsoft.com/office/drawing/2014/main" id="{78AF5010-0090-BF43-918D-6F5E1BE14B83}"/>
              </a:ext>
            </a:extLst>
          </p:cNvPr>
          <p:cNvSpPr/>
          <p:nvPr/>
        </p:nvSpPr>
        <p:spPr>
          <a:xfrm>
            <a:off x="2" y="0"/>
            <a:ext cx="12208281" cy="922505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8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552942" y="1131888"/>
            <a:ext cx="11045092" cy="5207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970584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ラスト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69700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553169" y="1239864"/>
            <a:ext cx="11044331" cy="50214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ja-JP" dirty="0"/>
              <a:t>マスター テキストの書式設定</a:t>
            </a:r>
          </a:p>
          <a:p>
            <a:pPr lvl="1"/>
            <a:r>
              <a:rPr lang="ja-JP" dirty="0"/>
              <a:t>第</a:t>
            </a:r>
            <a:r>
              <a:rPr lang="en-US" dirty="0"/>
              <a:t> 2 </a:t>
            </a:r>
            <a:r>
              <a:rPr lang="ja-JP" dirty="0"/>
              <a:t>レベル</a:t>
            </a:r>
          </a:p>
          <a:p>
            <a:pPr lvl="2"/>
            <a:r>
              <a:rPr lang="ja-JP" dirty="0"/>
              <a:t>第</a:t>
            </a:r>
            <a:r>
              <a:rPr lang="en-US" dirty="0"/>
              <a:t> 3 </a:t>
            </a:r>
            <a:r>
              <a:rPr lang="ja-JP" dirty="0"/>
              <a:t>レベル</a:t>
            </a:r>
          </a:p>
          <a:p>
            <a:pPr lvl="3"/>
            <a:r>
              <a:rPr lang="ja-JP" dirty="0"/>
              <a:t>第</a:t>
            </a:r>
            <a:r>
              <a:rPr lang="en-US" dirty="0"/>
              <a:t> 4 </a:t>
            </a:r>
            <a:r>
              <a:rPr lang="ja-JP" dirty="0"/>
              <a:t>レベル</a:t>
            </a:r>
          </a:p>
          <a:p>
            <a:pPr lvl="4"/>
            <a:r>
              <a:rPr lang="ja-JP" dirty="0"/>
              <a:t>第</a:t>
            </a:r>
            <a:r>
              <a:rPr lang="en-US" dirty="0"/>
              <a:t> 5 </a:t>
            </a:r>
            <a:r>
              <a:rPr lang="ja-JP" dirty="0"/>
              <a:t>レベル</a:t>
            </a:r>
            <a:endParaRPr lang="en-US" dirty="0"/>
          </a:p>
        </p:txBody>
      </p:sp>
      <p:sp>
        <p:nvSpPr>
          <p:cNvPr id="3" name="Title Placeholder 1"/>
          <p:cNvSpPr txBox="1">
            <a:spLocks noGrp="1"/>
          </p:cNvSpPr>
          <p:nvPr>
            <p:ph type="title"/>
          </p:nvPr>
        </p:nvSpPr>
        <p:spPr>
          <a:xfrm>
            <a:off x="553169" y="308093"/>
            <a:ext cx="11044331" cy="6144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11" name="正方形/長方形 9"/>
          <p:cNvSpPr/>
          <p:nvPr/>
        </p:nvSpPr>
        <p:spPr>
          <a:xfrm>
            <a:off x="2" y="6493792"/>
            <a:ext cx="12208281" cy="364210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8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336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marL="0" marR="0" lvl="0" indent="0" algn="l" defTabSz="457189" rtl="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1" lang="ja-JP" sz="2800" b="1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1pPr>
    </p:titleStyle>
    <p:bodyStyle>
      <a:lvl1pPr marL="342891" marR="0" lvl="0" indent="-342891" algn="l" defTabSz="457189" rtl="0" eaLnBrk="1" fontAlgn="auto" hangingPunct="1">
        <a:lnSpc>
          <a:spcPct val="150000"/>
        </a:lnSpc>
        <a:spcBef>
          <a:spcPts val="6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24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1pPr>
      <a:lvl2pPr marL="800080" marR="0" lvl="1" indent="-342891" algn="l" defTabSz="457189" rtl="0" eaLnBrk="1" fontAlgn="auto" hangingPunct="1">
        <a:lnSpc>
          <a:spcPct val="150000"/>
        </a:lnSpc>
        <a:spcBef>
          <a:spcPts val="5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20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2pPr>
      <a:lvl3pPr marL="1200121" marR="0" lvl="2" indent="-285744" algn="l" defTabSz="457189" rtl="0" eaLnBrk="1" fontAlgn="auto" hangingPunct="1">
        <a:lnSpc>
          <a:spcPct val="150000"/>
        </a:lnSpc>
        <a:spcBef>
          <a:spcPts val="4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18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3pPr>
      <a:lvl4pPr marL="1657309" marR="0" lvl="3" indent="-285744" algn="l" defTabSz="457189" rtl="0" eaLnBrk="1" fontAlgn="auto" hangingPunct="1">
        <a:lnSpc>
          <a:spcPct val="150000"/>
        </a:lnSpc>
        <a:spcBef>
          <a:spcPts val="4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16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4pPr>
      <a:lvl5pPr marL="2114498" marR="0" lvl="4" indent="-285744" algn="l" defTabSz="457189" rtl="0" eaLnBrk="1" fontAlgn="auto" hangingPunct="1">
        <a:lnSpc>
          <a:spcPct val="150000"/>
        </a:lnSpc>
        <a:spcBef>
          <a:spcPts val="3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14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8FE88-4A9E-460F-9A67-A834CFC2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カメラ制御</a:t>
            </a:r>
            <a:r>
              <a:rPr kumimoji="1" lang="en-US" altLang="ja-JP" dirty="0"/>
              <a:t>BOX</a:t>
            </a:r>
            <a:r>
              <a:rPr kumimoji="1" lang="ja-JP" altLang="en-US" dirty="0"/>
              <a:t>の動作について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85AF7CC-C46F-4DB1-9BF9-EF105254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655FA3-9841-4C90-9ED3-613E6F2D9399}"/>
              </a:ext>
            </a:extLst>
          </p:cNvPr>
          <p:cNvSpPr txBox="1"/>
          <p:nvPr/>
        </p:nvSpPr>
        <p:spPr>
          <a:xfrm>
            <a:off x="1167641" y="4279788"/>
            <a:ext cx="1026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材質判定は、通過センサが</a:t>
            </a:r>
            <a:r>
              <a:rPr kumimoji="1" lang="en-US" altLang="ja-JP" dirty="0"/>
              <a:t>ON</a:t>
            </a:r>
            <a:r>
              <a:rPr kumimoji="1" lang="ja-JP" altLang="en-US" dirty="0"/>
              <a:t>になったタイミングで行う。</a:t>
            </a:r>
            <a:endParaRPr kumimoji="1" lang="en-US" altLang="ja-JP" dirty="0"/>
          </a:p>
          <a:p>
            <a:r>
              <a:rPr lang="en-US" altLang="ja-JP" dirty="0"/>
              <a:t>PE</a:t>
            </a:r>
            <a:r>
              <a:rPr lang="ja-JP" altLang="en-US" dirty="0"/>
              <a:t>を検知してから、</a:t>
            </a:r>
            <a:r>
              <a:rPr lang="en-US" altLang="ja-JP" dirty="0"/>
              <a:t>PE</a:t>
            </a:r>
            <a:r>
              <a:rPr lang="ja-JP" altLang="en-US" dirty="0"/>
              <a:t>検知信号の出力遅延と信号時間は、</a:t>
            </a:r>
            <a:r>
              <a:rPr kumimoji="1" lang="ja-JP" altLang="en-US" dirty="0"/>
              <a:t>カメラ制御</a:t>
            </a:r>
            <a:r>
              <a:rPr kumimoji="1" lang="en-US" altLang="ja-JP" dirty="0"/>
              <a:t>BOX</a:t>
            </a:r>
            <a:r>
              <a:rPr kumimoji="1" lang="ja-JP" altLang="en-US" dirty="0"/>
              <a:t>モニターで設定を行う。</a:t>
            </a:r>
          </a:p>
        </p:txBody>
      </p:sp>
    </p:spTree>
    <p:extLst>
      <p:ext uri="{BB962C8B-B14F-4D97-AF65-F5344CB8AC3E}">
        <p14:creationId xmlns:p14="http://schemas.microsoft.com/office/powerpoint/2010/main" val="40310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428049A-C59A-410B-80EB-F6E2EDFBE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D384A3C-4726-46EB-90E3-3BF45F27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カメラ制御</a:t>
            </a:r>
            <a:r>
              <a:rPr kumimoji="1" lang="en-US" altLang="ja-JP" dirty="0"/>
              <a:t>BOX</a:t>
            </a:r>
            <a:r>
              <a:rPr lang="ja-JP" altLang="en-US" dirty="0"/>
              <a:t>の</a:t>
            </a:r>
            <a:r>
              <a:rPr lang="en-US" altLang="ja-JP" dirty="0"/>
              <a:t>PE</a:t>
            </a:r>
            <a:r>
              <a:rPr lang="ja-JP" altLang="en-US" dirty="0"/>
              <a:t>判定動作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09831C2-F652-4C8A-82F4-703B14CBC0D6}"/>
              </a:ext>
            </a:extLst>
          </p:cNvPr>
          <p:cNvGrpSpPr/>
          <p:nvPr/>
        </p:nvGrpSpPr>
        <p:grpSpPr>
          <a:xfrm>
            <a:off x="667309" y="1602359"/>
            <a:ext cx="11664331" cy="4211583"/>
            <a:chOff x="248855" y="2117944"/>
            <a:chExt cx="11664331" cy="4211583"/>
          </a:xfrm>
        </p:grpSpPr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343B4A0D-7426-48DB-85F3-CB709CB5ED1D}"/>
                </a:ext>
              </a:extLst>
            </p:cNvPr>
            <p:cNvCxnSpPr>
              <a:cxnSpLocks/>
            </p:cNvCxnSpPr>
            <p:nvPr/>
          </p:nvCxnSpPr>
          <p:spPr>
            <a:xfrm>
              <a:off x="3285645" y="2360266"/>
              <a:ext cx="1425844" cy="418455"/>
            </a:xfrm>
            <a:prstGeom prst="bentConnector3">
              <a:avLst>
                <a:gd name="adj1" fmla="val 3503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コネクタ: カギ線 7">
              <a:extLst>
                <a:ext uri="{FF2B5EF4-FFF2-40B4-BE49-F238E27FC236}">
                  <a16:creationId xmlns:a16="http://schemas.microsoft.com/office/drawing/2014/main" id="{9886C994-D023-478E-A4D4-7B241EAF24C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11494" y="2370976"/>
              <a:ext cx="1278604" cy="399992"/>
            </a:xfrm>
            <a:prstGeom prst="bentConnector3">
              <a:avLst>
                <a:gd name="adj1" fmla="val 7592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コネクタ: カギ線 10">
              <a:extLst>
                <a:ext uri="{FF2B5EF4-FFF2-40B4-BE49-F238E27FC236}">
                  <a16:creationId xmlns:a16="http://schemas.microsoft.com/office/drawing/2014/main" id="{B02C8676-AE87-4984-9556-776D66EC7C25}"/>
                </a:ext>
              </a:extLst>
            </p:cNvPr>
            <p:cNvCxnSpPr>
              <a:cxnSpLocks/>
            </p:cNvCxnSpPr>
            <p:nvPr/>
          </p:nvCxnSpPr>
          <p:spPr>
            <a:xfrm>
              <a:off x="3285645" y="5217897"/>
              <a:ext cx="914401" cy="418455"/>
            </a:xfrm>
            <a:prstGeom prst="bentConnector3">
              <a:avLst>
                <a:gd name="adj1" fmla="val 9661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コネクタ: カギ線 11">
              <a:extLst>
                <a:ext uri="{FF2B5EF4-FFF2-40B4-BE49-F238E27FC236}">
                  <a16:creationId xmlns:a16="http://schemas.microsoft.com/office/drawing/2014/main" id="{7C341576-EA8C-46D6-835E-AD0CF55C473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200046" y="5225782"/>
              <a:ext cx="1344477" cy="410567"/>
            </a:xfrm>
            <a:prstGeom prst="bentConnector3">
              <a:avLst>
                <a:gd name="adj1" fmla="val 7763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EF22833-53E0-4419-8B7A-F620D5F7DAF4}"/>
                </a:ext>
              </a:extLst>
            </p:cNvPr>
            <p:cNvCxnSpPr>
              <a:cxnSpLocks/>
            </p:cNvCxnSpPr>
            <p:nvPr/>
          </p:nvCxnSpPr>
          <p:spPr>
            <a:xfrm>
              <a:off x="490806" y="3285771"/>
              <a:ext cx="1142238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CE1889-3EBA-480D-BFED-3F51391D39B4}"/>
                </a:ext>
              </a:extLst>
            </p:cNvPr>
            <p:cNvCxnSpPr>
              <a:cxnSpLocks/>
            </p:cNvCxnSpPr>
            <p:nvPr/>
          </p:nvCxnSpPr>
          <p:spPr>
            <a:xfrm>
              <a:off x="3781585" y="2188311"/>
              <a:ext cx="0" cy="27451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651074A-1D95-4E2B-8769-6B40DF292C80}"/>
                </a:ext>
              </a:extLst>
            </p:cNvPr>
            <p:cNvSpPr txBox="1"/>
            <p:nvPr/>
          </p:nvSpPr>
          <p:spPr>
            <a:xfrm>
              <a:off x="3917379" y="396444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材質判定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A01939AB-E569-4C05-B301-49EEFE087916}"/>
                </a:ext>
              </a:extLst>
            </p:cNvPr>
            <p:cNvSpPr txBox="1"/>
            <p:nvPr/>
          </p:nvSpPr>
          <p:spPr>
            <a:xfrm>
              <a:off x="248855" y="4926283"/>
              <a:ext cx="10366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カメラ</a:t>
              </a:r>
              <a:endParaRPr lang="en-US" altLang="ja-JP" dirty="0"/>
            </a:p>
            <a:p>
              <a:r>
                <a:rPr lang="ja-JP" altLang="en-US" dirty="0"/>
                <a:t>制御</a:t>
              </a:r>
              <a:r>
                <a:rPr lang="en-US" altLang="ja-JP" dirty="0"/>
                <a:t>BOX</a:t>
              </a:r>
            </a:p>
            <a:p>
              <a:r>
                <a:rPr lang="ja-JP" altLang="en-US" dirty="0"/>
                <a:t>動作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9D3B74D-2C5D-4B64-92B8-9E0F37D6C0E9}"/>
                </a:ext>
              </a:extLst>
            </p:cNvPr>
            <p:cNvSpPr txBox="1"/>
            <p:nvPr/>
          </p:nvSpPr>
          <p:spPr>
            <a:xfrm>
              <a:off x="1944440" y="242940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0070C0"/>
                  </a:solidFill>
                </a:rPr>
                <a:t>通過センサ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5620483-06A6-49BF-8D7B-A95619F48E77}"/>
                </a:ext>
              </a:extLst>
            </p:cNvPr>
            <p:cNvSpPr txBox="1"/>
            <p:nvPr/>
          </p:nvSpPr>
          <p:spPr>
            <a:xfrm>
              <a:off x="1943084" y="532666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C000"/>
                  </a:solidFill>
                </a:rPr>
                <a:t>PE</a:t>
              </a:r>
              <a:r>
                <a:rPr lang="ja-JP" altLang="en-US" dirty="0">
                  <a:solidFill>
                    <a:srgbClr val="FFC000"/>
                  </a:solidFill>
                </a:rPr>
                <a:t>検知信号</a:t>
              </a:r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2D651B08-9CB9-4F4B-BA24-228748F49AA9}"/>
                </a:ext>
              </a:extLst>
            </p:cNvPr>
            <p:cNvCxnSpPr>
              <a:cxnSpLocks/>
            </p:cNvCxnSpPr>
            <p:nvPr/>
          </p:nvCxnSpPr>
          <p:spPr>
            <a:xfrm>
              <a:off x="4169047" y="4287921"/>
              <a:ext cx="0" cy="201468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F633686B-3405-4E05-BAF0-A910C4DBFED2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62" y="2370979"/>
              <a:ext cx="544383" cy="399993"/>
            </a:xfrm>
            <a:prstGeom prst="bentConnector3">
              <a:avLst>
                <a:gd name="adj1" fmla="val 3007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コネクタ: カギ線 90">
              <a:extLst>
                <a:ext uri="{FF2B5EF4-FFF2-40B4-BE49-F238E27FC236}">
                  <a16:creationId xmlns:a16="http://schemas.microsoft.com/office/drawing/2014/main" id="{0A66A64F-8416-4B07-9D48-A4C2C3A823C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488909" y="2377885"/>
              <a:ext cx="1541159" cy="401039"/>
            </a:xfrm>
            <a:prstGeom prst="bentConnector3">
              <a:avLst>
                <a:gd name="adj1" fmla="val 5571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D28E8B06-D695-4468-84C3-C9BB46198804}"/>
                </a:ext>
              </a:extLst>
            </p:cNvPr>
            <p:cNvSpPr txBox="1"/>
            <p:nvPr/>
          </p:nvSpPr>
          <p:spPr>
            <a:xfrm>
              <a:off x="6300935" y="393682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材質判定</a:t>
              </a:r>
            </a:p>
          </p:txBody>
        </p: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A0828922-BDFA-457F-8C33-A8DB5D53D8AD}"/>
                </a:ext>
              </a:extLst>
            </p:cNvPr>
            <p:cNvCxnSpPr>
              <a:cxnSpLocks/>
            </p:cNvCxnSpPr>
            <p:nvPr/>
          </p:nvCxnSpPr>
          <p:spPr>
            <a:xfrm>
              <a:off x="5544525" y="5226621"/>
              <a:ext cx="988020" cy="415368"/>
            </a:xfrm>
            <a:prstGeom prst="bentConnector3">
              <a:avLst>
                <a:gd name="adj1" fmla="val 92418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コネクタ: カギ線 96">
              <a:extLst>
                <a:ext uri="{FF2B5EF4-FFF2-40B4-BE49-F238E27FC236}">
                  <a16:creationId xmlns:a16="http://schemas.microsoft.com/office/drawing/2014/main" id="{5E84399C-645C-4394-B315-99AF11F3326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532541" y="5225781"/>
              <a:ext cx="914400" cy="417055"/>
            </a:xfrm>
            <a:prstGeom prst="bentConnector3">
              <a:avLst>
                <a:gd name="adj1" fmla="val 69792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41F4CF4-E3F7-42E5-B01B-EA05425CBC3E}"/>
                </a:ext>
              </a:extLst>
            </p:cNvPr>
            <p:cNvCxnSpPr>
              <a:cxnSpLocks/>
            </p:cNvCxnSpPr>
            <p:nvPr/>
          </p:nvCxnSpPr>
          <p:spPr>
            <a:xfrm>
              <a:off x="6152863" y="2117944"/>
              <a:ext cx="0" cy="189017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9BFC5FC8-C525-4FC9-887C-BF00F6604914}"/>
                </a:ext>
              </a:extLst>
            </p:cNvPr>
            <p:cNvCxnSpPr>
              <a:cxnSpLocks/>
            </p:cNvCxnSpPr>
            <p:nvPr/>
          </p:nvCxnSpPr>
          <p:spPr>
            <a:xfrm>
              <a:off x="8030067" y="2372249"/>
              <a:ext cx="544383" cy="399993"/>
            </a:xfrm>
            <a:prstGeom prst="bentConnector3">
              <a:avLst>
                <a:gd name="adj1" fmla="val 3007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コネクタ: カギ線 149">
              <a:extLst>
                <a:ext uri="{FF2B5EF4-FFF2-40B4-BE49-F238E27FC236}">
                  <a16:creationId xmlns:a16="http://schemas.microsoft.com/office/drawing/2014/main" id="{AAB083A7-1574-4E9A-A493-EC75A59B509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0814" y="2377885"/>
              <a:ext cx="1541159" cy="401039"/>
            </a:xfrm>
            <a:prstGeom prst="bentConnector3">
              <a:avLst>
                <a:gd name="adj1" fmla="val 5571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D44686E4-BDBA-4636-A949-139243F3E471}"/>
                </a:ext>
              </a:extLst>
            </p:cNvPr>
            <p:cNvCxnSpPr/>
            <p:nvPr/>
          </p:nvCxnSpPr>
          <p:spPr>
            <a:xfrm>
              <a:off x="7446945" y="5225779"/>
              <a:ext cx="319819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36993EFE-8E51-4CDC-83A2-E620033CE6A1}"/>
                </a:ext>
              </a:extLst>
            </p:cNvPr>
            <p:cNvSpPr txBox="1"/>
            <p:nvPr/>
          </p:nvSpPr>
          <p:spPr>
            <a:xfrm>
              <a:off x="8314721" y="39801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材質判定</a:t>
              </a:r>
            </a:p>
          </p:txBody>
        </p: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033D6EEC-EE64-472A-B183-C23E4B845B15}"/>
                </a:ext>
              </a:extLst>
            </p:cNvPr>
            <p:cNvCxnSpPr>
              <a:cxnSpLocks/>
            </p:cNvCxnSpPr>
            <p:nvPr/>
          </p:nvCxnSpPr>
          <p:spPr>
            <a:xfrm>
              <a:off x="8193712" y="2174284"/>
              <a:ext cx="0" cy="18185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F2A794C3-BFD7-41A5-8EE2-4F99F66D7DEA}"/>
                </a:ext>
              </a:extLst>
            </p:cNvPr>
            <p:cNvSpPr txBox="1"/>
            <p:nvPr/>
          </p:nvSpPr>
          <p:spPr>
            <a:xfrm>
              <a:off x="4104105" y="4927577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PE</a:t>
              </a:r>
              <a:r>
                <a:rPr lang="ja-JP" altLang="en-US" sz="1400" dirty="0"/>
                <a:t>検知</a:t>
              </a:r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381B802C-C7B6-40A5-ACD5-4B326958ACCC}"/>
                </a:ext>
              </a:extLst>
            </p:cNvPr>
            <p:cNvSpPr txBox="1"/>
            <p:nvPr/>
          </p:nvSpPr>
          <p:spPr>
            <a:xfrm>
              <a:off x="6389900" y="4905436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PE</a:t>
              </a:r>
              <a:r>
                <a:rPr lang="ja-JP" altLang="en-US" sz="1400" dirty="0"/>
                <a:t>検知</a:t>
              </a:r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84DCA28B-8467-4CB1-A3E6-A971B0C7DC2B}"/>
                </a:ext>
              </a:extLst>
            </p:cNvPr>
            <p:cNvSpPr txBox="1"/>
            <p:nvPr/>
          </p:nvSpPr>
          <p:spPr>
            <a:xfrm>
              <a:off x="8163521" y="4903688"/>
              <a:ext cx="9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PE</a:t>
              </a:r>
              <a:r>
                <a:rPr lang="ja-JP" altLang="en-US" sz="1400" dirty="0"/>
                <a:t>未検知</a:t>
              </a:r>
            </a:p>
          </p:txBody>
        </p: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344897B5-ECA9-4E9A-885B-95D5DB39507B}"/>
                </a:ext>
              </a:extLst>
            </p:cNvPr>
            <p:cNvGrpSpPr/>
            <p:nvPr/>
          </p:nvGrpSpPr>
          <p:grpSpPr>
            <a:xfrm>
              <a:off x="1070820" y="3568915"/>
              <a:ext cx="2696844" cy="946252"/>
              <a:chOff x="1070817" y="1519501"/>
              <a:chExt cx="2696844" cy="946252"/>
            </a:xfrm>
          </p:grpSpPr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AC644A83-43A3-480C-B2E3-24E369BA1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0446" y="2350498"/>
                <a:ext cx="637215" cy="11525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EAFAF633-2E60-4A11-A8D4-4D12C0886C83}"/>
                  </a:ext>
                </a:extLst>
              </p:cNvPr>
              <p:cNvSpPr txBox="1"/>
              <p:nvPr/>
            </p:nvSpPr>
            <p:spPr>
              <a:xfrm>
                <a:off x="1070817" y="1519501"/>
                <a:ext cx="2067682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検知信号の遅延時間は、</a:t>
                </a:r>
                <a:endParaRPr lang="en-US" altLang="ja-JP" sz="1200" dirty="0"/>
              </a:p>
              <a:p>
                <a:r>
                  <a:rPr lang="ja-JP" altLang="en-US" sz="1200" dirty="0"/>
                  <a:t>モニターで設定可能</a:t>
                </a:r>
                <a:endParaRPr lang="en-US" altLang="ja-JP" sz="1200" dirty="0"/>
              </a:p>
              <a:p>
                <a:r>
                  <a:rPr lang="en-US" altLang="ja-JP" sz="1200" b="1" dirty="0">
                    <a:solidFill>
                      <a:srgbClr val="FF0000"/>
                    </a:solidFill>
                  </a:rPr>
                  <a:t>※Arduino</a:t>
                </a:r>
                <a:r>
                  <a:rPr lang="ja-JP" altLang="en-US" sz="1200" b="1" dirty="0">
                    <a:solidFill>
                      <a:srgbClr val="FF0000"/>
                    </a:solidFill>
                  </a:rPr>
                  <a:t>を使用する際は、</a:t>
                </a:r>
                <a:endParaRPr lang="en-US" altLang="ja-JP" sz="1200" b="1" dirty="0">
                  <a:solidFill>
                    <a:srgbClr val="FF0000"/>
                  </a:solidFill>
                </a:endParaRPr>
              </a:p>
              <a:p>
                <a:r>
                  <a:rPr lang="ja-JP" altLang="en-US" sz="1200" b="1" dirty="0">
                    <a:solidFill>
                      <a:srgbClr val="FF0000"/>
                    </a:solidFill>
                  </a:rPr>
                  <a:t>　</a:t>
                </a:r>
                <a:r>
                  <a:rPr lang="en-US" altLang="ja-JP" sz="1200" b="1" dirty="0">
                    <a:solidFill>
                      <a:srgbClr val="FF0000"/>
                    </a:solidFill>
                  </a:rPr>
                  <a:t>0mS</a:t>
                </a:r>
                <a:r>
                  <a:rPr lang="ja-JP" altLang="en-US" sz="1200" b="1" dirty="0">
                    <a:solidFill>
                      <a:srgbClr val="FF0000"/>
                    </a:solidFill>
                  </a:rPr>
                  <a:t>で設定する</a:t>
                </a:r>
                <a:endParaRPr lang="en-US" altLang="ja-JP" sz="12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A559E267-45E8-4D3B-BDC2-63F73B922010}"/>
                </a:ext>
              </a:extLst>
            </p:cNvPr>
            <p:cNvCxnSpPr>
              <a:cxnSpLocks/>
            </p:cNvCxnSpPr>
            <p:nvPr/>
          </p:nvCxnSpPr>
          <p:spPr>
            <a:xfrm>
              <a:off x="4169045" y="5406421"/>
              <a:ext cx="333899" cy="0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グループ化 203">
              <a:extLst>
                <a:ext uri="{FF2B5EF4-FFF2-40B4-BE49-F238E27FC236}">
                  <a16:creationId xmlns:a16="http://schemas.microsoft.com/office/drawing/2014/main" id="{926DD609-AEE0-4FE3-8349-FA5958FB0A48}"/>
                </a:ext>
              </a:extLst>
            </p:cNvPr>
            <p:cNvGrpSpPr/>
            <p:nvPr/>
          </p:nvGrpSpPr>
          <p:grpSpPr>
            <a:xfrm>
              <a:off x="4358189" y="5434305"/>
              <a:ext cx="3640563" cy="895222"/>
              <a:chOff x="4358185" y="3384894"/>
              <a:chExt cx="3640563" cy="895223"/>
            </a:xfrm>
          </p:grpSpPr>
          <p:cxnSp>
            <p:nvCxnSpPr>
              <p:cNvPr id="200" name="直線矢印コネクタ 199">
                <a:extLst>
                  <a:ext uri="{FF2B5EF4-FFF2-40B4-BE49-F238E27FC236}">
                    <a16:creationId xmlns:a16="http://schemas.microsoft.com/office/drawing/2014/main" id="{B954B163-560F-42E7-A2AD-BBC020EF89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58185" y="3384894"/>
                <a:ext cx="379999" cy="41530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B7F566A0-B452-41B7-B308-630E4BE1B191}"/>
                  </a:ext>
                </a:extLst>
              </p:cNvPr>
              <p:cNvSpPr txBox="1"/>
              <p:nvPr/>
            </p:nvSpPr>
            <p:spPr>
              <a:xfrm>
                <a:off x="4736829" y="3633785"/>
                <a:ext cx="3261919" cy="646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/>
                  <a:t>PE</a:t>
                </a:r>
                <a:r>
                  <a:rPr lang="ja-JP" altLang="en-US" sz="1200" dirty="0"/>
                  <a:t>検知信号時間は</a:t>
                </a:r>
                <a:endParaRPr lang="en-US" altLang="ja-JP" sz="1200" dirty="0"/>
              </a:p>
              <a:p>
                <a:r>
                  <a:rPr lang="ja-JP" altLang="en-US" sz="1200" dirty="0"/>
                  <a:t>モニターで設定可能</a:t>
                </a:r>
                <a:endParaRPr lang="en-US" altLang="ja-JP" sz="1200" dirty="0"/>
              </a:p>
              <a:p>
                <a:r>
                  <a:rPr lang="en-US" altLang="ja-JP" sz="1200" dirty="0"/>
                  <a:t>※Arduino</a:t>
                </a:r>
                <a:r>
                  <a:rPr lang="ja-JP" altLang="en-US" sz="1200" dirty="0"/>
                  <a:t>を使用の際は、</a:t>
                </a:r>
                <a:r>
                  <a:rPr lang="en-US" altLang="ja-JP" sz="1200" dirty="0"/>
                  <a:t>20</a:t>
                </a:r>
                <a:r>
                  <a:rPr lang="ja-JP" altLang="en-US" sz="1200" dirty="0"/>
                  <a:t>ｍ</a:t>
                </a:r>
                <a:r>
                  <a:rPr lang="en-US" altLang="ja-JP" sz="1200" dirty="0"/>
                  <a:t>S</a:t>
                </a:r>
                <a:r>
                  <a:rPr lang="ja-JP" altLang="en-US" sz="1200" dirty="0"/>
                  <a:t>～</a:t>
                </a:r>
                <a:r>
                  <a:rPr lang="en-US" altLang="ja-JP" sz="1200" dirty="0"/>
                  <a:t>50mS</a:t>
                </a:r>
                <a:r>
                  <a:rPr lang="ja-JP" altLang="en-US" sz="1200" dirty="0"/>
                  <a:t>で設定</a:t>
                </a:r>
                <a:endParaRPr lang="en-US" altLang="ja-JP" sz="1200" dirty="0"/>
              </a:p>
            </p:txBody>
          </p:sp>
        </p:grp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CCDD02E5-FED0-4BE0-B81E-A4BA0C2A7E37}"/>
                </a:ext>
              </a:extLst>
            </p:cNvPr>
            <p:cNvCxnSpPr>
              <a:cxnSpLocks/>
            </p:cNvCxnSpPr>
            <p:nvPr/>
          </p:nvCxnSpPr>
          <p:spPr>
            <a:xfrm>
              <a:off x="3781589" y="4507631"/>
              <a:ext cx="375959" cy="0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爆発: 8 pt 21">
              <a:extLst>
                <a:ext uri="{FF2B5EF4-FFF2-40B4-BE49-F238E27FC236}">
                  <a16:creationId xmlns:a16="http://schemas.microsoft.com/office/drawing/2014/main" id="{1EBF8929-872A-482A-8045-F015774CACE6}"/>
                </a:ext>
              </a:extLst>
            </p:cNvPr>
            <p:cNvSpPr/>
            <p:nvPr/>
          </p:nvSpPr>
          <p:spPr>
            <a:xfrm>
              <a:off x="3667499" y="3948412"/>
              <a:ext cx="255723" cy="309603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2" name="爆発: 8 pt 91">
              <a:extLst>
                <a:ext uri="{FF2B5EF4-FFF2-40B4-BE49-F238E27FC236}">
                  <a16:creationId xmlns:a16="http://schemas.microsoft.com/office/drawing/2014/main" id="{E50D5F30-07C8-4359-ACD0-9C04D1D8AAE8}"/>
                </a:ext>
              </a:extLst>
            </p:cNvPr>
            <p:cNvSpPr/>
            <p:nvPr/>
          </p:nvSpPr>
          <p:spPr>
            <a:xfrm>
              <a:off x="6026921" y="3948412"/>
              <a:ext cx="255723" cy="309603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9" name="爆発: 8 pt 168">
              <a:extLst>
                <a:ext uri="{FF2B5EF4-FFF2-40B4-BE49-F238E27FC236}">
                  <a16:creationId xmlns:a16="http://schemas.microsoft.com/office/drawing/2014/main" id="{E8ADE91A-AEAD-499C-A33F-5695CAE41946}"/>
                </a:ext>
              </a:extLst>
            </p:cNvPr>
            <p:cNvSpPr/>
            <p:nvPr/>
          </p:nvSpPr>
          <p:spPr>
            <a:xfrm>
              <a:off x="8075391" y="3948412"/>
              <a:ext cx="255723" cy="309603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74513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_skydisc1802">
  <a:themeElements>
    <a:clrScheme name="ユーザー定義 4">
      <a:dk1>
        <a:srgbClr val="000000"/>
      </a:dk1>
      <a:lt1>
        <a:srgbClr val="FFFFFF"/>
      </a:lt1>
      <a:dk2>
        <a:srgbClr val="1F2B5E"/>
      </a:dk2>
      <a:lt2>
        <a:srgbClr val="F2FFFF"/>
      </a:lt2>
      <a:accent1>
        <a:srgbClr val="5B9BD5"/>
      </a:accent1>
      <a:accent2>
        <a:srgbClr val="4A3F7F"/>
      </a:accent2>
      <a:accent3>
        <a:srgbClr val="A5A5A5"/>
      </a:accent3>
      <a:accent4>
        <a:srgbClr val="FFC000"/>
      </a:accent4>
      <a:accent5>
        <a:srgbClr val="E56B2D"/>
      </a:accent5>
      <a:accent6>
        <a:srgbClr val="70AD47"/>
      </a:accent6>
      <a:hlink>
        <a:srgbClr val="007FFF"/>
      </a:hlink>
      <a:folHlink>
        <a:srgbClr val="FF7FB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otx" id="{87D2E8F3-E6B0-4C81-B283-8215BB2DCC61}" vid="{E2F612BD-7812-4BE1-8FDF-66D3368835F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3482</TotalTime>
  <Words>132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</vt:lpstr>
      <vt:lpstr>游ゴシック</vt:lpstr>
      <vt:lpstr>Arial</vt:lpstr>
      <vt:lpstr>Calibri</vt:lpstr>
      <vt:lpstr>Candara</vt:lpstr>
      <vt:lpstr>slidetheme_skydisc1802</vt:lpstr>
      <vt:lpstr>カメラ制御BOXの動作について</vt:lpstr>
      <vt:lpstr>カメラ制御BOXのPE判定動作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梅田 慎也</dc:creator>
  <cp:lastModifiedBy>梅田 慎也</cp:lastModifiedBy>
  <cp:revision>253</cp:revision>
  <cp:lastPrinted>2021-03-15T02:12:16Z</cp:lastPrinted>
  <dcterms:created xsi:type="dcterms:W3CDTF">2020-12-15T02:09:13Z</dcterms:created>
  <dcterms:modified xsi:type="dcterms:W3CDTF">2021-03-22T00:54:05Z</dcterms:modified>
</cp:coreProperties>
</file>