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2" r:id="rId2"/>
    <p:sldId id="34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5377" autoAdjust="0"/>
  </p:normalViewPr>
  <p:slideViewPr>
    <p:cSldViewPr snapToGrid="0">
      <p:cViewPr varScale="1">
        <p:scale>
          <a:sx n="123" d="100"/>
          <a:sy n="123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CE1AFEE-5884-407F-940B-BAD9120738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D0A14C-691B-4824-A3D0-885DEA2A29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45EC-C6BE-441D-80B0-142108041D2B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0DD4F-59AA-45A3-8D57-C738283FAB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10F70D-B7FC-4886-971B-584AE6050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16613-7D2A-4265-8B4A-12171EB2AC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53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EE14-98E5-4F76-994C-328EC89166A7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4267-AD0F-4CAE-BA17-18BB8F157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53172" y="2388223"/>
            <a:ext cx="9262832" cy="1656179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027650" y="5364684"/>
            <a:ext cx="5569855" cy="1020623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 </a:t>
            </a:r>
            <a:r>
              <a:rPr lang="en-US" altLang="ja-JP" dirty="0"/>
              <a:t>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5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3174" y="2355742"/>
            <a:ext cx="10853580" cy="151020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正方形/長方形 6"/>
          <p:cNvSpPr/>
          <p:nvPr/>
        </p:nvSpPr>
        <p:spPr>
          <a:xfrm>
            <a:off x="2" y="3946967"/>
            <a:ext cx="12208281" cy="67094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tx1"/>
              </a:solidFill>
              <a:uFillTx/>
              <a:latin typeface="Candara"/>
              <a:ea typeface="メイリオ" pitchFamily="34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36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9"/>
          <p:cNvSpPr/>
          <p:nvPr/>
        </p:nvSpPr>
        <p:spPr>
          <a:xfrm>
            <a:off x="2" y="0"/>
            <a:ext cx="12208281" cy="922505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10"/>
          </p:nvPr>
        </p:nvSpPr>
        <p:spPr>
          <a:xfrm>
            <a:off x="552942" y="1131890"/>
            <a:ext cx="11045092" cy="5191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5125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9">
            <a:extLst>
              <a:ext uri="{FF2B5EF4-FFF2-40B4-BE49-F238E27FC236}">
                <a16:creationId xmlns:a16="http://schemas.microsoft.com/office/drawing/2014/main" id="{78AF5010-0090-BF43-918D-6F5E1BE14B83}"/>
              </a:ext>
            </a:extLst>
          </p:cNvPr>
          <p:cNvSpPr/>
          <p:nvPr/>
        </p:nvSpPr>
        <p:spPr>
          <a:xfrm>
            <a:off x="2" y="0"/>
            <a:ext cx="12208281" cy="922505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552942" y="1131888"/>
            <a:ext cx="11045092" cy="5207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970584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ラスト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9700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553169" y="1239864"/>
            <a:ext cx="11044331" cy="5021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ja-JP" dirty="0"/>
              <a:t>マスター テキストの書式設定</a:t>
            </a:r>
          </a:p>
          <a:p>
            <a:pPr lvl="1"/>
            <a:r>
              <a:rPr lang="ja-JP" dirty="0"/>
              <a:t>第</a:t>
            </a:r>
            <a:r>
              <a:rPr lang="en-US" dirty="0"/>
              <a:t> 2 </a:t>
            </a:r>
            <a:r>
              <a:rPr lang="ja-JP" dirty="0"/>
              <a:t>レベル</a:t>
            </a:r>
          </a:p>
          <a:p>
            <a:pPr lvl="2"/>
            <a:r>
              <a:rPr lang="ja-JP" dirty="0"/>
              <a:t>第</a:t>
            </a:r>
            <a:r>
              <a:rPr lang="en-US" dirty="0"/>
              <a:t> 3 </a:t>
            </a:r>
            <a:r>
              <a:rPr lang="ja-JP" dirty="0"/>
              <a:t>レベル</a:t>
            </a:r>
          </a:p>
          <a:p>
            <a:pPr lvl="3"/>
            <a:r>
              <a:rPr lang="ja-JP" dirty="0"/>
              <a:t>第</a:t>
            </a:r>
            <a:r>
              <a:rPr lang="en-US" dirty="0"/>
              <a:t> 4 </a:t>
            </a:r>
            <a:r>
              <a:rPr lang="ja-JP" dirty="0"/>
              <a:t>レベル</a:t>
            </a:r>
          </a:p>
          <a:p>
            <a:pPr lvl="4"/>
            <a:r>
              <a:rPr lang="ja-JP" dirty="0"/>
              <a:t>第</a:t>
            </a:r>
            <a:r>
              <a:rPr lang="en-US" dirty="0"/>
              <a:t> 5 </a:t>
            </a:r>
            <a:r>
              <a:rPr lang="ja-JP" dirty="0"/>
              <a:t>レベル</a:t>
            </a:r>
            <a:endParaRPr lang="en-US" dirty="0"/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553169" y="308093"/>
            <a:ext cx="11044331" cy="614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11" name="正方形/長方形 9"/>
          <p:cNvSpPr/>
          <p:nvPr/>
        </p:nvSpPr>
        <p:spPr>
          <a:xfrm>
            <a:off x="2" y="6493792"/>
            <a:ext cx="12208281" cy="364210"/>
          </a:xfrm>
          <a:prstGeom prst="rect">
            <a:avLst/>
          </a:prstGeom>
          <a:solidFill>
            <a:srgbClr val="335D8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18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スライド番号プレースホルダー 6"/>
          <p:cNvSpPr>
            <a:spLocks noGrp="1"/>
          </p:cNvSpPr>
          <p:nvPr>
            <p:ph type="sldNum" sz="quarter" idx="4"/>
          </p:nvPr>
        </p:nvSpPr>
        <p:spPr>
          <a:xfrm>
            <a:off x="553173" y="6493796"/>
            <a:ext cx="11044331" cy="364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 dirty="0"/>
              <a:t>株式会社ビジネスプロセスソリューションズ</a:t>
            </a:r>
            <a:r>
              <a:rPr lang="en-US" altLang="ja-JP" dirty="0"/>
              <a:t> – </a:t>
            </a:r>
            <a:fld id="{F7CDCD6B-E803-B045-8466-0BB354C362D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336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marL="0" marR="0" lvl="0" indent="0" algn="l" defTabSz="457189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1" lang="ja-JP" sz="2800" b="1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1pPr>
    </p:titleStyle>
    <p:bodyStyle>
      <a:lvl1pPr marL="342891" marR="0" lvl="0" indent="-342891" algn="l" defTabSz="457189" rtl="0" eaLnBrk="1" fontAlgn="auto" hangingPunct="1">
        <a:lnSpc>
          <a:spcPct val="150000"/>
        </a:lnSpc>
        <a:spcBef>
          <a:spcPts val="6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24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1pPr>
      <a:lvl2pPr marL="800080" marR="0" lvl="1" indent="-342891" algn="l" defTabSz="457189" rtl="0" eaLnBrk="1" fontAlgn="auto" hangingPunct="1">
        <a:lnSpc>
          <a:spcPct val="150000"/>
        </a:lnSpc>
        <a:spcBef>
          <a:spcPts val="5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20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2pPr>
      <a:lvl3pPr marL="1200121" marR="0" lvl="2" indent="-285744" algn="l" defTabSz="457189" rtl="0" eaLnBrk="1" fontAlgn="auto" hangingPunct="1">
        <a:lnSpc>
          <a:spcPct val="150000"/>
        </a:lnSpc>
        <a:spcBef>
          <a:spcPts val="4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8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3pPr>
      <a:lvl4pPr marL="1657309" marR="0" lvl="3" indent="-285744" algn="l" defTabSz="457189" rtl="0" eaLnBrk="1" fontAlgn="auto" hangingPunct="1">
        <a:lnSpc>
          <a:spcPct val="150000"/>
        </a:lnSpc>
        <a:spcBef>
          <a:spcPts val="4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6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4pPr>
      <a:lvl5pPr marL="2114498" marR="0" lvl="4" indent="-285744" algn="l" defTabSz="457189" rtl="0" eaLnBrk="1" fontAlgn="auto" hangingPunct="1">
        <a:lnSpc>
          <a:spcPct val="150000"/>
        </a:lnSpc>
        <a:spcBef>
          <a:spcPts val="300"/>
        </a:spcBef>
        <a:spcAft>
          <a:spcPts val="600"/>
        </a:spcAft>
        <a:buClr>
          <a:srgbClr val="3B4A7F"/>
        </a:buClr>
        <a:buSzPct val="145000"/>
        <a:buFont typeface="Arial" panose="020B0604020202020204" pitchFamily="34" charset="0"/>
        <a:buChar char="•"/>
        <a:tabLst/>
        <a:defRPr kumimoji="1" lang="ja-JP" sz="1400" b="0" i="0" u="none" strike="noStrike" kern="1200" cap="none" spc="0" baseline="0">
          <a:solidFill>
            <a:srgbClr val="000000"/>
          </a:solidFill>
          <a:uFillTx/>
          <a:latin typeface="Meiryo" charset="-128"/>
          <a:ea typeface="Meiryo" charset="-128"/>
          <a:cs typeface="Meiryo" charset="-128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8FE88-4A9E-460F-9A67-A834CFC2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制御を使用する</a:t>
            </a:r>
            <a:r>
              <a:rPr lang="ja-JP" altLang="en-US" dirty="0"/>
              <a:t>際の</a:t>
            </a:r>
            <a:br>
              <a:rPr lang="en-US" altLang="ja-JP" dirty="0"/>
            </a:br>
            <a:r>
              <a:rPr kumimoji="1" lang="ja-JP" altLang="en-US" dirty="0"/>
              <a:t>カメラ制御</a:t>
            </a:r>
            <a:r>
              <a:rPr kumimoji="1" lang="en-US" altLang="ja-JP" dirty="0"/>
              <a:t>BOX</a:t>
            </a:r>
            <a:r>
              <a:rPr kumimoji="1" lang="ja-JP" altLang="en-US" dirty="0"/>
              <a:t>設定について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5AF7CC-C46F-4DB1-9BF9-EF105254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717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28049A-C59A-410B-80EB-F6E2EDFBE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ja-JP" altLang="en-US"/>
              <a:t>株式会社ビジネスプロセスソリューションズ</a:t>
            </a:r>
            <a:r>
              <a:rPr lang="en-US" altLang="ja-JP"/>
              <a:t> – </a:t>
            </a:r>
            <a:fld id="{F7CDCD6B-E803-B045-8466-0BB354C362D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A2423FD-AE7A-46F0-9770-A4419BBD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カメラ制御</a:t>
            </a:r>
            <a:r>
              <a:rPr lang="en-US" altLang="ja-JP" dirty="0"/>
              <a:t>BOX</a:t>
            </a:r>
            <a:r>
              <a:rPr lang="ja-JP" altLang="en-US" dirty="0"/>
              <a:t>の設定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1C67798-42F0-4287-A11E-4CB929050A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2793" y="3040380"/>
            <a:ext cx="11045092" cy="3136611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遅延時間　</a:t>
            </a:r>
            <a:r>
              <a:rPr lang="en-US" altLang="ja-JP" b="1" dirty="0">
                <a:solidFill>
                  <a:srgbClr val="FF0000"/>
                </a:solidFill>
              </a:rPr>
              <a:t>0mS</a:t>
            </a:r>
          </a:p>
          <a:p>
            <a:pPr marL="457189" lvl="1" indent="0">
              <a:buNone/>
            </a:pPr>
            <a:r>
              <a:rPr lang="ja-JP" altLang="en-US" dirty="0"/>
              <a:t>３．画面左枠の“</a:t>
            </a:r>
            <a:r>
              <a:rPr lang="en-US" altLang="ja-JP" dirty="0"/>
              <a:t>6.</a:t>
            </a:r>
            <a:r>
              <a:rPr lang="ja-JP" altLang="en-US" dirty="0"/>
              <a:t>ウェイト”をクリックして、</a:t>
            </a:r>
            <a:r>
              <a:rPr lang="ja-JP" altLang="en-US" b="1" dirty="0">
                <a:solidFill>
                  <a:srgbClr val="FF0000"/>
                </a:solid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</a:rPr>
              <a:t>0mS</a:t>
            </a:r>
            <a:r>
              <a:rPr lang="ja-JP" altLang="en-US" b="1" dirty="0">
                <a:solidFill>
                  <a:srgbClr val="FF0000"/>
                </a:solidFill>
              </a:rPr>
              <a:t>”</a:t>
            </a:r>
            <a:r>
              <a:rPr lang="ja-JP" altLang="en-US" dirty="0"/>
              <a:t> にする。</a:t>
            </a:r>
            <a:endParaRPr lang="en-US" altLang="ja-JP" dirty="0"/>
          </a:p>
          <a:p>
            <a:pPr marL="457189" lvl="1" indent="0">
              <a:buNone/>
            </a:pPr>
            <a:endParaRPr lang="en-US" altLang="ja-JP" dirty="0"/>
          </a:p>
          <a:p>
            <a:r>
              <a:rPr lang="en-US" altLang="ja-JP" dirty="0"/>
              <a:t>PE</a:t>
            </a:r>
            <a:r>
              <a:rPr lang="ja-JP" altLang="en-US" dirty="0"/>
              <a:t>検知信号</a:t>
            </a:r>
            <a:r>
              <a:rPr lang="en-US" altLang="ja-JP" dirty="0"/>
              <a:t>ON</a:t>
            </a:r>
            <a:r>
              <a:rPr lang="ja-JP" altLang="en-US" dirty="0"/>
              <a:t>時間　</a:t>
            </a:r>
            <a:r>
              <a:rPr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ｍ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50mS</a:t>
            </a:r>
          </a:p>
          <a:p>
            <a:pPr marL="457189" lvl="1" indent="0">
              <a:buNone/>
            </a:pPr>
            <a:r>
              <a:rPr lang="ja-JP" altLang="en-US" dirty="0"/>
              <a:t>３．左枠の “</a:t>
            </a:r>
            <a:r>
              <a:rPr lang="en-US" altLang="ja-JP" dirty="0"/>
              <a:t>9.</a:t>
            </a:r>
            <a:r>
              <a:rPr lang="ja-JP" altLang="en-US" dirty="0"/>
              <a:t>ウェイト” をクリックして、</a:t>
            </a:r>
            <a:r>
              <a:rPr lang="ja-JP" altLang="en-US" b="1" dirty="0">
                <a:solidFill>
                  <a:srgbClr val="FF0000"/>
                </a:solid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50mS</a:t>
            </a:r>
            <a:r>
              <a:rPr lang="ja-JP" altLang="en-US" b="1" dirty="0">
                <a:solidFill>
                  <a:srgbClr val="FF0000"/>
                </a:solidFill>
              </a:rPr>
              <a:t>”</a:t>
            </a:r>
            <a:r>
              <a:rPr lang="ja-JP" altLang="en-US" dirty="0"/>
              <a:t> にする。</a:t>
            </a:r>
            <a:endParaRPr lang="en-US" altLang="ja-JP" dirty="0"/>
          </a:p>
          <a:p>
            <a:pPr marL="457189" lvl="1" indent="0">
              <a:buNone/>
            </a:pPr>
            <a:r>
              <a:rPr lang="en-US" altLang="ja-JP" dirty="0"/>
              <a:t>4</a:t>
            </a:r>
            <a:r>
              <a:rPr lang="ja-JP" altLang="en-US" dirty="0"/>
              <a:t>．左枠の “</a:t>
            </a:r>
            <a:r>
              <a:rPr lang="en-US" altLang="ja-JP" dirty="0"/>
              <a:t>13.</a:t>
            </a:r>
            <a:r>
              <a:rPr lang="ja-JP" altLang="en-US" dirty="0"/>
              <a:t>ウェイト” をクリックして、</a:t>
            </a:r>
            <a:r>
              <a:rPr lang="ja-JP" altLang="en-US" b="1" dirty="0">
                <a:solidFill>
                  <a:srgbClr val="FF0000"/>
                </a:solid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</a:rPr>
              <a:t>20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50mS</a:t>
            </a:r>
            <a:r>
              <a:rPr lang="ja-JP" altLang="en-US" b="1" dirty="0">
                <a:solidFill>
                  <a:srgbClr val="FF0000"/>
                </a:solidFill>
              </a:rPr>
              <a:t>”</a:t>
            </a:r>
            <a:r>
              <a:rPr lang="ja-JP" altLang="en-US" dirty="0"/>
              <a:t> にする。</a:t>
            </a:r>
            <a:endParaRPr lang="en-US" altLang="ja-JP" dirty="0"/>
          </a:p>
          <a:p>
            <a:pPr marL="457189" lvl="1" indent="0">
              <a:buNone/>
            </a:pPr>
            <a:endParaRPr lang="en-US" altLang="ja-JP" dirty="0"/>
          </a:p>
        </p:txBody>
      </p:sp>
      <p:sp>
        <p:nvSpPr>
          <p:cNvPr id="42" name="コンテンツ プレースホルダー 4">
            <a:extLst>
              <a:ext uri="{FF2B5EF4-FFF2-40B4-BE49-F238E27FC236}">
                <a16:creationId xmlns:a16="http://schemas.microsoft.com/office/drawing/2014/main" id="{2AB94100-7572-4682-BE79-39DD23F98570}"/>
              </a:ext>
            </a:extLst>
          </p:cNvPr>
          <p:cNvSpPr txBox="1">
            <a:spLocks/>
          </p:cNvSpPr>
          <p:nvPr/>
        </p:nvSpPr>
        <p:spPr>
          <a:xfrm>
            <a:off x="573458" y="960417"/>
            <a:ext cx="11045092" cy="1561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42900" marR="0" lvl="0" indent="-342900" algn="l" defTabSz="457200" rtl="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24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1pPr>
            <a:lvl2pPr marL="800100" marR="0" lvl="1" indent="-342900" algn="l" defTabSz="457200" rtl="0" eaLnBrk="1" fontAlgn="auto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20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2pPr>
            <a:lvl3pPr marL="1200150" marR="0" lvl="2" indent="-285750" algn="l" defTabSz="457200" rtl="0"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8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3pPr>
            <a:lvl4pPr marL="1657350" marR="0" lvl="3" indent="-285750" algn="l" defTabSz="457200" rtl="0"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6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4pPr>
            <a:lvl5pPr marL="2114550" marR="0" lvl="4" indent="-285750" algn="l" defTabSz="457200" rtl="0" eaLnBrk="1" fontAlgn="auto" hangingPunct="1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rgbClr val="3B4A7F"/>
              </a:buClr>
              <a:buSzPct val="145000"/>
              <a:buFont typeface="Arial" panose="020B0604020202020204" pitchFamily="34" charset="0"/>
              <a:buChar char="•"/>
              <a:tabLst/>
              <a:defRPr kumimoji="1" lang="ja-JP" sz="1400" b="0" i="0" u="none" strike="noStrike" kern="1200" cap="none" spc="0" baseline="0">
                <a:solidFill>
                  <a:schemeClr val="tx1"/>
                </a:solidFill>
                <a:uFillTx/>
                <a:latin typeface="Meiryo" charset="-128"/>
                <a:ea typeface="Meiryo" charset="-128"/>
                <a:cs typeface="Meiryo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1" indent="0">
              <a:buNone/>
            </a:pPr>
            <a:r>
              <a:rPr lang="ja-JP" altLang="en-US" sz="1600" dirty="0"/>
              <a:t>設定はカメラ制御</a:t>
            </a:r>
            <a:r>
              <a:rPr lang="en-US" altLang="ja-JP" sz="1600" dirty="0"/>
              <a:t>BOX</a:t>
            </a:r>
            <a:r>
              <a:rPr lang="ja-JP" altLang="en-US" sz="1600" dirty="0"/>
              <a:t>のモニターで行う</a:t>
            </a:r>
            <a:r>
              <a:rPr lang="en-US" altLang="ja-JP" sz="1600" dirty="0"/>
              <a:t>	</a:t>
            </a:r>
          </a:p>
          <a:p>
            <a:pPr marL="457189" lvl="1" indent="0">
              <a:buNone/>
            </a:pPr>
            <a:r>
              <a:rPr lang="ja-JP" altLang="en-US" sz="1600" dirty="0"/>
              <a:t>　１．“調整画面に切り替え” をクリック</a:t>
            </a:r>
          </a:p>
          <a:p>
            <a:pPr marL="457189" lvl="1" indent="0">
              <a:buNone/>
            </a:pPr>
            <a:r>
              <a:rPr lang="ja-JP" altLang="en-US" sz="1600" dirty="0"/>
              <a:t>　２．“フロー編集” をクリック</a:t>
            </a:r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2F146D7-D70A-4583-8A1D-9C3EAB23B7CC}"/>
              </a:ext>
            </a:extLst>
          </p:cNvPr>
          <p:cNvGrpSpPr/>
          <p:nvPr/>
        </p:nvGrpSpPr>
        <p:grpSpPr>
          <a:xfrm>
            <a:off x="7783229" y="1440666"/>
            <a:ext cx="4317335" cy="4035021"/>
            <a:chOff x="7300856" y="1127759"/>
            <a:chExt cx="4733146" cy="4423642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81516CEC-6D1D-46C1-AB38-66C975EA66DE}"/>
                </a:ext>
              </a:extLst>
            </p:cNvPr>
            <p:cNvGrpSpPr/>
            <p:nvPr/>
          </p:nvGrpSpPr>
          <p:grpSpPr>
            <a:xfrm>
              <a:off x="7300856" y="1127759"/>
              <a:ext cx="4733146" cy="4423642"/>
              <a:chOff x="6173152" y="716281"/>
              <a:chExt cx="5686543" cy="5314696"/>
            </a:xfrm>
          </p:grpSpPr>
          <p:pic>
            <p:nvPicPr>
              <p:cNvPr id="44" name="図 43">
                <a:extLst>
                  <a:ext uri="{FF2B5EF4-FFF2-40B4-BE49-F238E27FC236}">
                    <a16:creationId xmlns:a16="http://schemas.microsoft.com/office/drawing/2014/main" id="{A24C26AF-914A-4C6F-AC07-CB33434DE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73152" y="716281"/>
                <a:ext cx="5686543" cy="5314696"/>
              </a:xfrm>
              <a:prstGeom prst="rect">
                <a:avLst/>
              </a:prstGeom>
            </p:spPr>
          </p:pic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0CB355DC-1367-4229-9958-E2C53E405915}"/>
                  </a:ext>
                </a:extLst>
              </p:cNvPr>
              <p:cNvSpPr/>
              <p:nvPr/>
            </p:nvSpPr>
            <p:spPr>
              <a:xfrm>
                <a:off x="6173153" y="5151121"/>
                <a:ext cx="2034540" cy="85699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764A8E-CAF1-4FE6-A6B0-42787C772A23}"/>
                </a:ext>
              </a:extLst>
            </p:cNvPr>
            <p:cNvCxnSpPr/>
            <p:nvPr/>
          </p:nvCxnSpPr>
          <p:spPr>
            <a:xfrm flipH="1">
              <a:off x="9410700" y="5227320"/>
              <a:ext cx="12420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8BBA1FF-CF27-4B30-AC3D-9EF6A736B997}"/>
                </a:ext>
              </a:extLst>
            </p:cNvPr>
            <p:cNvCxnSpPr/>
            <p:nvPr/>
          </p:nvCxnSpPr>
          <p:spPr>
            <a:xfrm flipH="1">
              <a:off x="9410700" y="5364480"/>
              <a:ext cx="12420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822856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_skydisc1802">
  <a:themeElements>
    <a:clrScheme name="ユーザー定義 4">
      <a:dk1>
        <a:srgbClr val="000000"/>
      </a:dk1>
      <a:lt1>
        <a:srgbClr val="FFFFFF"/>
      </a:lt1>
      <a:dk2>
        <a:srgbClr val="1F2B5E"/>
      </a:dk2>
      <a:lt2>
        <a:srgbClr val="F2FFFF"/>
      </a:lt2>
      <a:accent1>
        <a:srgbClr val="5B9BD5"/>
      </a:accent1>
      <a:accent2>
        <a:srgbClr val="4A3F7F"/>
      </a:accent2>
      <a:accent3>
        <a:srgbClr val="A5A5A5"/>
      </a:accent3>
      <a:accent4>
        <a:srgbClr val="FFC000"/>
      </a:accent4>
      <a:accent5>
        <a:srgbClr val="E56B2D"/>
      </a:accent5>
      <a:accent6>
        <a:srgbClr val="70AD47"/>
      </a:accent6>
      <a:hlink>
        <a:srgbClr val="007FFF"/>
      </a:hlink>
      <a:folHlink>
        <a:srgbClr val="FF7FB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otx" id="{87D2E8F3-E6B0-4C81-B283-8215BB2DCC61}" vid="{E2F612BD-7812-4BE1-8FDF-66D3368835F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3483</TotalTime>
  <Words>134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</vt:lpstr>
      <vt:lpstr>游ゴシック</vt:lpstr>
      <vt:lpstr>Arial</vt:lpstr>
      <vt:lpstr>Calibri</vt:lpstr>
      <vt:lpstr>Candara</vt:lpstr>
      <vt:lpstr>slidetheme_skydisc1802</vt:lpstr>
      <vt:lpstr>Arduino制御を使用する際の カメラ制御BOX設定について</vt:lpstr>
      <vt:lpstr>カメラ制御BOXの設定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梅田 慎也</dc:creator>
  <cp:lastModifiedBy>梅田 慎也</cp:lastModifiedBy>
  <cp:revision>252</cp:revision>
  <cp:lastPrinted>2021-03-15T02:12:16Z</cp:lastPrinted>
  <dcterms:created xsi:type="dcterms:W3CDTF">2020-12-15T02:09:13Z</dcterms:created>
  <dcterms:modified xsi:type="dcterms:W3CDTF">2021-03-22T00:52:40Z</dcterms:modified>
</cp:coreProperties>
</file>