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47" r:id="rId2"/>
    <p:sldId id="335" r:id="rId3"/>
    <p:sldId id="336" r:id="rId4"/>
    <p:sldId id="312" r:id="rId5"/>
    <p:sldId id="313" r:id="rId6"/>
    <p:sldId id="338" r:id="rId7"/>
    <p:sldId id="337" r:id="rId8"/>
    <p:sldId id="316" r:id="rId9"/>
    <p:sldId id="344" r:id="rId10"/>
    <p:sldId id="345" r:id="rId11"/>
    <p:sldId id="34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5377" autoAdjust="0"/>
  </p:normalViewPr>
  <p:slideViewPr>
    <p:cSldViewPr snapToGrid="0">
      <p:cViewPr varScale="1">
        <p:scale>
          <a:sx n="123" d="100"/>
          <a:sy n="123" d="100"/>
        </p:scale>
        <p:origin x="114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5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CE1AFEE-5884-407F-940B-BAD9120738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D0A14C-691B-4824-A3D0-885DEA2A29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045EC-C6BE-441D-80B0-142108041D2B}" type="datetimeFigureOut">
              <a:rPr kumimoji="1" lang="ja-JP" altLang="en-US" smtClean="0"/>
              <a:t>2021/3/22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00DD4F-59AA-45A3-8D57-C738283FAB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10F70D-B7FC-4886-971B-584AE60500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16613-7D2A-4265-8B4A-12171EB2AC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353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DEE14-98E5-4F76-994C-328EC89166A7}" type="datetimeFigureOut">
              <a:rPr kumimoji="1" lang="ja-JP" altLang="en-US" smtClean="0"/>
              <a:t>2021/3/22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E4267-AD0F-4CAE-BA17-18BB8F157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1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553172" y="2388223"/>
            <a:ext cx="9262832" cy="1656179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027650" y="5364684"/>
            <a:ext cx="5569855" cy="1020623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13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553173" y="6493796"/>
            <a:ext cx="11044331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dirty="0"/>
              <a:t>株式会社ビジネスプロセスソリューションズ </a:t>
            </a:r>
            <a:r>
              <a:rPr lang="en-US" altLang="ja-JP" dirty="0"/>
              <a:t>– </a:t>
            </a:r>
            <a:fld id="{F7CDCD6B-E803-B045-8466-0BB354C362D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252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3174" y="2355742"/>
            <a:ext cx="10853580" cy="151020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正方形/長方形 6"/>
          <p:cNvSpPr/>
          <p:nvPr/>
        </p:nvSpPr>
        <p:spPr>
          <a:xfrm>
            <a:off x="2" y="3946967"/>
            <a:ext cx="12208281" cy="67094"/>
          </a:xfrm>
          <a:prstGeom prst="rect">
            <a:avLst/>
          </a:prstGeom>
          <a:solidFill>
            <a:srgbClr val="335D8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18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chemeClr val="tx1"/>
              </a:solidFill>
              <a:uFillTx/>
              <a:latin typeface="Candara"/>
              <a:ea typeface="メイリオ" pitchFamily="34"/>
            </a:endParaRPr>
          </a:p>
        </p:txBody>
      </p:sp>
      <p:sp>
        <p:nvSpPr>
          <p:cNvPr id="12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553173" y="6493796"/>
            <a:ext cx="11044331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362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9"/>
          <p:cNvSpPr/>
          <p:nvPr/>
        </p:nvSpPr>
        <p:spPr>
          <a:xfrm>
            <a:off x="2" y="0"/>
            <a:ext cx="12208281" cy="922505"/>
          </a:xfrm>
          <a:prstGeom prst="rect">
            <a:avLst/>
          </a:prstGeom>
          <a:solidFill>
            <a:srgbClr val="335D8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18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553173" y="6493796"/>
            <a:ext cx="11044331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4" name="コンテンツ プレースホルダー 23"/>
          <p:cNvSpPr>
            <a:spLocks noGrp="1"/>
          </p:cNvSpPr>
          <p:nvPr>
            <p:ph sz="quarter" idx="10"/>
          </p:nvPr>
        </p:nvSpPr>
        <p:spPr>
          <a:xfrm>
            <a:off x="552942" y="1131890"/>
            <a:ext cx="11045092" cy="5191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35125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9">
            <a:extLst>
              <a:ext uri="{FF2B5EF4-FFF2-40B4-BE49-F238E27FC236}">
                <a16:creationId xmlns:a16="http://schemas.microsoft.com/office/drawing/2014/main" id="{78AF5010-0090-BF43-918D-6F5E1BE14B83}"/>
              </a:ext>
            </a:extLst>
          </p:cNvPr>
          <p:cNvSpPr/>
          <p:nvPr/>
        </p:nvSpPr>
        <p:spPr>
          <a:xfrm>
            <a:off x="2" y="0"/>
            <a:ext cx="12208281" cy="922505"/>
          </a:xfrm>
          <a:prstGeom prst="rect">
            <a:avLst/>
          </a:prstGeom>
          <a:solidFill>
            <a:srgbClr val="335D8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18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553173" y="6493796"/>
            <a:ext cx="11044331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552942" y="1131888"/>
            <a:ext cx="11045092" cy="5207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970584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ラスト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553173" y="6493796"/>
            <a:ext cx="11044331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697006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1"/>
          </p:nvPr>
        </p:nvSpPr>
        <p:spPr>
          <a:xfrm>
            <a:off x="553169" y="1239864"/>
            <a:ext cx="11044331" cy="50214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ja-JP" dirty="0"/>
              <a:t>マスター テキストの書式設定</a:t>
            </a:r>
          </a:p>
          <a:p>
            <a:pPr lvl="1"/>
            <a:r>
              <a:rPr lang="ja-JP" dirty="0"/>
              <a:t>第</a:t>
            </a:r>
            <a:r>
              <a:rPr lang="en-US" dirty="0"/>
              <a:t> 2 </a:t>
            </a:r>
            <a:r>
              <a:rPr lang="ja-JP" dirty="0"/>
              <a:t>レベル</a:t>
            </a:r>
          </a:p>
          <a:p>
            <a:pPr lvl="2"/>
            <a:r>
              <a:rPr lang="ja-JP" dirty="0"/>
              <a:t>第</a:t>
            </a:r>
            <a:r>
              <a:rPr lang="en-US" dirty="0"/>
              <a:t> 3 </a:t>
            </a:r>
            <a:r>
              <a:rPr lang="ja-JP" dirty="0"/>
              <a:t>レベル</a:t>
            </a:r>
          </a:p>
          <a:p>
            <a:pPr lvl="3"/>
            <a:r>
              <a:rPr lang="ja-JP" dirty="0"/>
              <a:t>第</a:t>
            </a:r>
            <a:r>
              <a:rPr lang="en-US" dirty="0"/>
              <a:t> 4 </a:t>
            </a:r>
            <a:r>
              <a:rPr lang="ja-JP" dirty="0"/>
              <a:t>レベル</a:t>
            </a:r>
          </a:p>
          <a:p>
            <a:pPr lvl="4"/>
            <a:r>
              <a:rPr lang="ja-JP" dirty="0"/>
              <a:t>第</a:t>
            </a:r>
            <a:r>
              <a:rPr lang="en-US" dirty="0"/>
              <a:t> 5 </a:t>
            </a:r>
            <a:r>
              <a:rPr lang="ja-JP" dirty="0"/>
              <a:t>レベル</a:t>
            </a:r>
            <a:endParaRPr lang="en-US" dirty="0"/>
          </a:p>
        </p:txBody>
      </p:sp>
      <p:sp>
        <p:nvSpPr>
          <p:cNvPr id="3" name="Title Placeholder 1"/>
          <p:cNvSpPr txBox="1">
            <a:spLocks noGrp="1"/>
          </p:cNvSpPr>
          <p:nvPr>
            <p:ph type="title"/>
          </p:nvPr>
        </p:nvSpPr>
        <p:spPr>
          <a:xfrm>
            <a:off x="553169" y="308093"/>
            <a:ext cx="11044331" cy="6144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11" name="正方形/長方形 9"/>
          <p:cNvSpPr/>
          <p:nvPr/>
        </p:nvSpPr>
        <p:spPr>
          <a:xfrm>
            <a:off x="2" y="6493792"/>
            <a:ext cx="12208281" cy="364210"/>
          </a:xfrm>
          <a:prstGeom prst="rect">
            <a:avLst/>
          </a:prstGeom>
          <a:solidFill>
            <a:srgbClr val="335D8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18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553173" y="6493796"/>
            <a:ext cx="11044331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336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marL="0" marR="0" lvl="0" indent="0" algn="l" defTabSz="457189" rtl="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1" lang="ja-JP" sz="2800" b="1" i="0" u="none" strike="noStrike" kern="1200" cap="none" spc="0" baseline="0">
          <a:solidFill>
            <a:srgbClr val="000000"/>
          </a:solidFill>
          <a:uFillTx/>
          <a:latin typeface="Meiryo" charset="-128"/>
          <a:ea typeface="Meiryo" charset="-128"/>
          <a:cs typeface="Meiryo" charset="-128"/>
        </a:defRPr>
      </a:lvl1pPr>
    </p:titleStyle>
    <p:bodyStyle>
      <a:lvl1pPr marL="342891" marR="0" lvl="0" indent="-342891" algn="l" defTabSz="457189" rtl="0" eaLnBrk="1" fontAlgn="auto" hangingPunct="1">
        <a:lnSpc>
          <a:spcPct val="150000"/>
        </a:lnSpc>
        <a:spcBef>
          <a:spcPts val="600"/>
        </a:spcBef>
        <a:spcAft>
          <a:spcPts val="600"/>
        </a:spcAft>
        <a:buClr>
          <a:srgbClr val="3B4A7F"/>
        </a:buClr>
        <a:buSzPct val="145000"/>
        <a:buFont typeface="Arial" panose="020B0604020202020204" pitchFamily="34" charset="0"/>
        <a:buChar char="•"/>
        <a:tabLst/>
        <a:defRPr kumimoji="1" lang="ja-JP" sz="2400" b="0" i="0" u="none" strike="noStrike" kern="1200" cap="none" spc="0" baseline="0">
          <a:solidFill>
            <a:srgbClr val="000000"/>
          </a:solidFill>
          <a:uFillTx/>
          <a:latin typeface="Meiryo" charset="-128"/>
          <a:ea typeface="Meiryo" charset="-128"/>
          <a:cs typeface="Meiryo" charset="-128"/>
        </a:defRPr>
      </a:lvl1pPr>
      <a:lvl2pPr marL="800080" marR="0" lvl="1" indent="-342891" algn="l" defTabSz="457189" rtl="0" eaLnBrk="1" fontAlgn="auto" hangingPunct="1">
        <a:lnSpc>
          <a:spcPct val="150000"/>
        </a:lnSpc>
        <a:spcBef>
          <a:spcPts val="500"/>
        </a:spcBef>
        <a:spcAft>
          <a:spcPts val="600"/>
        </a:spcAft>
        <a:buClr>
          <a:srgbClr val="3B4A7F"/>
        </a:buClr>
        <a:buSzPct val="145000"/>
        <a:buFont typeface="Arial" panose="020B0604020202020204" pitchFamily="34" charset="0"/>
        <a:buChar char="•"/>
        <a:tabLst/>
        <a:defRPr kumimoji="1" lang="ja-JP" sz="2000" b="0" i="0" u="none" strike="noStrike" kern="1200" cap="none" spc="0" baseline="0">
          <a:solidFill>
            <a:srgbClr val="000000"/>
          </a:solidFill>
          <a:uFillTx/>
          <a:latin typeface="Meiryo" charset="-128"/>
          <a:ea typeface="Meiryo" charset="-128"/>
          <a:cs typeface="Meiryo" charset="-128"/>
        </a:defRPr>
      </a:lvl2pPr>
      <a:lvl3pPr marL="1200121" marR="0" lvl="2" indent="-285744" algn="l" defTabSz="457189" rtl="0" eaLnBrk="1" fontAlgn="auto" hangingPunct="1">
        <a:lnSpc>
          <a:spcPct val="150000"/>
        </a:lnSpc>
        <a:spcBef>
          <a:spcPts val="400"/>
        </a:spcBef>
        <a:spcAft>
          <a:spcPts val="600"/>
        </a:spcAft>
        <a:buClr>
          <a:srgbClr val="3B4A7F"/>
        </a:buClr>
        <a:buSzPct val="145000"/>
        <a:buFont typeface="Arial" panose="020B0604020202020204" pitchFamily="34" charset="0"/>
        <a:buChar char="•"/>
        <a:tabLst/>
        <a:defRPr kumimoji="1" lang="ja-JP" sz="1800" b="0" i="0" u="none" strike="noStrike" kern="1200" cap="none" spc="0" baseline="0">
          <a:solidFill>
            <a:srgbClr val="000000"/>
          </a:solidFill>
          <a:uFillTx/>
          <a:latin typeface="Meiryo" charset="-128"/>
          <a:ea typeface="Meiryo" charset="-128"/>
          <a:cs typeface="Meiryo" charset="-128"/>
        </a:defRPr>
      </a:lvl3pPr>
      <a:lvl4pPr marL="1657309" marR="0" lvl="3" indent="-285744" algn="l" defTabSz="457189" rtl="0" eaLnBrk="1" fontAlgn="auto" hangingPunct="1">
        <a:lnSpc>
          <a:spcPct val="150000"/>
        </a:lnSpc>
        <a:spcBef>
          <a:spcPts val="400"/>
        </a:spcBef>
        <a:spcAft>
          <a:spcPts val="600"/>
        </a:spcAft>
        <a:buClr>
          <a:srgbClr val="3B4A7F"/>
        </a:buClr>
        <a:buSzPct val="145000"/>
        <a:buFont typeface="Arial" panose="020B0604020202020204" pitchFamily="34" charset="0"/>
        <a:buChar char="•"/>
        <a:tabLst/>
        <a:defRPr kumimoji="1" lang="ja-JP" sz="1600" b="0" i="0" u="none" strike="noStrike" kern="1200" cap="none" spc="0" baseline="0">
          <a:solidFill>
            <a:srgbClr val="000000"/>
          </a:solidFill>
          <a:uFillTx/>
          <a:latin typeface="Meiryo" charset="-128"/>
          <a:ea typeface="Meiryo" charset="-128"/>
          <a:cs typeface="Meiryo" charset="-128"/>
        </a:defRPr>
      </a:lvl4pPr>
      <a:lvl5pPr marL="2114498" marR="0" lvl="4" indent="-285744" algn="l" defTabSz="457189" rtl="0" eaLnBrk="1" fontAlgn="auto" hangingPunct="1">
        <a:lnSpc>
          <a:spcPct val="150000"/>
        </a:lnSpc>
        <a:spcBef>
          <a:spcPts val="300"/>
        </a:spcBef>
        <a:spcAft>
          <a:spcPts val="600"/>
        </a:spcAft>
        <a:buClr>
          <a:srgbClr val="3B4A7F"/>
        </a:buClr>
        <a:buSzPct val="145000"/>
        <a:buFont typeface="Arial" panose="020B0604020202020204" pitchFamily="34" charset="0"/>
        <a:buChar char="•"/>
        <a:tabLst/>
        <a:defRPr kumimoji="1" lang="ja-JP" sz="1400" b="0" i="0" u="none" strike="noStrike" kern="1200" cap="none" spc="0" baseline="0">
          <a:solidFill>
            <a:srgbClr val="000000"/>
          </a:solidFill>
          <a:uFillTx/>
          <a:latin typeface="Meiryo" charset="-128"/>
          <a:ea typeface="Meiryo" charset="-128"/>
          <a:cs typeface="Meiryo" charset="-128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086E5C-CE3E-4A87-90D2-947FC235C7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kumimoji="1" lang="ja-JP" altLang="en-US" dirty="0"/>
              <a:t>動作について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C2F995-D283-43F6-807A-C64EBA4E8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BC2B13-F082-4BED-BE6F-379A0A9A0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 </a:t>
            </a:r>
            <a:r>
              <a:rPr lang="en-US" altLang="ja-JP"/>
              <a:t>– </a:t>
            </a:r>
            <a:fld id="{F7CDCD6B-E803-B045-8466-0BB354C362D1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137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365FB60-CAB3-49EB-AA2C-4BA15DD47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B6AF22B-7B98-4DE7-870C-EF03E3B7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検知信号のタイムアウト（</a:t>
            </a:r>
            <a:r>
              <a:rPr kumimoji="1" lang="en-US" altLang="ja-JP" dirty="0"/>
              <a:t>PE/</a:t>
            </a:r>
            <a:r>
              <a:rPr kumimoji="1" lang="ja-JP" altLang="en-US" dirty="0"/>
              <a:t>白　共通）</a:t>
            </a: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D7A84F8A-A1C2-4C69-907C-D5CDE546805B}"/>
              </a:ext>
            </a:extLst>
          </p:cNvPr>
          <p:cNvCxnSpPr>
            <a:cxnSpLocks/>
          </p:cNvCxnSpPr>
          <p:nvPr/>
        </p:nvCxnSpPr>
        <p:spPr>
          <a:xfrm>
            <a:off x="1906425" y="2345946"/>
            <a:ext cx="1425844" cy="418455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56787029-893F-4CEF-9894-B307F6C0E4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32274" y="2364405"/>
            <a:ext cx="1278604" cy="399992"/>
          </a:xfrm>
          <a:prstGeom prst="bentConnector3">
            <a:avLst>
              <a:gd name="adj1" fmla="val 508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418658E3-31D7-4867-8D1B-854B6FD41DCD}"/>
              </a:ext>
            </a:extLst>
          </p:cNvPr>
          <p:cNvCxnSpPr>
            <a:cxnSpLocks/>
          </p:cNvCxnSpPr>
          <p:nvPr/>
        </p:nvCxnSpPr>
        <p:spPr>
          <a:xfrm>
            <a:off x="4608942" y="2364408"/>
            <a:ext cx="544383" cy="399993"/>
          </a:xfrm>
          <a:prstGeom prst="bentConnector3">
            <a:avLst>
              <a:gd name="adj1" fmla="val 300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E6B85C9-8A89-4968-911E-D5EFDA5F71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9689" y="2363565"/>
            <a:ext cx="1541159" cy="401039"/>
          </a:xfrm>
          <a:prstGeom prst="bentConnector3">
            <a:avLst>
              <a:gd name="adj1" fmla="val 557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7963B7-5036-48CB-B225-21A616F03369}"/>
              </a:ext>
            </a:extLst>
          </p:cNvPr>
          <p:cNvSpPr txBox="1"/>
          <p:nvPr/>
        </p:nvSpPr>
        <p:spPr>
          <a:xfrm>
            <a:off x="2926883" y="242051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通過中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2BECF7-7A98-4FF4-80F7-500A51181FC8}"/>
              </a:ext>
            </a:extLst>
          </p:cNvPr>
          <p:cNvSpPr txBox="1"/>
          <p:nvPr/>
        </p:nvSpPr>
        <p:spPr>
          <a:xfrm>
            <a:off x="4965441" y="239696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通過中</a:t>
            </a: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6B53A6E-A571-485B-9015-CF81E4C4B616}"/>
              </a:ext>
            </a:extLst>
          </p:cNvPr>
          <p:cNvCxnSpPr>
            <a:cxnSpLocks/>
          </p:cNvCxnSpPr>
          <p:nvPr/>
        </p:nvCxnSpPr>
        <p:spPr>
          <a:xfrm>
            <a:off x="2063518" y="3554762"/>
            <a:ext cx="914401" cy="418455"/>
          </a:xfrm>
          <a:prstGeom prst="bentConnector3">
            <a:avLst>
              <a:gd name="adj1" fmla="val 64943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85A0B9F9-A233-4993-91A7-E35D46CABC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77919" y="3562647"/>
            <a:ext cx="1344477" cy="410567"/>
          </a:xfrm>
          <a:prstGeom prst="bentConnector3">
            <a:avLst>
              <a:gd name="adj1" fmla="val 81031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60440750-0352-4795-955B-500F88388927}"/>
              </a:ext>
            </a:extLst>
          </p:cNvPr>
          <p:cNvCxnSpPr>
            <a:cxnSpLocks/>
          </p:cNvCxnSpPr>
          <p:nvPr/>
        </p:nvCxnSpPr>
        <p:spPr>
          <a:xfrm>
            <a:off x="4322398" y="3563486"/>
            <a:ext cx="1057322" cy="424100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32BCCEA2-E905-461A-A8D3-715294F6A09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10414" y="3562647"/>
            <a:ext cx="1730466" cy="417054"/>
          </a:xfrm>
          <a:prstGeom prst="bentConnector3">
            <a:avLst>
              <a:gd name="adj1" fmla="val 9667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3ECB07D9-66AB-4CAA-8047-EAA48D2CABD8}"/>
              </a:ext>
            </a:extLst>
          </p:cNvPr>
          <p:cNvCxnSpPr>
            <a:cxnSpLocks/>
          </p:cNvCxnSpPr>
          <p:nvPr/>
        </p:nvCxnSpPr>
        <p:spPr>
          <a:xfrm>
            <a:off x="6658553" y="2364408"/>
            <a:ext cx="3933247" cy="481840"/>
          </a:xfrm>
          <a:prstGeom prst="bentConnector3">
            <a:avLst>
              <a:gd name="adj1" fmla="val 1222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91705A23-DF25-4EC4-861D-DC4E871D6316}"/>
              </a:ext>
            </a:extLst>
          </p:cNvPr>
          <p:cNvCxnSpPr>
            <a:cxnSpLocks/>
          </p:cNvCxnSpPr>
          <p:nvPr/>
        </p:nvCxnSpPr>
        <p:spPr>
          <a:xfrm>
            <a:off x="6875098" y="3563486"/>
            <a:ext cx="971690" cy="402495"/>
          </a:xfrm>
          <a:prstGeom prst="bentConnector3">
            <a:avLst>
              <a:gd name="adj1" fmla="val 57842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A171B8A-5FB8-4B82-8441-314A6E76DB80}"/>
              </a:ext>
            </a:extLst>
          </p:cNvPr>
          <p:cNvSpPr txBox="1"/>
          <p:nvPr/>
        </p:nvSpPr>
        <p:spPr>
          <a:xfrm>
            <a:off x="4851059" y="36101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検知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926FBDC-439B-4B47-9A3D-5A09C19D0B65}"/>
              </a:ext>
            </a:extLst>
          </p:cNvPr>
          <p:cNvSpPr txBox="1"/>
          <p:nvPr/>
        </p:nvSpPr>
        <p:spPr>
          <a:xfrm>
            <a:off x="2696926" y="363962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検知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A74BF7D-CF72-4B38-AEDD-0AFC1D732B01}"/>
              </a:ext>
            </a:extLst>
          </p:cNvPr>
          <p:cNvSpPr txBox="1"/>
          <p:nvPr/>
        </p:nvSpPr>
        <p:spPr>
          <a:xfrm>
            <a:off x="7407271" y="35934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検知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1611F66-8F57-44B0-8936-6641D70F0AF7}"/>
              </a:ext>
            </a:extLst>
          </p:cNvPr>
          <p:cNvSpPr txBox="1"/>
          <p:nvPr/>
        </p:nvSpPr>
        <p:spPr>
          <a:xfrm>
            <a:off x="7217381" y="245977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通過中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16D9BA6-B225-4D84-8608-8DC96B73473B}"/>
              </a:ext>
            </a:extLst>
          </p:cNvPr>
          <p:cNvSpPr txBox="1"/>
          <p:nvPr/>
        </p:nvSpPr>
        <p:spPr>
          <a:xfrm>
            <a:off x="8192244" y="22430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装置停止</a:t>
            </a:r>
          </a:p>
        </p:txBody>
      </p:sp>
      <p:sp>
        <p:nvSpPr>
          <p:cNvPr id="42" name="爆発: 8 pt 41">
            <a:extLst>
              <a:ext uri="{FF2B5EF4-FFF2-40B4-BE49-F238E27FC236}">
                <a16:creationId xmlns:a16="http://schemas.microsoft.com/office/drawing/2014/main" id="{B638C89E-54AA-4FC4-9194-743A390FB672}"/>
              </a:ext>
            </a:extLst>
          </p:cNvPr>
          <p:cNvSpPr/>
          <p:nvPr/>
        </p:nvSpPr>
        <p:spPr>
          <a:xfrm>
            <a:off x="8000931" y="2429898"/>
            <a:ext cx="255723" cy="309603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86E4D6C-4B51-45B1-8142-3276F868DAE2}"/>
              </a:ext>
            </a:extLst>
          </p:cNvPr>
          <p:cNvCxnSpPr>
            <a:cxnSpLocks/>
          </p:cNvCxnSpPr>
          <p:nvPr/>
        </p:nvCxnSpPr>
        <p:spPr>
          <a:xfrm>
            <a:off x="7428330" y="1751308"/>
            <a:ext cx="0" cy="414657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F48A2BCA-E730-4D7E-9BC6-66403BB1A517}"/>
              </a:ext>
            </a:extLst>
          </p:cNvPr>
          <p:cNvCxnSpPr>
            <a:cxnSpLocks/>
          </p:cNvCxnSpPr>
          <p:nvPr/>
        </p:nvCxnSpPr>
        <p:spPr>
          <a:xfrm>
            <a:off x="4837530" y="1844298"/>
            <a:ext cx="0" cy="283438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E113D8C-F05D-4B9A-BC70-C7E50612FE22}"/>
              </a:ext>
            </a:extLst>
          </p:cNvPr>
          <p:cNvCxnSpPr>
            <a:cxnSpLocks/>
          </p:cNvCxnSpPr>
          <p:nvPr/>
        </p:nvCxnSpPr>
        <p:spPr>
          <a:xfrm>
            <a:off x="2658210" y="1937288"/>
            <a:ext cx="0" cy="27413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2776566-0DD3-4B90-B1CE-DCF976BFEE4B}"/>
              </a:ext>
            </a:extLst>
          </p:cNvPr>
          <p:cNvSpPr txBox="1"/>
          <p:nvPr/>
        </p:nvSpPr>
        <p:spPr>
          <a:xfrm>
            <a:off x="2791078" y="4501934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エア命令</a:t>
            </a:r>
            <a:endParaRPr lang="en-US" altLang="ja-JP" sz="1400" dirty="0"/>
          </a:p>
          <a:p>
            <a:r>
              <a:rPr lang="ja-JP" altLang="en-US" sz="1400" dirty="0"/>
              <a:t>発信準備状態へ</a:t>
            </a:r>
          </a:p>
        </p:txBody>
      </p:sp>
      <p:sp>
        <p:nvSpPr>
          <p:cNvPr id="53" name="爆発: 8 pt 52">
            <a:extLst>
              <a:ext uri="{FF2B5EF4-FFF2-40B4-BE49-F238E27FC236}">
                <a16:creationId xmlns:a16="http://schemas.microsoft.com/office/drawing/2014/main" id="{2B014BDB-D460-4CFB-915F-A2FB62F68344}"/>
              </a:ext>
            </a:extLst>
          </p:cNvPr>
          <p:cNvSpPr/>
          <p:nvPr/>
        </p:nvSpPr>
        <p:spPr>
          <a:xfrm>
            <a:off x="2553027" y="4544746"/>
            <a:ext cx="255723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856B7F4-C6A7-4651-96C6-372B5CB47BC8}"/>
              </a:ext>
            </a:extLst>
          </p:cNvPr>
          <p:cNvSpPr txBox="1"/>
          <p:nvPr/>
        </p:nvSpPr>
        <p:spPr>
          <a:xfrm>
            <a:off x="4968006" y="4501934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エア命令</a:t>
            </a:r>
            <a:endParaRPr lang="en-US" altLang="ja-JP" sz="1400" dirty="0"/>
          </a:p>
          <a:p>
            <a:r>
              <a:rPr lang="ja-JP" altLang="en-US" sz="1400" dirty="0"/>
              <a:t>発信準備状態へ</a:t>
            </a:r>
          </a:p>
        </p:txBody>
      </p:sp>
      <p:sp>
        <p:nvSpPr>
          <p:cNvPr id="55" name="爆発: 8 pt 54">
            <a:extLst>
              <a:ext uri="{FF2B5EF4-FFF2-40B4-BE49-F238E27FC236}">
                <a16:creationId xmlns:a16="http://schemas.microsoft.com/office/drawing/2014/main" id="{F6D93364-027A-4BFD-B64F-19751985151F}"/>
              </a:ext>
            </a:extLst>
          </p:cNvPr>
          <p:cNvSpPr/>
          <p:nvPr/>
        </p:nvSpPr>
        <p:spPr>
          <a:xfrm>
            <a:off x="4729955" y="4544746"/>
            <a:ext cx="255723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914A771-6DBF-46F5-9382-16E4B7A4F250}"/>
              </a:ext>
            </a:extLst>
          </p:cNvPr>
          <p:cNvSpPr txBox="1"/>
          <p:nvPr/>
        </p:nvSpPr>
        <p:spPr>
          <a:xfrm>
            <a:off x="7553512" y="4501934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エア命令</a:t>
            </a:r>
            <a:endParaRPr lang="en-US" altLang="ja-JP" sz="1400" dirty="0"/>
          </a:p>
          <a:p>
            <a:r>
              <a:rPr lang="ja-JP" altLang="en-US" sz="1400" dirty="0"/>
              <a:t>発信準備状態へ</a:t>
            </a:r>
          </a:p>
        </p:txBody>
      </p:sp>
      <p:sp>
        <p:nvSpPr>
          <p:cNvPr id="57" name="爆発: 8 pt 56">
            <a:extLst>
              <a:ext uri="{FF2B5EF4-FFF2-40B4-BE49-F238E27FC236}">
                <a16:creationId xmlns:a16="http://schemas.microsoft.com/office/drawing/2014/main" id="{D88BDE06-95D7-4D66-9E0E-5A676552B032}"/>
              </a:ext>
            </a:extLst>
          </p:cNvPr>
          <p:cNvSpPr/>
          <p:nvPr/>
        </p:nvSpPr>
        <p:spPr>
          <a:xfrm>
            <a:off x="7315461" y="4544746"/>
            <a:ext cx="255723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3A216F5B-CCA8-40D0-8F9F-631D8FA88BDA}"/>
              </a:ext>
            </a:extLst>
          </p:cNvPr>
          <p:cNvCxnSpPr>
            <a:cxnSpLocks/>
          </p:cNvCxnSpPr>
          <p:nvPr/>
        </p:nvCxnSpPr>
        <p:spPr>
          <a:xfrm>
            <a:off x="7440345" y="5410200"/>
            <a:ext cx="165471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78874E6-88F1-47FB-8704-4991007A95A5}"/>
              </a:ext>
            </a:extLst>
          </p:cNvPr>
          <p:cNvSpPr txBox="1"/>
          <p:nvPr/>
        </p:nvSpPr>
        <p:spPr>
          <a:xfrm>
            <a:off x="9253999" y="448501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※</a:t>
            </a:r>
            <a:r>
              <a:rPr lang="ja-JP" altLang="en-US" sz="1400" dirty="0">
                <a:solidFill>
                  <a:srgbClr val="FF0000"/>
                </a:solidFill>
              </a:rPr>
              <a:t>タイムアウト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　エア命令発信準備を解除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F3A5B4-6E49-4356-AB5D-22AFFF98261D}"/>
              </a:ext>
            </a:extLst>
          </p:cNvPr>
          <p:cNvSpPr txBox="1"/>
          <p:nvPr/>
        </p:nvSpPr>
        <p:spPr>
          <a:xfrm>
            <a:off x="7940656" y="512996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500mS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18BA95B-96E6-4BEA-BE88-FF4F4861B2F4}"/>
              </a:ext>
            </a:extLst>
          </p:cNvPr>
          <p:cNvCxnSpPr>
            <a:cxnSpLocks/>
          </p:cNvCxnSpPr>
          <p:nvPr/>
        </p:nvCxnSpPr>
        <p:spPr>
          <a:xfrm>
            <a:off x="9095055" y="4716780"/>
            <a:ext cx="0" cy="8534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爆発: 8 pt 64">
            <a:extLst>
              <a:ext uri="{FF2B5EF4-FFF2-40B4-BE49-F238E27FC236}">
                <a16:creationId xmlns:a16="http://schemas.microsoft.com/office/drawing/2014/main" id="{8A0F2428-8DE5-4976-8B46-10B3D53EB50C}"/>
              </a:ext>
            </a:extLst>
          </p:cNvPr>
          <p:cNvSpPr/>
          <p:nvPr/>
        </p:nvSpPr>
        <p:spPr>
          <a:xfrm>
            <a:off x="8997885" y="4544746"/>
            <a:ext cx="255723" cy="309603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DE1D303D-88D1-474A-957D-BC1DA12E0EA9}"/>
              </a:ext>
            </a:extLst>
          </p:cNvPr>
          <p:cNvCxnSpPr>
            <a:cxnSpLocks/>
          </p:cNvCxnSpPr>
          <p:nvPr/>
        </p:nvCxnSpPr>
        <p:spPr>
          <a:xfrm flipV="1">
            <a:off x="2063518" y="5327642"/>
            <a:ext cx="2158069" cy="418285"/>
          </a:xfrm>
          <a:prstGeom prst="bentConnector3">
            <a:avLst>
              <a:gd name="adj1" fmla="val 8848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6B4741A5-7573-4AE2-BD49-DC08B770E991}"/>
              </a:ext>
            </a:extLst>
          </p:cNvPr>
          <p:cNvCxnSpPr>
            <a:cxnSpLocks/>
          </p:cNvCxnSpPr>
          <p:nvPr/>
        </p:nvCxnSpPr>
        <p:spPr>
          <a:xfrm rot="10800000">
            <a:off x="4221592" y="5327643"/>
            <a:ext cx="476576" cy="418285"/>
          </a:xfrm>
          <a:prstGeom prst="bentConnector3">
            <a:avLst>
              <a:gd name="adj1" fmla="val 8997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CCF88948-226B-42B9-A636-F51471AF7C6F}"/>
              </a:ext>
            </a:extLst>
          </p:cNvPr>
          <p:cNvCxnSpPr>
            <a:cxnSpLocks/>
          </p:cNvCxnSpPr>
          <p:nvPr/>
        </p:nvCxnSpPr>
        <p:spPr>
          <a:xfrm flipV="1">
            <a:off x="4686374" y="5319319"/>
            <a:ext cx="1291191" cy="426608"/>
          </a:xfrm>
          <a:prstGeom prst="bentConnector3">
            <a:avLst>
              <a:gd name="adj1" fmla="val 8659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BB0EF550-07CF-4608-B371-03B6541E0BF9}"/>
              </a:ext>
            </a:extLst>
          </p:cNvPr>
          <p:cNvCxnSpPr>
            <a:cxnSpLocks/>
          </p:cNvCxnSpPr>
          <p:nvPr/>
        </p:nvCxnSpPr>
        <p:spPr>
          <a:xfrm rot="10800000">
            <a:off x="5955646" y="5319323"/>
            <a:ext cx="4758074" cy="412586"/>
          </a:xfrm>
          <a:prstGeom prst="bentConnector3">
            <a:avLst>
              <a:gd name="adj1" fmla="val 97724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575D11C3-A20E-4CFF-B1CA-21C91C950437}"/>
              </a:ext>
            </a:extLst>
          </p:cNvPr>
          <p:cNvCxnSpPr>
            <a:cxnSpLocks/>
          </p:cNvCxnSpPr>
          <p:nvPr/>
        </p:nvCxnSpPr>
        <p:spPr>
          <a:xfrm>
            <a:off x="3962786" y="1937288"/>
            <a:ext cx="0" cy="39605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35770050-56E0-454C-B1C8-43DA3B7AE438}"/>
              </a:ext>
            </a:extLst>
          </p:cNvPr>
          <p:cNvCxnSpPr>
            <a:cxnSpLocks/>
          </p:cNvCxnSpPr>
          <p:nvPr/>
        </p:nvCxnSpPr>
        <p:spPr>
          <a:xfrm>
            <a:off x="5791586" y="1844298"/>
            <a:ext cx="0" cy="405358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BFAE87E-8D70-4589-9E1F-870A3C1090C4}"/>
              </a:ext>
            </a:extLst>
          </p:cNvPr>
          <p:cNvSpPr txBox="1"/>
          <p:nvPr/>
        </p:nvSpPr>
        <p:spPr>
          <a:xfrm>
            <a:off x="7428330" y="5494494"/>
            <a:ext cx="18726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500mS</a:t>
            </a:r>
            <a:r>
              <a:rPr lang="ja-JP" altLang="en-US" sz="1400" b="1" dirty="0">
                <a:solidFill>
                  <a:srgbClr val="FF0000"/>
                </a:solidFill>
              </a:rPr>
              <a:t>中に通過</a:t>
            </a:r>
            <a:r>
              <a:rPr lang="en-US" altLang="ja-JP" sz="1400" b="1" dirty="0">
                <a:solidFill>
                  <a:srgbClr val="FF0000"/>
                </a:solidFill>
              </a:rPr>
              <a:t>OFF</a:t>
            </a:r>
            <a:r>
              <a:rPr lang="ja-JP" altLang="en-US" sz="1400" b="1" dirty="0">
                <a:solidFill>
                  <a:srgbClr val="FF0000"/>
                </a:solidFill>
              </a:rPr>
              <a:t>と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r>
              <a:rPr lang="ja-JP" altLang="en-US" sz="1400" b="1" dirty="0">
                <a:solidFill>
                  <a:srgbClr val="FF0000"/>
                </a:solidFill>
              </a:rPr>
              <a:t>ならなければ、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r>
              <a:rPr lang="ja-JP" altLang="en-US" sz="1400" b="1" dirty="0">
                <a:solidFill>
                  <a:srgbClr val="FF0000"/>
                </a:solidFill>
              </a:rPr>
              <a:t>タイムアウト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r>
              <a:rPr kumimoji="1" lang="ja-JP" altLang="en-US" sz="1400" b="1" dirty="0">
                <a:solidFill>
                  <a:srgbClr val="FF0000"/>
                </a:solidFill>
              </a:rPr>
              <a:t>発信準備を解除</a:t>
            </a:r>
          </a:p>
        </p:txBody>
      </p:sp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A2E6AE63-98AE-4285-8823-44524B89BFD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18363" y="3562647"/>
            <a:ext cx="1828191" cy="410568"/>
          </a:xfrm>
          <a:prstGeom prst="bentConnector3">
            <a:avLst>
              <a:gd name="adj1" fmla="val 95015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993E84E-EACD-4707-8885-78D5AC83537F}"/>
              </a:ext>
            </a:extLst>
          </p:cNvPr>
          <p:cNvSpPr txBox="1"/>
          <p:nvPr/>
        </p:nvSpPr>
        <p:spPr>
          <a:xfrm>
            <a:off x="8321656" y="2510395"/>
            <a:ext cx="2752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※</a:t>
            </a:r>
            <a:r>
              <a:rPr lang="ja-JP" altLang="en-US" sz="1400" dirty="0">
                <a:solidFill>
                  <a:srgbClr val="FF0000"/>
                </a:solidFill>
              </a:rPr>
              <a:t>装置停止により通過</a:t>
            </a:r>
            <a:r>
              <a:rPr lang="en-US" altLang="ja-JP" sz="1400" dirty="0">
                <a:solidFill>
                  <a:srgbClr val="FF0000"/>
                </a:solidFill>
              </a:rPr>
              <a:t>ON</a:t>
            </a:r>
            <a:r>
              <a:rPr lang="ja-JP" altLang="en-US" sz="1400" dirty="0">
                <a:solidFill>
                  <a:srgbClr val="FF0000"/>
                </a:solidFill>
              </a:rPr>
              <a:t>が続く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ABE9CF97-22B4-4498-A927-608F2279934A}"/>
              </a:ext>
            </a:extLst>
          </p:cNvPr>
          <p:cNvSpPr txBox="1"/>
          <p:nvPr/>
        </p:nvSpPr>
        <p:spPr>
          <a:xfrm>
            <a:off x="695444" y="24538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通過センサ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6F82E44E-4742-46B1-9F82-4E791C60723B}"/>
              </a:ext>
            </a:extLst>
          </p:cNvPr>
          <p:cNvSpPr txBox="1"/>
          <p:nvPr/>
        </p:nvSpPr>
        <p:spPr>
          <a:xfrm>
            <a:off x="661012" y="345496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C000"/>
                </a:solidFill>
              </a:rPr>
              <a:t>検知信号</a:t>
            </a:r>
            <a:endParaRPr lang="en-US" altLang="ja-JP" dirty="0">
              <a:solidFill>
                <a:srgbClr val="FFC000"/>
              </a:solidFill>
            </a:endParaRPr>
          </a:p>
          <a:p>
            <a:r>
              <a:rPr lang="en-US" altLang="ja-JP" dirty="0">
                <a:solidFill>
                  <a:srgbClr val="FFC000"/>
                </a:solidFill>
              </a:rPr>
              <a:t>(PE or </a:t>
            </a:r>
            <a:r>
              <a:rPr lang="ja-JP" altLang="en-US" dirty="0">
                <a:solidFill>
                  <a:srgbClr val="FFC000"/>
                </a:solidFill>
              </a:rPr>
              <a:t>白</a:t>
            </a:r>
            <a:r>
              <a:rPr lang="en-US" altLang="ja-JP" dirty="0">
                <a:solidFill>
                  <a:srgbClr val="FFC000"/>
                </a:solidFill>
              </a:rPr>
              <a:t>)</a:t>
            </a:r>
            <a:endParaRPr lang="ja-JP" altLang="en-US" dirty="0">
              <a:solidFill>
                <a:srgbClr val="FFC000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E243FB7-6B57-4D4A-A9BA-EA00AB66367E}"/>
              </a:ext>
            </a:extLst>
          </p:cNvPr>
          <p:cNvSpPr txBox="1"/>
          <p:nvPr/>
        </p:nvSpPr>
        <p:spPr>
          <a:xfrm>
            <a:off x="612753" y="53310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エア出力命令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DCD02E0-6266-4449-9F75-BA93E3F4FF95}"/>
              </a:ext>
            </a:extLst>
          </p:cNvPr>
          <p:cNvSpPr txBox="1"/>
          <p:nvPr/>
        </p:nvSpPr>
        <p:spPr>
          <a:xfrm>
            <a:off x="631174" y="1062267"/>
            <a:ext cx="102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検知信号を受けて、</a:t>
            </a:r>
            <a:r>
              <a:rPr lang="en-US" altLang="ja-JP" dirty="0"/>
              <a:t>500ms</a:t>
            </a:r>
            <a:r>
              <a:rPr lang="ja-JP" altLang="en-US" dirty="0"/>
              <a:t>以内に通過完了とならない場合、エア出力命令発信準備中を解除する。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4469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365FB60-CAB3-49EB-AA2C-4BA15DD47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B6AF22B-7B98-4DE7-870C-EF03E3B7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白検知</a:t>
            </a:r>
            <a:r>
              <a:rPr kumimoji="1" lang="ja-JP" altLang="en-US" dirty="0"/>
              <a:t>信号のタイムアウト</a:t>
            </a: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D7A84F8A-A1C2-4C69-907C-D5CDE546805B}"/>
              </a:ext>
            </a:extLst>
          </p:cNvPr>
          <p:cNvCxnSpPr>
            <a:cxnSpLocks/>
          </p:cNvCxnSpPr>
          <p:nvPr/>
        </p:nvCxnSpPr>
        <p:spPr>
          <a:xfrm>
            <a:off x="1906425" y="2445662"/>
            <a:ext cx="1425844" cy="418455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56787029-893F-4CEF-9894-B307F6C0E4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32274" y="2464121"/>
            <a:ext cx="1278604" cy="399992"/>
          </a:xfrm>
          <a:prstGeom prst="bentConnector3">
            <a:avLst>
              <a:gd name="adj1" fmla="val 508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418658E3-31D7-4867-8D1B-854B6FD41DCD}"/>
              </a:ext>
            </a:extLst>
          </p:cNvPr>
          <p:cNvCxnSpPr>
            <a:cxnSpLocks/>
          </p:cNvCxnSpPr>
          <p:nvPr/>
        </p:nvCxnSpPr>
        <p:spPr>
          <a:xfrm>
            <a:off x="4608942" y="2464124"/>
            <a:ext cx="544383" cy="399993"/>
          </a:xfrm>
          <a:prstGeom prst="bentConnector3">
            <a:avLst>
              <a:gd name="adj1" fmla="val 300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E6B85C9-8A89-4968-911E-D5EFDA5F71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9689" y="2463281"/>
            <a:ext cx="1541159" cy="401039"/>
          </a:xfrm>
          <a:prstGeom prst="bentConnector3">
            <a:avLst>
              <a:gd name="adj1" fmla="val 557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7963B7-5036-48CB-B225-21A616F03369}"/>
              </a:ext>
            </a:extLst>
          </p:cNvPr>
          <p:cNvSpPr txBox="1"/>
          <p:nvPr/>
        </p:nvSpPr>
        <p:spPr>
          <a:xfrm>
            <a:off x="2926883" y="252022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通過中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2BECF7-7A98-4FF4-80F7-500A51181FC8}"/>
              </a:ext>
            </a:extLst>
          </p:cNvPr>
          <p:cNvSpPr txBox="1"/>
          <p:nvPr/>
        </p:nvSpPr>
        <p:spPr>
          <a:xfrm>
            <a:off x="4965441" y="249667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通過中</a:t>
            </a: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6B53A6E-A571-485B-9015-CF81E4C4B616}"/>
              </a:ext>
            </a:extLst>
          </p:cNvPr>
          <p:cNvCxnSpPr>
            <a:cxnSpLocks/>
          </p:cNvCxnSpPr>
          <p:nvPr/>
        </p:nvCxnSpPr>
        <p:spPr>
          <a:xfrm>
            <a:off x="2063518" y="3752584"/>
            <a:ext cx="914401" cy="418455"/>
          </a:xfrm>
          <a:prstGeom prst="bentConnector3">
            <a:avLst>
              <a:gd name="adj1" fmla="val 39943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85A0B9F9-A233-4993-91A7-E35D46CABC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77919" y="3760469"/>
            <a:ext cx="1344477" cy="410567"/>
          </a:xfrm>
          <a:prstGeom prst="bentConnector3">
            <a:avLst>
              <a:gd name="adj1" fmla="val 81031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60440750-0352-4795-955B-500F88388927}"/>
              </a:ext>
            </a:extLst>
          </p:cNvPr>
          <p:cNvCxnSpPr>
            <a:cxnSpLocks/>
          </p:cNvCxnSpPr>
          <p:nvPr/>
        </p:nvCxnSpPr>
        <p:spPr>
          <a:xfrm>
            <a:off x="4322398" y="3761308"/>
            <a:ext cx="1057322" cy="424100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32BCCEA2-E905-461A-A8D3-715294F6A09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10414" y="3760055"/>
            <a:ext cx="1163860" cy="417467"/>
          </a:xfrm>
          <a:prstGeom prst="bentConnector3">
            <a:avLst>
              <a:gd name="adj1" fmla="val 77964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3ECB07D9-66AB-4CAA-8047-EAA48D2CABD8}"/>
              </a:ext>
            </a:extLst>
          </p:cNvPr>
          <p:cNvCxnSpPr>
            <a:cxnSpLocks/>
          </p:cNvCxnSpPr>
          <p:nvPr/>
        </p:nvCxnSpPr>
        <p:spPr>
          <a:xfrm>
            <a:off x="6643055" y="2464124"/>
            <a:ext cx="853562" cy="39999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91705A23-DF25-4EC4-861D-DC4E871D6316}"/>
              </a:ext>
            </a:extLst>
          </p:cNvPr>
          <p:cNvCxnSpPr>
            <a:cxnSpLocks/>
          </p:cNvCxnSpPr>
          <p:nvPr/>
        </p:nvCxnSpPr>
        <p:spPr>
          <a:xfrm>
            <a:off x="6463231" y="3760262"/>
            <a:ext cx="1383557" cy="403541"/>
          </a:xfrm>
          <a:prstGeom prst="bentConnector3">
            <a:avLst>
              <a:gd name="adj1" fmla="val 6873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A171B8A-5FB8-4B82-8441-314A6E76DB80}"/>
              </a:ext>
            </a:extLst>
          </p:cNvPr>
          <p:cNvSpPr txBox="1"/>
          <p:nvPr/>
        </p:nvSpPr>
        <p:spPr>
          <a:xfrm>
            <a:off x="4851059" y="38079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検知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926FBDC-439B-4B47-9A3D-5A09C19D0B65}"/>
              </a:ext>
            </a:extLst>
          </p:cNvPr>
          <p:cNvSpPr txBox="1"/>
          <p:nvPr/>
        </p:nvSpPr>
        <p:spPr>
          <a:xfrm>
            <a:off x="2475005" y="37912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検知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A74BF7D-CF72-4B38-AEDD-0AFC1D732B01}"/>
              </a:ext>
            </a:extLst>
          </p:cNvPr>
          <p:cNvSpPr txBox="1"/>
          <p:nvPr/>
        </p:nvSpPr>
        <p:spPr>
          <a:xfrm>
            <a:off x="7407271" y="37912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検知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1611F66-8F57-44B0-8936-6641D70F0AF7}"/>
              </a:ext>
            </a:extLst>
          </p:cNvPr>
          <p:cNvSpPr txBox="1"/>
          <p:nvPr/>
        </p:nvSpPr>
        <p:spPr>
          <a:xfrm>
            <a:off x="7202303" y="24751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通過中</a:t>
            </a:r>
          </a:p>
        </p:txBody>
      </p:sp>
      <p:sp>
        <p:nvSpPr>
          <p:cNvPr id="42" name="爆発: 8 pt 41">
            <a:extLst>
              <a:ext uri="{FF2B5EF4-FFF2-40B4-BE49-F238E27FC236}">
                <a16:creationId xmlns:a16="http://schemas.microsoft.com/office/drawing/2014/main" id="{B638C89E-54AA-4FC4-9194-743A390FB672}"/>
              </a:ext>
            </a:extLst>
          </p:cNvPr>
          <p:cNvSpPr/>
          <p:nvPr/>
        </p:nvSpPr>
        <p:spPr>
          <a:xfrm>
            <a:off x="6424814" y="4366878"/>
            <a:ext cx="255723" cy="309603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86E4D6C-4B51-45B1-8142-3276F868DAE2}"/>
              </a:ext>
            </a:extLst>
          </p:cNvPr>
          <p:cNvCxnSpPr>
            <a:cxnSpLocks/>
          </p:cNvCxnSpPr>
          <p:nvPr/>
        </p:nvCxnSpPr>
        <p:spPr>
          <a:xfrm>
            <a:off x="7058980" y="2354580"/>
            <a:ext cx="0" cy="20831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F48A2BCA-E730-4D7E-9BC6-66403BB1A517}"/>
              </a:ext>
            </a:extLst>
          </p:cNvPr>
          <p:cNvCxnSpPr>
            <a:cxnSpLocks/>
          </p:cNvCxnSpPr>
          <p:nvPr/>
        </p:nvCxnSpPr>
        <p:spPr>
          <a:xfrm>
            <a:off x="4837530" y="2354580"/>
            <a:ext cx="0" cy="23241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E113D8C-F05D-4B9A-BC70-C7E50612FE22}"/>
              </a:ext>
            </a:extLst>
          </p:cNvPr>
          <p:cNvCxnSpPr>
            <a:cxnSpLocks/>
          </p:cNvCxnSpPr>
          <p:nvPr/>
        </p:nvCxnSpPr>
        <p:spPr>
          <a:xfrm>
            <a:off x="2611715" y="2354580"/>
            <a:ext cx="0" cy="23241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2776566-0DD3-4B90-B1CE-DCF976BFEE4B}"/>
              </a:ext>
            </a:extLst>
          </p:cNvPr>
          <p:cNvSpPr txBox="1"/>
          <p:nvPr/>
        </p:nvSpPr>
        <p:spPr>
          <a:xfrm>
            <a:off x="2791078" y="4394956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エア命令</a:t>
            </a:r>
            <a:endParaRPr lang="en-US" altLang="ja-JP" sz="1400" dirty="0"/>
          </a:p>
          <a:p>
            <a:r>
              <a:rPr lang="ja-JP" altLang="en-US" sz="1400" dirty="0"/>
              <a:t>発信準備状態へ</a:t>
            </a:r>
          </a:p>
        </p:txBody>
      </p:sp>
      <p:sp>
        <p:nvSpPr>
          <p:cNvPr id="53" name="爆発: 8 pt 52">
            <a:extLst>
              <a:ext uri="{FF2B5EF4-FFF2-40B4-BE49-F238E27FC236}">
                <a16:creationId xmlns:a16="http://schemas.microsoft.com/office/drawing/2014/main" id="{2B014BDB-D460-4CFB-915F-A2FB62F68344}"/>
              </a:ext>
            </a:extLst>
          </p:cNvPr>
          <p:cNvSpPr/>
          <p:nvPr/>
        </p:nvSpPr>
        <p:spPr>
          <a:xfrm>
            <a:off x="2553027" y="4437768"/>
            <a:ext cx="255723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856B7F4-C6A7-4651-96C6-372B5CB47BC8}"/>
              </a:ext>
            </a:extLst>
          </p:cNvPr>
          <p:cNvSpPr txBox="1"/>
          <p:nvPr/>
        </p:nvSpPr>
        <p:spPr>
          <a:xfrm>
            <a:off x="4968006" y="4394956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エア命令</a:t>
            </a:r>
            <a:endParaRPr lang="en-US" altLang="ja-JP" sz="1400" dirty="0"/>
          </a:p>
          <a:p>
            <a:r>
              <a:rPr lang="ja-JP" altLang="en-US" sz="1400" dirty="0"/>
              <a:t>発信準備状態へ</a:t>
            </a:r>
          </a:p>
        </p:txBody>
      </p:sp>
      <p:sp>
        <p:nvSpPr>
          <p:cNvPr id="55" name="爆発: 8 pt 54">
            <a:extLst>
              <a:ext uri="{FF2B5EF4-FFF2-40B4-BE49-F238E27FC236}">
                <a16:creationId xmlns:a16="http://schemas.microsoft.com/office/drawing/2014/main" id="{F6D93364-027A-4BFD-B64F-19751985151F}"/>
              </a:ext>
            </a:extLst>
          </p:cNvPr>
          <p:cNvSpPr/>
          <p:nvPr/>
        </p:nvSpPr>
        <p:spPr>
          <a:xfrm>
            <a:off x="4729955" y="4437768"/>
            <a:ext cx="255723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F3A5B4-6E49-4356-AB5D-22AFFF98261D}"/>
              </a:ext>
            </a:extLst>
          </p:cNvPr>
          <p:cNvSpPr txBox="1"/>
          <p:nvPr/>
        </p:nvSpPr>
        <p:spPr>
          <a:xfrm>
            <a:off x="7086220" y="3042471"/>
            <a:ext cx="353173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50mS</a:t>
            </a:r>
            <a:r>
              <a:rPr lang="ja-JP" altLang="en-US" sz="1400" b="1" dirty="0">
                <a:solidFill>
                  <a:srgbClr val="FF0000"/>
                </a:solidFill>
              </a:rPr>
              <a:t>以内に通過センサが</a:t>
            </a:r>
            <a:r>
              <a:rPr lang="en-US" altLang="ja-JP" sz="1400" b="1" dirty="0">
                <a:solidFill>
                  <a:srgbClr val="FF0000"/>
                </a:solidFill>
              </a:rPr>
              <a:t>ON</a:t>
            </a:r>
            <a:r>
              <a:rPr lang="ja-JP" altLang="en-US" sz="1400" b="1" dirty="0">
                <a:solidFill>
                  <a:srgbClr val="FF0000"/>
                </a:solidFill>
              </a:rPr>
              <a:t>しない場合は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r>
              <a:rPr kumimoji="1" lang="ja-JP" altLang="en-US" sz="1400" b="1" dirty="0">
                <a:solidFill>
                  <a:srgbClr val="FF0000"/>
                </a:solidFill>
              </a:rPr>
              <a:t>エア出力命令準備を解除する。</a:t>
            </a:r>
            <a:endParaRPr kumimoji="1" lang="en-US" altLang="ja-JP" sz="1400" b="1" dirty="0">
              <a:solidFill>
                <a:srgbClr val="FF0000"/>
              </a:solidFill>
            </a:endParaRPr>
          </a:p>
        </p:txBody>
      </p: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DE1D303D-88D1-474A-957D-BC1DA12E0EA9}"/>
              </a:ext>
            </a:extLst>
          </p:cNvPr>
          <p:cNvCxnSpPr>
            <a:cxnSpLocks/>
          </p:cNvCxnSpPr>
          <p:nvPr/>
        </p:nvCxnSpPr>
        <p:spPr>
          <a:xfrm flipV="1">
            <a:off x="2063518" y="5327642"/>
            <a:ext cx="2158069" cy="418285"/>
          </a:xfrm>
          <a:prstGeom prst="bentConnector3">
            <a:avLst>
              <a:gd name="adj1" fmla="val 8848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6B4741A5-7573-4AE2-BD49-DC08B770E991}"/>
              </a:ext>
            </a:extLst>
          </p:cNvPr>
          <p:cNvCxnSpPr>
            <a:cxnSpLocks/>
          </p:cNvCxnSpPr>
          <p:nvPr/>
        </p:nvCxnSpPr>
        <p:spPr>
          <a:xfrm rot="10800000">
            <a:off x="4221592" y="5327643"/>
            <a:ext cx="476576" cy="418285"/>
          </a:xfrm>
          <a:prstGeom prst="bentConnector3">
            <a:avLst>
              <a:gd name="adj1" fmla="val 8997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CCF88948-226B-42B9-A636-F51471AF7C6F}"/>
              </a:ext>
            </a:extLst>
          </p:cNvPr>
          <p:cNvCxnSpPr>
            <a:cxnSpLocks/>
          </p:cNvCxnSpPr>
          <p:nvPr/>
        </p:nvCxnSpPr>
        <p:spPr>
          <a:xfrm flipV="1">
            <a:off x="4686374" y="5319319"/>
            <a:ext cx="1291191" cy="426608"/>
          </a:xfrm>
          <a:prstGeom prst="bentConnector3">
            <a:avLst>
              <a:gd name="adj1" fmla="val 8659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BB0EF550-07CF-4608-B371-03B6541E0BF9}"/>
              </a:ext>
            </a:extLst>
          </p:cNvPr>
          <p:cNvCxnSpPr>
            <a:cxnSpLocks/>
          </p:cNvCxnSpPr>
          <p:nvPr/>
        </p:nvCxnSpPr>
        <p:spPr>
          <a:xfrm rot="10800000">
            <a:off x="5955646" y="5319323"/>
            <a:ext cx="4758074" cy="412586"/>
          </a:xfrm>
          <a:prstGeom prst="bentConnector3">
            <a:avLst>
              <a:gd name="adj1" fmla="val 97724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575D11C3-A20E-4CFF-B1CA-21C91C950437}"/>
              </a:ext>
            </a:extLst>
          </p:cNvPr>
          <p:cNvCxnSpPr>
            <a:cxnSpLocks/>
          </p:cNvCxnSpPr>
          <p:nvPr/>
        </p:nvCxnSpPr>
        <p:spPr>
          <a:xfrm>
            <a:off x="3962786" y="2354580"/>
            <a:ext cx="0" cy="35433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35770050-56E0-454C-B1C8-43DA3B7AE438}"/>
              </a:ext>
            </a:extLst>
          </p:cNvPr>
          <p:cNvCxnSpPr>
            <a:cxnSpLocks/>
          </p:cNvCxnSpPr>
          <p:nvPr/>
        </p:nvCxnSpPr>
        <p:spPr>
          <a:xfrm>
            <a:off x="5791586" y="2354580"/>
            <a:ext cx="0" cy="35433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A2E6AE63-98AE-4285-8823-44524B89BFD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18363" y="3752720"/>
            <a:ext cx="1828191" cy="410568"/>
          </a:xfrm>
          <a:prstGeom prst="bentConnector3">
            <a:avLst>
              <a:gd name="adj1" fmla="val 95015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993E84E-EACD-4707-8885-78D5AC83537F}"/>
              </a:ext>
            </a:extLst>
          </p:cNvPr>
          <p:cNvSpPr txBox="1"/>
          <p:nvPr/>
        </p:nvSpPr>
        <p:spPr>
          <a:xfrm>
            <a:off x="897480" y="1703355"/>
            <a:ext cx="2752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※</a:t>
            </a:r>
            <a:r>
              <a:rPr lang="ja-JP" altLang="en-US" sz="1400" dirty="0">
                <a:solidFill>
                  <a:srgbClr val="FF0000"/>
                </a:solidFill>
              </a:rPr>
              <a:t>装置停止により通過</a:t>
            </a:r>
            <a:r>
              <a:rPr lang="en-US" altLang="ja-JP" sz="1400" dirty="0">
                <a:solidFill>
                  <a:srgbClr val="FF0000"/>
                </a:solidFill>
              </a:rPr>
              <a:t>ON</a:t>
            </a:r>
            <a:r>
              <a:rPr lang="ja-JP" altLang="en-US" sz="1400" dirty="0">
                <a:solidFill>
                  <a:srgbClr val="FF0000"/>
                </a:solidFill>
              </a:rPr>
              <a:t>が続く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ABE9CF97-22B4-4498-A927-608F2279934A}"/>
              </a:ext>
            </a:extLst>
          </p:cNvPr>
          <p:cNvSpPr txBox="1"/>
          <p:nvPr/>
        </p:nvSpPr>
        <p:spPr>
          <a:xfrm>
            <a:off x="695444" y="25535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通過センサ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6F82E44E-4742-46B1-9F82-4E791C60723B}"/>
              </a:ext>
            </a:extLst>
          </p:cNvPr>
          <p:cNvSpPr txBox="1"/>
          <p:nvPr/>
        </p:nvSpPr>
        <p:spPr>
          <a:xfrm>
            <a:off x="628728" y="38982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C000"/>
                </a:solidFill>
              </a:rPr>
              <a:t>白検知信号</a:t>
            </a:r>
            <a:endParaRPr lang="en-US" altLang="ja-JP" dirty="0">
              <a:solidFill>
                <a:srgbClr val="FFC000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3E243FB7-6B57-4D4A-A9BA-EA00AB66367E}"/>
              </a:ext>
            </a:extLst>
          </p:cNvPr>
          <p:cNvSpPr txBox="1"/>
          <p:nvPr/>
        </p:nvSpPr>
        <p:spPr>
          <a:xfrm>
            <a:off x="612753" y="53310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エア出力命令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A8D0F0D-5A93-4E6C-9D94-BBFF28CC32EB}"/>
              </a:ext>
            </a:extLst>
          </p:cNvPr>
          <p:cNvSpPr txBox="1"/>
          <p:nvPr/>
        </p:nvSpPr>
        <p:spPr>
          <a:xfrm>
            <a:off x="631174" y="1062267"/>
            <a:ext cx="102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検知信号を受けて、</a:t>
            </a:r>
            <a:r>
              <a:rPr lang="en-US" altLang="ja-JP" dirty="0"/>
              <a:t>500ms</a:t>
            </a:r>
            <a:r>
              <a:rPr lang="ja-JP" altLang="en-US" dirty="0"/>
              <a:t>以内に通過完了とならない場合、エア出力命令発信準備中を解除する。</a:t>
            </a:r>
            <a:endParaRPr lang="en-US" altLang="ja-JP" dirty="0"/>
          </a:p>
        </p:txBody>
      </p: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2461F924-6330-4714-9B3D-641B1F4056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15461" y="2463281"/>
            <a:ext cx="1541159" cy="401039"/>
          </a:xfrm>
          <a:prstGeom prst="bentConnector3">
            <a:avLst>
              <a:gd name="adj1" fmla="val 557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668D03DB-5682-4791-877B-A4ED18F68BE1}"/>
              </a:ext>
            </a:extLst>
          </p:cNvPr>
          <p:cNvCxnSpPr>
            <a:cxnSpLocks/>
          </p:cNvCxnSpPr>
          <p:nvPr/>
        </p:nvCxnSpPr>
        <p:spPr>
          <a:xfrm>
            <a:off x="2425735" y="2354580"/>
            <a:ext cx="0" cy="23241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94061DDE-3512-4D74-A9E2-166E45596360}"/>
              </a:ext>
            </a:extLst>
          </p:cNvPr>
          <p:cNvCxnSpPr>
            <a:cxnSpLocks/>
          </p:cNvCxnSpPr>
          <p:nvPr/>
        </p:nvCxnSpPr>
        <p:spPr>
          <a:xfrm>
            <a:off x="6552675" y="2391165"/>
            <a:ext cx="0" cy="212659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2A878CF-FB98-4CA7-ADB0-1F4F69BAB589}"/>
              </a:ext>
            </a:extLst>
          </p:cNvPr>
          <p:cNvCxnSpPr>
            <a:cxnSpLocks/>
          </p:cNvCxnSpPr>
          <p:nvPr/>
        </p:nvCxnSpPr>
        <p:spPr>
          <a:xfrm>
            <a:off x="6579916" y="3396174"/>
            <a:ext cx="47906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DD9DED39-B2DB-4F47-9755-811A893AC522}"/>
              </a:ext>
            </a:extLst>
          </p:cNvPr>
          <p:cNvSpPr/>
          <p:nvPr/>
        </p:nvSpPr>
        <p:spPr>
          <a:xfrm>
            <a:off x="7818363" y="4885956"/>
            <a:ext cx="894945" cy="109874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84123D3-F02F-42BC-B37C-7416FD70EA21}"/>
              </a:ext>
            </a:extLst>
          </p:cNvPr>
          <p:cNvSpPr txBox="1"/>
          <p:nvPr/>
        </p:nvSpPr>
        <p:spPr>
          <a:xfrm>
            <a:off x="8707313" y="4541824"/>
            <a:ext cx="293221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検知後の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50mS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以内に通過センサが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kumimoji="1" lang="en-US" altLang="ja-JP" sz="1400" b="1" dirty="0">
                <a:solidFill>
                  <a:srgbClr val="FF0000"/>
                </a:solidFill>
              </a:rPr>
              <a:t>ON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とならない為、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lang="ja-JP" altLang="en-US" sz="1400" b="1" dirty="0">
                <a:solidFill>
                  <a:srgbClr val="FF0000"/>
                </a:solidFill>
              </a:rPr>
              <a:t>エア出力命令を出さない</a:t>
            </a:r>
            <a:endParaRPr kumimoji="1" lang="en-US" altLang="ja-JP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27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8FE88-4A9E-460F-9A67-A834CFC2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lang="ja-JP" altLang="en-US" dirty="0"/>
              <a:t>動作　</a:t>
            </a:r>
            <a:r>
              <a:rPr kumimoji="1" lang="en-US" altLang="ja-JP" dirty="0"/>
              <a:t>PE</a:t>
            </a:r>
            <a:r>
              <a:rPr kumimoji="1" lang="ja-JP" altLang="en-US" dirty="0"/>
              <a:t>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85AF7CC-C46F-4DB1-9BF9-EF105254B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784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428049A-C59A-410B-80EB-F6E2EDFBE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D384A3C-4726-46EB-90E3-3BF45F27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lang="ja-JP" altLang="en-US" dirty="0"/>
              <a:t>　</a:t>
            </a:r>
            <a:r>
              <a:rPr lang="en-US" altLang="ja-JP" dirty="0"/>
              <a:t>PE</a:t>
            </a:r>
            <a:r>
              <a:rPr lang="ja-JP" altLang="en-US" dirty="0"/>
              <a:t>部の動作</a:t>
            </a:r>
            <a:endParaRPr kumimoji="1"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343B4A0D-7426-48DB-85F3-CB709CB5ED1D}"/>
              </a:ext>
            </a:extLst>
          </p:cNvPr>
          <p:cNvCxnSpPr>
            <a:cxnSpLocks/>
          </p:cNvCxnSpPr>
          <p:nvPr/>
        </p:nvCxnSpPr>
        <p:spPr>
          <a:xfrm>
            <a:off x="3285645" y="1255366"/>
            <a:ext cx="1425844" cy="418455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9886C994-D023-478E-A4D4-7B241EAF24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11494" y="1273825"/>
            <a:ext cx="1278604" cy="399992"/>
          </a:xfrm>
          <a:prstGeom prst="bentConnector3">
            <a:avLst>
              <a:gd name="adj1" fmla="val 508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B02C8676-AE87-4984-9556-776D66EC7C25}"/>
              </a:ext>
            </a:extLst>
          </p:cNvPr>
          <p:cNvCxnSpPr>
            <a:cxnSpLocks/>
          </p:cNvCxnSpPr>
          <p:nvPr/>
        </p:nvCxnSpPr>
        <p:spPr>
          <a:xfrm>
            <a:off x="3285645" y="3168486"/>
            <a:ext cx="914401" cy="418455"/>
          </a:xfrm>
          <a:prstGeom prst="bentConnector3">
            <a:avLst>
              <a:gd name="adj1" fmla="val 9661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7C341576-EA8C-46D6-835E-AD0CF55C47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00046" y="3176371"/>
            <a:ext cx="1344477" cy="410567"/>
          </a:xfrm>
          <a:prstGeom prst="bentConnector3">
            <a:avLst>
              <a:gd name="adj1" fmla="val 7763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EF22833-53E0-4419-8B7A-F620D5F7DAF4}"/>
              </a:ext>
            </a:extLst>
          </p:cNvPr>
          <p:cNvCxnSpPr>
            <a:cxnSpLocks/>
          </p:cNvCxnSpPr>
          <p:nvPr/>
        </p:nvCxnSpPr>
        <p:spPr>
          <a:xfrm>
            <a:off x="178231" y="1940841"/>
            <a:ext cx="1171379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6AC4DF4-D7DB-471F-8E52-2B0108E75180}"/>
              </a:ext>
            </a:extLst>
          </p:cNvPr>
          <p:cNvCxnSpPr>
            <a:cxnSpLocks/>
          </p:cNvCxnSpPr>
          <p:nvPr/>
        </p:nvCxnSpPr>
        <p:spPr>
          <a:xfrm>
            <a:off x="178231" y="4811620"/>
            <a:ext cx="117013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爆発: 8 pt 21">
            <a:extLst>
              <a:ext uri="{FF2B5EF4-FFF2-40B4-BE49-F238E27FC236}">
                <a16:creationId xmlns:a16="http://schemas.microsoft.com/office/drawing/2014/main" id="{1EBF8929-872A-482A-8045-F015774CACE6}"/>
              </a:ext>
            </a:extLst>
          </p:cNvPr>
          <p:cNvSpPr/>
          <p:nvPr/>
        </p:nvSpPr>
        <p:spPr>
          <a:xfrm>
            <a:off x="3866828" y="2142645"/>
            <a:ext cx="255723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DCE1889-3EBA-480D-BFED-3F51391D39B4}"/>
              </a:ext>
            </a:extLst>
          </p:cNvPr>
          <p:cNvCxnSpPr>
            <a:cxnSpLocks/>
          </p:cNvCxnSpPr>
          <p:nvPr/>
        </p:nvCxnSpPr>
        <p:spPr>
          <a:xfrm>
            <a:off x="3998564" y="1013048"/>
            <a:ext cx="0" cy="258037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651074A-1D95-4E2B-8769-6B40DF292C80}"/>
              </a:ext>
            </a:extLst>
          </p:cNvPr>
          <p:cNvSpPr txBox="1"/>
          <p:nvPr/>
        </p:nvSpPr>
        <p:spPr>
          <a:xfrm>
            <a:off x="4116709" y="21586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材質判定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01939AB-E569-4C05-B301-49EEFE087916}"/>
              </a:ext>
            </a:extLst>
          </p:cNvPr>
          <p:cNvSpPr txBox="1"/>
          <p:nvPr/>
        </p:nvSpPr>
        <p:spPr>
          <a:xfrm>
            <a:off x="364049" y="2876871"/>
            <a:ext cx="1036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カメラ</a:t>
            </a:r>
            <a:endParaRPr lang="en-US" altLang="ja-JP" dirty="0"/>
          </a:p>
          <a:p>
            <a:r>
              <a:rPr lang="ja-JP" altLang="en-US" dirty="0"/>
              <a:t>制御</a:t>
            </a:r>
            <a:r>
              <a:rPr lang="en-US" altLang="ja-JP" dirty="0"/>
              <a:t>BOX</a:t>
            </a:r>
          </a:p>
          <a:p>
            <a:r>
              <a:rPr lang="ja-JP" altLang="en-US" dirty="0"/>
              <a:t>動作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9D3B74D-2C5D-4B64-92B8-9E0F37D6C0E9}"/>
              </a:ext>
            </a:extLst>
          </p:cNvPr>
          <p:cNvSpPr txBox="1"/>
          <p:nvPr/>
        </p:nvSpPr>
        <p:spPr>
          <a:xfrm>
            <a:off x="1944440" y="13245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通過センサ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075B158-33FB-4838-B15B-8B1DC085A1FA}"/>
              </a:ext>
            </a:extLst>
          </p:cNvPr>
          <p:cNvSpPr txBox="1"/>
          <p:nvPr/>
        </p:nvSpPr>
        <p:spPr>
          <a:xfrm>
            <a:off x="367356" y="5389977"/>
            <a:ext cx="93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Arduino</a:t>
            </a:r>
          </a:p>
          <a:p>
            <a:r>
              <a:rPr lang="ja-JP" altLang="en-US" dirty="0"/>
              <a:t>動作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5620483-06A6-49BF-8D7B-A95619F48E77}"/>
              </a:ext>
            </a:extLst>
          </p:cNvPr>
          <p:cNvSpPr txBox="1"/>
          <p:nvPr/>
        </p:nvSpPr>
        <p:spPr>
          <a:xfrm>
            <a:off x="1910012" y="32363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C000"/>
                </a:solidFill>
              </a:rPr>
              <a:t>PE</a:t>
            </a:r>
            <a:r>
              <a:rPr lang="ja-JP" altLang="en-US" dirty="0">
                <a:solidFill>
                  <a:srgbClr val="FFC000"/>
                </a:solidFill>
              </a:rPr>
              <a:t>検知信号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D651B08-9CB9-4F4B-BA24-228748F49AA9}"/>
              </a:ext>
            </a:extLst>
          </p:cNvPr>
          <p:cNvCxnSpPr>
            <a:cxnSpLocks/>
          </p:cNvCxnSpPr>
          <p:nvPr/>
        </p:nvCxnSpPr>
        <p:spPr>
          <a:xfrm>
            <a:off x="4169047" y="2743203"/>
            <a:ext cx="0" cy="237899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6EF779-55C5-4379-91BF-0EB0D88D2C00}"/>
              </a:ext>
            </a:extLst>
          </p:cNvPr>
          <p:cNvSpPr txBox="1"/>
          <p:nvPr/>
        </p:nvSpPr>
        <p:spPr>
          <a:xfrm>
            <a:off x="4253127" y="497632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エア命令</a:t>
            </a:r>
            <a:endParaRPr lang="en-US" altLang="ja-JP" sz="1000" dirty="0"/>
          </a:p>
          <a:p>
            <a:r>
              <a:rPr lang="ja-JP" altLang="en-US" sz="1000" dirty="0"/>
              <a:t>発信準備中へ</a:t>
            </a:r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ED207338-B058-40B5-A1A3-ACB82B3B1EB0}"/>
              </a:ext>
            </a:extLst>
          </p:cNvPr>
          <p:cNvCxnSpPr>
            <a:cxnSpLocks/>
          </p:cNvCxnSpPr>
          <p:nvPr/>
        </p:nvCxnSpPr>
        <p:spPr>
          <a:xfrm flipV="1">
            <a:off x="3425127" y="5844279"/>
            <a:ext cx="2014779" cy="419999"/>
          </a:xfrm>
          <a:prstGeom prst="bentConnector3">
            <a:avLst>
              <a:gd name="adj1" fmla="val 9493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6AC726DD-D2F9-47C7-A8F8-4EBE74DAD96B}"/>
              </a:ext>
            </a:extLst>
          </p:cNvPr>
          <p:cNvCxnSpPr>
            <a:cxnSpLocks/>
          </p:cNvCxnSpPr>
          <p:nvPr/>
        </p:nvCxnSpPr>
        <p:spPr>
          <a:xfrm rot="10800000">
            <a:off x="5439910" y="5844281"/>
            <a:ext cx="1540015" cy="418284"/>
          </a:xfrm>
          <a:prstGeom prst="bentConnector3">
            <a:avLst>
              <a:gd name="adj1" fmla="val 9255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454D3FF-0604-4D93-BA94-FCD8BE33FF7C}"/>
              </a:ext>
            </a:extLst>
          </p:cNvPr>
          <p:cNvCxnSpPr>
            <a:cxnSpLocks/>
          </p:cNvCxnSpPr>
          <p:nvPr/>
        </p:nvCxnSpPr>
        <p:spPr>
          <a:xfrm>
            <a:off x="5331639" y="1083412"/>
            <a:ext cx="0" cy="532379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2F3C1E73-D6EF-400B-813A-BA0DA7E59847}"/>
              </a:ext>
            </a:extLst>
          </p:cNvPr>
          <p:cNvCxnSpPr>
            <a:cxnSpLocks/>
          </p:cNvCxnSpPr>
          <p:nvPr/>
        </p:nvCxnSpPr>
        <p:spPr>
          <a:xfrm flipV="1">
            <a:off x="6734508" y="5868961"/>
            <a:ext cx="631497" cy="393603"/>
          </a:xfrm>
          <a:prstGeom prst="bentConnector3">
            <a:avLst>
              <a:gd name="adj1" fmla="val 681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5357A9B3-4528-4DDD-9E6C-F2D19B78BC3E}"/>
              </a:ext>
            </a:extLst>
          </p:cNvPr>
          <p:cNvCxnSpPr>
            <a:cxnSpLocks/>
          </p:cNvCxnSpPr>
          <p:nvPr/>
        </p:nvCxnSpPr>
        <p:spPr>
          <a:xfrm rot="10800000">
            <a:off x="7229969" y="5868962"/>
            <a:ext cx="631554" cy="398919"/>
          </a:xfrm>
          <a:prstGeom prst="bentConnector3">
            <a:avLst>
              <a:gd name="adj1" fmla="val 74131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F633686B-3405-4E05-BAF0-A910C4DBFED2}"/>
              </a:ext>
            </a:extLst>
          </p:cNvPr>
          <p:cNvCxnSpPr>
            <a:cxnSpLocks/>
          </p:cNvCxnSpPr>
          <p:nvPr/>
        </p:nvCxnSpPr>
        <p:spPr>
          <a:xfrm>
            <a:off x="5988162" y="1273828"/>
            <a:ext cx="544383" cy="399993"/>
          </a:xfrm>
          <a:prstGeom prst="bentConnector3">
            <a:avLst>
              <a:gd name="adj1" fmla="val 300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0A66A64F-8416-4B07-9D48-A4C2C3A823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88909" y="1272985"/>
            <a:ext cx="1541159" cy="401039"/>
          </a:xfrm>
          <a:prstGeom prst="bentConnector3">
            <a:avLst>
              <a:gd name="adj1" fmla="val 557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爆発: 8 pt 91">
            <a:extLst>
              <a:ext uri="{FF2B5EF4-FFF2-40B4-BE49-F238E27FC236}">
                <a16:creationId xmlns:a16="http://schemas.microsoft.com/office/drawing/2014/main" id="{E50D5F30-07C8-4359-ACD0-9C04D1D8AAE8}"/>
              </a:ext>
            </a:extLst>
          </p:cNvPr>
          <p:cNvSpPr/>
          <p:nvPr/>
        </p:nvSpPr>
        <p:spPr>
          <a:xfrm>
            <a:off x="6026921" y="2142645"/>
            <a:ext cx="255723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28E8B06-D695-4468-84C3-C9BB46198804}"/>
              </a:ext>
            </a:extLst>
          </p:cNvPr>
          <p:cNvSpPr txBox="1"/>
          <p:nvPr/>
        </p:nvSpPr>
        <p:spPr>
          <a:xfrm>
            <a:off x="6266253" y="21743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材質判定</a:t>
            </a:r>
          </a:p>
        </p:txBody>
      </p: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A0828922-BDFA-457F-8C33-A8DB5D53D8AD}"/>
              </a:ext>
            </a:extLst>
          </p:cNvPr>
          <p:cNvCxnSpPr>
            <a:cxnSpLocks/>
          </p:cNvCxnSpPr>
          <p:nvPr/>
        </p:nvCxnSpPr>
        <p:spPr>
          <a:xfrm>
            <a:off x="5544525" y="3177211"/>
            <a:ext cx="988020" cy="415368"/>
          </a:xfrm>
          <a:prstGeom prst="bentConnector3">
            <a:avLst>
              <a:gd name="adj1" fmla="val 73137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コネクタ: カギ線 96">
            <a:extLst>
              <a:ext uri="{FF2B5EF4-FFF2-40B4-BE49-F238E27FC236}">
                <a16:creationId xmlns:a16="http://schemas.microsoft.com/office/drawing/2014/main" id="{5E84399C-645C-4394-B315-99AF11F332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32541" y="3176370"/>
            <a:ext cx="914400" cy="417055"/>
          </a:xfrm>
          <a:prstGeom prst="bentConnector3">
            <a:avLst>
              <a:gd name="adj1" fmla="val 94792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841F4CF4-E3F7-42E5-B01B-EA05425CBC3E}"/>
              </a:ext>
            </a:extLst>
          </p:cNvPr>
          <p:cNvCxnSpPr>
            <a:cxnSpLocks/>
          </p:cNvCxnSpPr>
          <p:nvPr/>
        </p:nvCxnSpPr>
        <p:spPr>
          <a:xfrm>
            <a:off x="6152863" y="1013044"/>
            <a:ext cx="0" cy="11954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コネクタ: カギ線 148">
            <a:extLst>
              <a:ext uri="{FF2B5EF4-FFF2-40B4-BE49-F238E27FC236}">
                <a16:creationId xmlns:a16="http://schemas.microsoft.com/office/drawing/2014/main" id="{9BFC5FC8-C525-4FC9-887C-BF00F6604914}"/>
              </a:ext>
            </a:extLst>
          </p:cNvPr>
          <p:cNvCxnSpPr>
            <a:cxnSpLocks/>
          </p:cNvCxnSpPr>
          <p:nvPr/>
        </p:nvCxnSpPr>
        <p:spPr>
          <a:xfrm>
            <a:off x="8030067" y="1272111"/>
            <a:ext cx="557111" cy="40032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コネクタ: カギ線 149">
            <a:extLst>
              <a:ext uri="{FF2B5EF4-FFF2-40B4-BE49-F238E27FC236}">
                <a16:creationId xmlns:a16="http://schemas.microsoft.com/office/drawing/2014/main" id="{AAB083A7-1574-4E9A-A493-EC75A59B50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30815" y="1270850"/>
            <a:ext cx="1336672" cy="40317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422149FF-63CD-4B1B-932D-AB09C97D0B76}"/>
              </a:ext>
            </a:extLst>
          </p:cNvPr>
          <p:cNvCxnSpPr>
            <a:cxnSpLocks/>
          </p:cNvCxnSpPr>
          <p:nvPr/>
        </p:nvCxnSpPr>
        <p:spPr>
          <a:xfrm>
            <a:off x="7169059" y="1069384"/>
            <a:ext cx="0" cy="532379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6B8A5B09-622C-45DC-B4F2-5984C8F6D57D}"/>
              </a:ext>
            </a:extLst>
          </p:cNvPr>
          <p:cNvSpPr txBox="1"/>
          <p:nvPr/>
        </p:nvSpPr>
        <p:spPr>
          <a:xfrm>
            <a:off x="6341671" y="498986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エア命令</a:t>
            </a:r>
            <a:endParaRPr lang="en-US" altLang="ja-JP" sz="1000" dirty="0"/>
          </a:p>
          <a:p>
            <a:r>
              <a:rPr lang="ja-JP" altLang="en-US" sz="1000" dirty="0"/>
              <a:t>発信準備中へ</a:t>
            </a:r>
          </a:p>
        </p:txBody>
      </p: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4686E4-BDBA-4636-A949-139243F3E471}"/>
              </a:ext>
            </a:extLst>
          </p:cNvPr>
          <p:cNvCxnSpPr>
            <a:cxnSpLocks/>
          </p:cNvCxnSpPr>
          <p:nvPr/>
        </p:nvCxnSpPr>
        <p:spPr>
          <a:xfrm>
            <a:off x="7446945" y="3176367"/>
            <a:ext cx="252622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爆発: 8 pt 168">
            <a:extLst>
              <a:ext uri="{FF2B5EF4-FFF2-40B4-BE49-F238E27FC236}">
                <a16:creationId xmlns:a16="http://schemas.microsoft.com/office/drawing/2014/main" id="{E8ADE91A-AEAD-499C-A33F-5695CAE41946}"/>
              </a:ext>
            </a:extLst>
          </p:cNvPr>
          <p:cNvSpPr/>
          <p:nvPr/>
        </p:nvSpPr>
        <p:spPr>
          <a:xfrm>
            <a:off x="8075391" y="2142645"/>
            <a:ext cx="255723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36993EFE-8E51-4CDC-83A2-E620033CE6A1}"/>
              </a:ext>
            </a:extLst>
          </p:cNvPr>
          <p:cNvSpPr txBox="1"/>
          <p:nvPr/>
        </p:nvSpPr>
        <p:spPr>
          <a:xfrm>
            <a:off x="8314721" y="21743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材質判定</a:t>
            </a:r>
          </a:p>
        </p:txBody>
      </p: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033D6EEC-EE64-472A-B183-C23E4B845B15}"/>
              </a:ext>
            </a:extLst>
          </p:cNvPr>
          <p:cNvCxnSpPr>
            <a:cxnSpLocks/>
          </p:cNvCxnSpPr>
          <p:nvPr/>
        </p:nvCxnSpPr>
        <p:spPr>
          <a:xfrm>
            <a:off x="8201332" y="1013044"/>
            <a:ext cx="0" cy="11954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F2A794C3-BFD7-41A5-8EE2-4F99F66D7DEA}"/>
              </a:ext>
            </a:extLst>
          </p:cNvPr>
          <p:cNvSpPr txBox="1"/>
          <p:nvPr/>
        </p:nvSpPr>
        <p:spPr>
          <a:xfrm>
            <a:off x="4104105" y="2878166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PE</a:t>
            </a:r>
            <a:r>
              <a:rPr lang="ja-JP" altLang="en-US" sz="1400" dirty="0"/>
              <a:t>検知</a:t>
            </a:r>
          </a:p>
        </p:txBody>
      </p: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C0A912-BFBA-4BE1-8422-6FA376110960}"/>
              </a:ext>
            </a:extLst>
          </p:cNvPr>
          <p:cNvCxnSpPr>
            <a:cxnSpLocks/>
          </p:cNvCxnSpPr>
          <p:nvPr/>
        </p:nvCxnSpPr>
        <p:spPr>
          <a:xfrm>
            <a:off x="6260351" y="2689860"/>
            <a:ext cx="0" cy="243233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381B802C-C7B6-40A5-ACD5-4B326958ACCC}"/>
              </a:ext>
            </a:extLst>
          </p:cNvPr>
          <p:cNvSpPr txBox="1"/>
          <p:nvPr/>
        </p:nvSpPr>
        <p:spPr>
          <a:xfrm>
            <a:off x="6252168" y="2878166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PE</a:t>
            </a:r>
            <a:r>
              <a:rPr lang="ja-JP" altLang="en-US" sz="1400" dirty="0"/>
              <a:t>検知</a:t>
            </a: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4DCA28B-8467-4CB1-A3E6-A971B0C7DC2B}"/>
              </a:ext>
            </a:extLst>
          </p:cNvPr>
          <p:cNvSpPr txBox="1"/>
          <p:nvPr/>
        </p:nvSpPr>
        <p:spPr>
          <a:xfrm>
            <a:off x="8122242" y="2884069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PE</a:t>
            </a:r>
            <a:r>
              <a:rPr lang="ja-JP" altLang="en-US" sz="1400" dirty="0"/>
              <a:t>未検知</a:t>
            </a: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3793ADE8-DBEC-417D-9688-316CD1228E85}"/>
              </a:ext>
            </a:extLst>
          </p:cNvPr>
          <p:cNvSpPr txBox="1"/>
          <p:nvPr/>
        </p:nvSpPr>
        <p:spPr>
          <a:xfrm>
            <a:off x="1882584" y="58230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エア出力命令</a:t>
            </a:r>
          </a:p>
        </p:txBody>
      </p: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344897B5-ECA9-4E9A-885B-95D5DB39507B}"/>
              </a:ext>
            </a:extLst>
          </p:cNvPr>
          <p:cNvGrpSpPr/>
          <p:nvPr/>
        </p:nvGrpSpPr>
        <p:grpSpPr>
          <a:xfrm>
            <a:off x="4157544" y="3531793"/>
            <a:ext cx="5181217" cy="1115119"/>
            <a:chOff x="-2716086" y="3456649"/>
            <a:chExt cx="5181216" cy="1115118"/>
          </a:xfrm>
        </p:grpSpPr>
        <p:cxnSp>
          <p:nvCxnSpPr>
            <p:cNvPr id="183" name="直線矢印コネクタ 182">
              <a:extLst>
                <a:ext uri="{FF2B5EF4-FFF2-40B4-BE49-F238E27FC236}">
                  <a16:creationId xmlns:a16="http://schemas.microsoft.com/office/drawing/2014/main" id="{AC644A83-43A3-480C-B2E3-24E369BA1EBC}"/>
                </a:ext>
              </a:extLst>
            </p:cNvPr>
            <p:cNvCxnSpPr>
              <a:cxnSpLocks/>
              <a:endCxn id="194" idx="6"/>
            </p:cNvCxnSpPr>
            <p:nvPr/>
          </p:nvCxnSpPr>
          <p:spPr>
            <a:xfrm flipH="1" flipV="1">
              <a:off x="-2716086" y="3456649"/>
              <a:ext cx="3303779" cy="52556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AFAF633-2E60-4A11-A8D4-4D12C0886C83}"/>
                </a:ext>
              </a:extLst>
            </p:cNvPr>
            <p:cNvSpPr txBox="1"/>
            <p:nvPr/>
          </p:nvSpPr>
          <p:spPr>
            <a:xfrm>
              <a:off x="587693" y="3925436"/>
              <a:ext cx="1877437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検知信号の遅延時間は、</a:t>
              </a:r>
              <a:endParaRPr lang="en-US" altLang="ja-JP" sz="1200" dirty="0"/>
            </a:p>
            <a:p>
              <a:r>
                <a:rPr lang="ja-JP" altLang="en-US" sz="1200" dirty="0"/>
                <a:t>モニターで設定可能</a:t>
              </a:r>
              <a:endParaRPr lang="en-US" altLang="ja-JP" sz="1200" dirty="0"/>
            </a:p>
            <a:p>
              <a:r>
                <a:rPr lang="en-US" altLang="ja-JP" sz="1200" b="1" dirty="0">
                  <a:solidFill>
                    <a:srgbClr val="FF0000"/>
                  </a:solidFill>
                </a:rPr>
                <a:t>※</a:t>
              </a:r>
              <a:r>
                <a:rPr lang="ja-JP" altLang="en-US" sz="1200" b="1" dirty="0">
                  <a:solidFill>
                    <a:srgbClr val="FF0000"/>
                  </a:solidFill>
                </a:rPr>
                <a:t>設定は</a:t>
              </a:r>
              <a:r>
                <a:rPr lang="en-US" altLang="ja-JP" sz="1200" b="1" dirty="0">
                  <a:solidFill>
                    <a:srgbClr val="FF0000"/>
                  </a:solidFill>
                </a:rPr>
                <a:t>0ms</a:t>
              </a:r>
              <a:r>
                <a:rPr lang="ja-JP" altLang="en-US" sz="1200" b="1" dirty="0">
                  <a:solidFill>
                    <a:srgbClr val="FF0000"/>
                  </a:solidFill>
                </a:rPr>
                <a:t>に</a:t>
              </a:r>
              <a:endParaRPr lang="en-US" altLang="ja-JP" sz="12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A559E267-45E8-4D3B-BDC2-63F73B922010}"/>
              </a:ext>
            </a:extLst>
          </p:cNvPr>
          <p:cNvCxnSpPr>
            <a:cxnSpLocks/>
          </p:cNvCxnSpPr>
          <p:nvPr/>
        </p:nvCxnSpPr>
        <p:spPr>
          <a:xfrm>
            <a:off x="4169045" y="3357011"/>
            <a:ext cx="333899" cy="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楕円 193">
            <a:extLst>
              <a:ext uri="{FF2B5EF4-FFF2-40B4-BE49-F238E27FC236}">
                <a16:creationId xmlns:a16="http://schemas.microsoft.com/office/drawing/2014/main" id="{5ACE9E24-E84B-4B34-BDD5-E61A287FDA36}"/>
              </a:ext>
            </a:extLst>
          </p:cNvPr>
          <p:cNvSpPr/>
          <p:nvPr/>
        </p:nvSpPr>
        <p:spPr>
          <a:xfrm>
            <a:off x="4002565" y="3470160"/>
            <a:ext cx="154979" cy="123265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926DD609-AEE0-4FE3-8349-FA5958FB0A48}"/>
              </a:ext>
            </a:extLst>
          </p:cNvPr>
          <p:cNvGrpSpPr/>
          <p:nvPr/>
        </p:nvGrpSpPr>
        <p:grpSpPr>
          <a:xfrm>
            <a:off x="4526178" y="3219927"/>
            <a:ext cx="4674725" cy="646331"/>
            <a:chOff x="924029" y="3556059"/>
            <a:chExt cx="4674723" cy="646331"/>
          </a:xfrm>
        </p:grpSpPr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B954B163-560F-42E7-A2AD-BBC020EF89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4029" y="3712538"/>
              <a:ext cx="2935145" cy="446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テキスト ボックス 202">
              <a:extLst>
                <a:ext uri="{FF2B5EF4-FFF2-40B4-BE49-F238E27FC236}">
                  <a16:creationId xmlns:a16="http://schemas.microsoft.com/office/drawing/2014/main" id="{B7F566A0-B452-41B7-B308-630E4BE1B191}"/>
                </a:ext>
              </a:extLst>
            </p:cNvPr>
            <p:cNvSpPr txBox="1"/>
            <p:nvPr/>
          </p:nvSpPr>
          <p:spPr>
            <a:xfrm>
              <a:off x="3859174" y="3556059"/>
              <a:ext cx="1739578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PE</a:t>
              </a:r>
              <a:r>
                <a:rPr lang="ja-JP" altLang="en-US" sz="1200" dirty="0"/>
                <a:t>検知信号時間は</a:t>
              </a:r>
              <a:endParaRPr lang="en-US" altLang="ja-JP" sz="1200" dirty="0"/>
            </a:p>
            <a:p>
              <a:r>
                <a:rPr lang="ja-JP" altLang="en-US" sz="1200" dirty="0"/>
                <a:t>モニターで設定可能</a:t>
              </a:r>
              <a:endParaRPr lang="en-US" altLang="ja-JP" sz="1200" dirty="0"/>
            </a:p>
            <a:p>
              <a:r>
                <a:rPr lang="en-US" altLang="ja-JP" sz="1200" b="1" dirty="0">
                  <a:solidFill>
                    <a:srgbClr val="FF0000"/>
                  </a:solidFill>
                </a:rPr>
                <a:t>※</a:t>
              </a:r>
              <a:r>
                <a:rPr lang="ja-JP" altLang="en-US" sz="1200" b="1" dirty="0">
                  <a:solidFill>
                    <a:srgbClr val="FF0000"/>
                  </a:solidFill>
                </a:rPr>
                <a:t>設定は</a:t>
              </a:r>
              <a:r>
                <a:rPr lang="en-US" altLang="ja-JP" sz="1200" b="1" dirty="0">
                  <a:solidFill>
                    <a:srgbClr val="FF0000"/>
                  </a:solidFill>
                </a:rPr>
                <a:t>20mS~50mS</a:t>
              </a:r>
              <a:r>
                <a:rPr lang="ja-JP" altLang="en-US" sz="1200" b="1" dirty="0">
                  <a:solidFill>
                    <a:srgbClr val="FF0000"/>
                  </a:solidFill>
                </a:rPr>
                <a:t>に</a:t>
              </a:r>
              <a:endParaRPr lang="en-US" altLang="ja-JP" sz="12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BAE89D96-55BA-4E31-8BB6-0F2A7312CDF8}"/>
              </a:ext>
            </a:extLst>
          </p:cNvPr>
          <p:cNvCxnSpPr>
            <a:cxnSpLocks/>
          </p:cNvCxnSpPr>
          <p:nvPr/>
        </p:nvCxnSpPr>
        <p:spPr>
          <a:xfrm>
            <a:off x="5340351" y="6034164"/>
            <a:ext cx="204171" cy="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グループ化 209">
            <a:extLst>
              <a:ext uri="{FF2B5EF4-FFF2-40B4-BE49-F238E27FC236}">
                <a16:creationId xmlns:a16="http://schemas.microsoft.com/office/drawing/2014/main" id="{310D10D5-AB4D-4AFE-A6C7-D5DE533DE74B}"/>
              </a:ext>
            </a:extLst>
          </p:cNvPr>
          <p:cNvGrpSpPr/>
          <p:nvPr/>
        </p:nvGrpSpPr>
        <p:grpSpPr>
          <a:xfrm>
            <a:off x="5544522" y="5419848"/>
            <a:ext cx="3899354" cy="614316"/>
            <a:chOff x="-1329527" y="3619537"/>
            <a:chExt cx="3899353" cy="614316"/>
          </a:xfrm>
        </p:grpSpPr>
        <p:cxnSp>
          <p:nvCxnSpPr>
            <p:cNvPr id="211" name="直線矢印コネクタ 210">
              <a:extLst>
                <a:ext uri="{FF2B5EF4-FFF2-40B4-BE49-F238E27FC236}">
                  <a16:creationId xmlns:a16="http://schemas.microsoft.com/office/drawing/2014/main" id="{EF6023FE-1B74-4A6F-82A3-667CB95528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329527" y="3763973"/>
              <a:ext cx="1982861" cy="4698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20E73A72-2B65-4D74-94C5-7FEB155FF6F7}"/>
                </a:ext>
              </a:extLst>
            </p:cNvPr>
            <p:cNvSpPr txBox="1"/>
            <p:nvPr/>
          </p:nvSpPr>
          <p:spPr>
            <a:xfrm>
              <a:off x="658725" y="3619537"/>
              <a:ext cx="1911101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20ms</a:t>
              </a:r>
              <a:r>
                <a:rPr lang="ja-JP" altLang="en-US" sz="1200" dirty="0"/>
                <a:t>の信号が出力される</a:t>
              </a:r>
              <a:endParaRPr lang="en-US" altLang="ja-JP" sz="1200" dirty="0"/>
            </a:p>
          </p:txBody>
        </p:sp>
      </p:grp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3F37CEA0-2306-4469-A0D0-A9B64F0DA922}"/>
              </a:ext>
            </a:extLst>
          </p:cNvPr>
          <p:cNvSpPr txBox="1"/>
          <p:nvPr/>
        </p:nvSpPr>
        <p:spPr>
          <a:xfrm>
            <a:off x="4332685" y="129163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通過中</a:t>
            </a:r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7351F719-276D-48A5-925F-F0762587D119}"/>
              </a:ext>
            </a:extLst>
          </p:cNvPr>
          <p:cNvSpPr txBox="1"/>
          <p:nvPr/>
        </p:nvSpPr>
        <p:spPr>
          <a:xfrm>
            <a:off x="6283019" y="129163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通過中</a:t>
            </a:r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0D71E5D2-2200-4CBA-A128-F5AB871D5533}"/>
              </a:ext>
            </a:extLst>
          </p:cNvPr>
          <p:cNvSpPr txBox="1"/>
          <p:nvPr/>
        </p:nvSpPr>
        <p:spPr>
          <a:xfrm>
            <a:off x="8340338" y="129163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通過中</a:t>
            </a:r>
          </a:p>
        </p:txBody>
      </p:sp>
      <p:cxnSp>
        <p:nvCxnSpPr>
          <p:cNvPr id="237" name="コネクタ: カギ線 236">
            <a:extLst>
              <a:ext uri="{FF2B5EF4-FFF2-40B4-BE49-F238E27FC236}">
                <a16:creationId xmlns:a16="http://schemas.microsoft.com/office/drawing/2014/main" id="{79296056-4226-47CC-ADB4-1B690D7784FC}"/>
              </a:ext>
            </a:extLst>
          </p:cNvPr>
          <p:cNvCxnSpPr>
            <a:cxnSpLocks/>
          </p:cNvCxnSpPr>
          <p:nvPr/>
        </p:nvCxnSpPr>
        <p:spPr>
          <a:xfrm>
            <a:off x="9606722" y="1269782"/>
            <a:ext cx="910828" cy="405309"/>
          </a:xfrm>
          <a:prstGeom prst="bentConnector3">
            <a:avLst>
              <a:gd name="adj1" fmla="val 3431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コネクタ: カギ線 237">
            <a:extLst>
              <a:ext uri="{FF2B5EF4-FFF2-40B4-BE49-F238E27FC236}">
                <a16:creationId xmlns:a16="http://schemas.microsoft.com/office/drawing/2014/main" id="{B9ABF409-349D-47D3-8325-DEADC7F50A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96970" y="1281447"/>
            <a:ext cx="425951" cy="394109"/>
          </a:xfrm>
          <a:prstGeom prst="bentConnector3">
            <a:avLst>
              <a:gd name="adj1" fmla="val 2540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コネクタ: カギ線 241">
            <a:extLst>
              <a:ext uri="{FF2B5EF4-FFF2-40B4-BE49-F238E27FC236}">
                <a16:creationId xmlns:a16="http://schemas.microsoft.com/office/drawing/2014/main" id="{4386FD33-EFC5-4016-B7BB-67EF2F0A7D9C}"/>
              </a:ext>
            </a:extLst>
          </p:cNvPr>
          <p:cNvCxnSpPr>
            <a:cxnSpLocks/>
          </p:cNvCxnSpPr>
          <p:nvPr/>
        </p:nvCxnSpPr>
        <p:spPr>
          <a:xfrm>
            <a:off x="10549073" y="1281962"/>
            <a:ext cx="421347" cy="404740"/>
          </a:xfrm>
          <a:prstGeom prst="bentConnector3">
            <a:avLst>
              <a:gd name="adj1" fmla="val 8617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コネクタ: カギ線 258">
            <a:extLst>
              <a:ext uri="{FF2B5EF4-FFF2-40B4-BE49-F238E27FC236}">
                <a16:creationId xmlns:a16="http://schemas.microsoft.com/office/drawing/2014/main" id="{531A043F-CA50-4A61-B2A4-5091651069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921743" y="1272175"/>
            <a:ext cx="733782" cy="404740"/>
          </a:xfrm>
          <a:prstGeom prst="bentConnector3">
            <a:avLst>
              <a:gd name="adj1" fmla="val 9543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AAB3B50B-8998-41FD-A0A4-D4E9B20284F2}"/>
              </a:ext>
            </a:extLst>
          </p:cNvPr>
          <p:cNvSpPr txBox="1"/>
          <p:nvPr/>
        </p:nvSpPr>
        <p:spPr>
          <a:xfrm>
            <a:off x="9854103" y="132978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通過中</a:t>
            </a:r>
          </a:p>
        </p:txBody>
      </p:sp>
      <p:sp>
        <p:nvSpPr>
          <p:cNvPr id="275" name="テキスト ボックス 274">
            <a:extLst>
              <a:ext uri="{FF2B5EF4-FFF2-40B4-BE49-F238E27FC236}">
                <a16:creationId xmlns:a16="http://schemas.microsoft.com/office/drawing/2014/main" id="{5EC1F6C4-3D93-4335-A66A-FFBDCFCD8FF7}"/>
              </a:ext>
            </a:extLst>
          </p:cNvPr>
          <p:cNvSpPr txBox="1"/>
          <p:nvPr/>
        </p:nvSpPr>
        <p:spPr>
          <a:xfrm>
            <a:off x="10816372" y="98033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※</a:t>
            </a:r>
            <a:r>
              <a:rPr lang="ja-JP" altLang="en-US" sz="1400" b="1" dirty="0">
                <a:solidFill>
                  <a:srgbClr val="FF0000"/>
                </a:solidFill>
              </a:rPr>
              <a:t>ノイズ発生</a:t>
            </a:r>
          </a:p>
        </p:txBody>
      </p:sp>
      <p:cxnSp>
        <p:nvCxnSpPr>
          <p:cNvPr id="276" name="コネクタ: カギ線 275">
            <a:extLst>
              <a:ext uri="{FF2B5EF4-FFF2-40B4-BE49-F238E27FC236}">
                <a16:creationId xmlns:a16="http://schemas.microsoft.com/office/drawing/2014/main" id="{A2398A9F-64BB-42D3-893D-327B2CCE9D44}"/>
              </a:ext>
            </a:extLst>
          </p:cNvPr>
          <p:cNvCxnSpPr>
            <a:cxnSpLocks/>
          </p:cNvCxnSpPr>
          <p:nvPr/>
        </p:nvCxnSpPr>
        <p:spPr>
          <a:xfrm>
            <a:off x="9263036" y="3177211"/>
            <a:ext cx="988020" cy="415368"/>
          </a:xfrm>
          <a:prstGeom prst="bentConnector3">
            <a:avLst>
              <a:gd name="adj1" fmla="val 82777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コネクタ: カギ線 276">
            <a:extLst>
              <a:ext uri="{FF2B5EF4-FFF2-40B4-BE49-F238E27FC236}">
                <a16:creationId xmlns:a16="http://schemas.microsoft.com/office/drawing/2014/main" id="{9FAF2C4C-5002-4A83-9CEC-9533C55F4C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51052" y="3175455"/>
            <a:ext cx="486270" cy="417970"/>
          </a:xfrm>
          <a:prstGeom prst="bentConnector3">
            <a:avLst>
              <a:gd name="adj1" fmla="val 85258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テキスト ボックス 278">
            <a:extLst>
              <a:ext uri="{FF2B5EF4-FFF2-40B4-BE49-F238E27FC236}">
                <a16:creationId xmlns:a16="http://schemas.microsoft.com/office/drawing/2014/main" id="{7DF64FB9-455F-4A95-8988-8FA085A27C8E}"/>
              </a:ext>
            </a:extLst>
          </p:cNvPr>
          <p:cNvSpPr txBox="1"/>
          <p:nvPr/>
        </p:nvSpPr>
        <p:spPr>
          <a:xfrm>
            <a:off x="9964369" y="21496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材質判定</a:t>
            </a:r>
          </a:p>
        </p:txBody>
      </p: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046646E7-C8D7-4034-8175-649FACF4986A}"/>
              </a:ext>
            </a:extLst>
          </p:cNvPr>
          <p:cNvCxnSpPr>
            <a:cxnSpLocks/>
          </p:cNvCxnSpPr>
          <p:nvPr/>
        </p:nvCxnSpPr>
        <p:spPr>
          <a:xfrm>
            <a:off x="9911998" y="1013044"/>
            <a:ext cx="0" cy="132375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テキスト ボックス 281">
            <a:extLst>
              <a:ext uri="{FF2B5EF4-FFF2-40B4-BE49-F238E27FC236}">
                <a16:creationId xmlns:a16="http://schemas.microsoft.com/office/drawing/2014/main" id="{A674CEBE-BBEF-4E49-84BC-4D4FC39B02E6}"/>
              </a:ext>
            </a:extLst>
          </p:cNvPr>
          <p:cNvSpPr txBox="1"/>
          <p:nvPr/>
        </p:nvSpPr>
        <p:spPr>
          <a:xfrm>
            <a:off x="11006599" y="21435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材質判定</a:t>
            </a:r>
          </a:p>
        </p:txBody>
      </p: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1CB95C32-3135-4900-B038-9634B313FA8F}"/>
              </a:ext>
            </a:extLst>
          </p:cNvPr>
          <p:cNvCxnSpPr>
            <a:cxnSpLocks/>
          </p:cNvCxnSpPr>
          <p:nvPr/>
        </p:nvCxnSpPr>
        <p:spPr>
          <a:xfrm>
            <a:off x="10910734" y="1013044"/>
            <a:ext cx="0" cy="128845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コネクタ: カギ線 284">
            <a:extLst>
              <a:ext uri="{FF2B5EF4-FFF2-40B4-BE49-F238E27FC236}">
                <a16:creationId xmlns:a16="http://schemas.microsoft.com/office/drawing/2014/main" id="{8EEDDD35-C122-4A37-AC77-AADD261F7240}"/>
              </a:ext>
            </a:extLst>
          </p:cNvPr>
          <p:cNvCxnSpPr>
            <a:cxnSpLocks/>
          </p:cNvCxnSpPr>
          <p:nvPr/>
        </p:nvCxnSpPr>
        <p:spPr>
          <a:xfrm>
            <a:off x="10324375" y="3177211"/>
            <a:ext cx="848793" cy="409728"/>
          </a:xfrm>
          <a:prstGeom prst="bentConnector3">
            <a:avLst>
              <a:gd name="adj1" fmla="val 81421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コネクタ: カギ線 285">
            <a:extLst>
              <a:ext uri="{FF2B5EF4-FFF2-40B4-BE49-F238E27FC236}">
                <a16:creationId xmlns:a16="http://schemas.microsoft.com/office/drawing/2014/main" id="{1F48F84F-2892-4187-B5C7-058A2567F8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150588" y="3176367"/>
            <a:ext cx="681355" cy="410572"/>
          </a:xfrm>
          <a:prstGeom prst="bentConnector3">
            <a:avLst>
              <a:gd name="adj1" fmla="val 94734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77E7565A-C679-489B-A5F4-7FE390AC8C2E}"/>
              </a:ext>
            </a:extLst>
          </p:cNvPr>
          <p:cNvCxnSpPr>
            <a:cxnSpLocks/>
          </p:cNvCxnSpPr>
          <p:nvPr/>
        </p:nvCxnSpPr>
        <p:spPr>
          <a:xfrm>
            <a:off x="11011362" y="1013044"/>
            <a:ext cx="0" cy="41523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矢印: 下 298">
            <a:extLst>
              <a:ext uri="{FF2B5EF4-FFF2-40B4-BE49-F238E27FC236}">
                <a16:creationId xmlns:a16="http://schemas.microsoft.com/office/drawing/2014/main" id="{7FD27B31-A803-4309-9358-B284CBC616CD}"/>
              </a:ext>
            </a:extLst>
          </p:cNvPr>
          <p:cNvSpPr/>
          <p:nvPr/>
        </p:nvSpPr>
        <p:spPr>
          <a:xfrm rot="7717694">
            <a:off x="11046508" y="1311163"/>
            <a:ext cx="187188" cy="20300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C5365386-F667-4303-A220-C86EB8E80011}"/>
              </a:ext>
            </a:extLst>
          </p:cNvPr>
          <p:cNvSpPr txBox="1"/>
          <p:nvPr/>
        </p:nvSpPr>
        <p:spPr>
          <a:xfrm>
            <a:off x="11078898" y="148302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>
                <a:solidFill>
                  <a:srgbClr val="FF0000"/>
                </a:solidFill>
              </a:rPr>
              <a:t>ノイズ発生による</a:t>
            </a:r>
            <a:endParaRPr lang="en-US" altLang="ja-JP" sz="800" dirty="0">
              <a:solidFill>
                <a:srgbClr val="FF0000"/>
              </a:solidFill>
            </a:endParaRPr>
          </a:p>
          <a:p>
            <a:r>
              <a:rPr lang="en-US" altLang="ja-JP" sz="800" dirty="0">
                <a:solidFill>
                  <a:srgbClr val="FF0000"/>
                </a:solidFill>
              </a:rPr>
              <a:t>PE</a:t>
            </a:r>
            <a:r>
              <a:rPr lang="ja-JP" altLang="en-US" sz="800" dirty="0">
                <a:solidFill>
                  <a:srgbClr val="FF0000"/>
                </a:solidFill>
              </a:rPr>
              <a:t>判定時は必ず</a:t>
            </a:r>
            <a:endParaRPr lang="en-US" altLang="ja-JP" sz="800" dirty="0">
              <a:solidFill>
                <a:srgbClr val="FF0000"/>
              </a:solidFill>
            </a:endParaRPr>
          </a:p>
          <a:p>
            <a:r>
              <a:rPr lang="ja-JP" altLang="en-US" sz="800" dirty="0">
                <a:solidFill>
                  <a:srgbClr val="FF0000"/>
                </a:solidFill>
              </a:rPr>
              <a:t>通過</a:t>
            </a:r>
            <a:r>
              <a:rPr lang="en-US" altLang="ja-JP" sz="800" dirty="0">
                <a:solidFill>
                  <a:srgbClr val="FF0000"/>
                </a:solidFill>
              </a:rPr>
              <a:t>OFF</a:t>
            </a:r>
            <a:r>
              <a:rPr lang="ja-JP" altLang="en-US" sz="800" dirty="0">
                <a:solidFill>
                  <a:srgbClr val="FF0000"/>
                </a:solidFill>
              </a:rPr>
              <a:t>となる。</a:t>
            </a:r>
          </a:p>
        </p:txBody>
      </p: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4EBE4BC-4CB4-427D-B853-94928781959D}"/>
              </a:ext>
            </a:extLst>
          </p:cNvPr>
          <p:cNvCxnSpPr>
            <a:cxnSpLocks/>
          </p:cNvCxnSpPr>
          <p:nvPr/>
        </p:nvCxnSpPr>
        <p:spPr>
          <a:xfrm>
            <a:off x="10074484" y="1029277"/>
            <a:ext cx="0" cy="409291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コネクタ: カギ線 313">
            <a:extLst>
              <a:ext uri="{FF2B5EF4-FFF2-40B4-BE49-F238E27FC236}">
                <a16:creationId xmlns:a16="http://schemas.microsoft.com/office/drawing/2014/main" id="{B98663D6-489B-4D7C-9421-2C38DB8C7080}"/>
              </a:ext>
            </a:extLst>
          </p:cNvPr>
          <p:cNvCxnSpPr>
            <a:cxnSpLocks/>
          </p:cNvCxnSpPr>
          <p:nvPr/>
        </p:nvCxnSpPr>
        <p:spPr>
          <a:xfrm flipV="1">
            <a:off x="7856048" y="5885194"/>
            <a:ext cx="2923881" cy="377373"/>
          </a:xfrm>
          <a:prstGeom prst="bentConnector3">
            <a:avLst>
              <a:gd name="adj1" fmla="val 9082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コネクタ: カギ線 314">
            <a:extLst>
              <a:ext uri="{FF2B5EF4-FFF2-40B4-BE49-F238E27FC236}">
                <a16:creationId xmlns:a16="http://schemas.microsoft.com/office/drawing/2014/main" id="{AAF30061-1CDB-4D26-AA12-D2D9FF7BC869}"/>
              </a:ext>
            </a:extLst>
          </p:cNvPr>
          <p:cNvCxnSpPr>
            <a:cxnSpLocks/>
          </p:cNvCxnSpPr>
          <p:nvPr/>
        </p:nvCxnSpPr>
        <p:spPr>
          <a:xfrm rot="10800000">
            <a:off x="10671663" y="5885194"/>
            <a:ext cx="1428540" cy="392253"/>
          </a:xfrm>
          <a:prstGeom prst="bentConnector3">
            <a:avLst>
              <a:gd name="adj1" fmla="val 9356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爆発: 8 pt 332">
            <a:extLst>
              <a:ext uri="{FF2B5EF4-FFF2-40B4-BE49-F238E27FC236}">
                <a16:creationId xmlns:a16="http://schemas.microsoft.com/office/drawing/2014/main" id="{0C60E02D-D325-4917-B176-CC653F932423}"/>
              </a:ext>
            </a:extLst>
          </p:cNvPr>
          <p:cNvSpPr/>
          <p:nvPr/>
        </p:nvSpPr>
        <p:spPr>
          <a:xfrm>
            <a:off x="9963109" y="5004028"/>
            <a:ext cx="255723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4" name="テキスト ボックス 333">
            <a:extLst>
              <a:ext uri="{FF2B5EF4-FFF2-40B4-BE49-F238E27FC236}">
                <a16:creationId xmlns:a16="http://schemas.microsoft.com/office/drawing/2014/main" id="{D4C26822-0CE1-40B6-8B5C-BC88CF4FB4B8}"/>
              </a:ext>
            </a:extLst>
          </p:cNvPr>
          <p:cNvSpPr txBox="1"/>
          <p:nvPr/>
        </p:nvSpPr>
        <p:spPr>
          <a:xfrm>
            <a:off x="10168205" y="497901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エア命令</a:t>
            </a:r>
            <a:endParaRPr lang="en-US" altLang="ja-JP" sz="1000" dirty="0"/>
          </a:p>
          <a:p>
            <a:r>
              <a:rPr lang="ja-JP" altLang="en-US" sz="1000" dirty="0"/>
              <a:t>発信準備中へ</a:t>
            </a:r>
          </a:p>
        </p:txBody>
      </p: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386BFC99-2447-4D06-8DF9-8ABAE45B5B42}"/>
              </a:ext>
            </a:extLst>
          </p:cNvPr>
          <p:cNvCxnSpPr>
            <a:cxnSpLocks/>
          </p:cNvCxnSpPr>
          <p:nvPr/>
        </p:nvCxnSpPr>
        <p:spPr>
          <a:xfrm>
            <a:off x="10511200" y="1029277"/>
            <a:ext cx="0" cy="53779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爆発: 8 pt 340">
            <a:extLst>
              <a:ext uri="{FF2B5EF4-FFF2-40B4-BE49-F238E27FC236}">
                <a16:creationId xmlns:a16="http://schemas.microsoft.com/office/drawing/2014/main" id="{8DFA0EED-076C-4ED9-893B-0333113E30F4}"/>
              </a:ext>
            </a:extLst>
          </p:cNvPr>
          <p:cNvSpPr/>
          <p:nvPr/>
        </p:nvSpPr>
        <p:spPr>
          <a:xfrm>
            <a:off x="10917445" y="5004028"/>
            <a:ext cx="255723" cy="309603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ADAC2897-E619-4190-9614-27FB8D7CC618}"/>
              </a:ext>
            </a:extLst>
          </p:cNvPr>
          <p:cNvSpPr txBox="1"/>
          <p:nvPr/>
        </p:nvSpPr>
        <p:spPr>
          <a:xfrm>
            <a:off x="11137114" y="4966311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※</a:t>
            </a:r>
            <a:r>
              <a:rPr lang="ja-JP" altLang="en-US" sz="1000" b="1" dirty="0">
                <a:solidFill>
                  <a:srgbClr val="FF0000"/>
                </a:solidFill>
              </a:rPr>
              <a:t>通過センサ</a:t>
            </a:r>
            <a:endParaRPr lang="en-US" altLang="ja-JP" sz="1000" b="1" dirty="0">
              <a:solidFill>
                <a:srgbClr val="FF0000"/>
              </a:solidFill>
            </a:endParaRPr>
          </a:p>
          <a:p>
            <a:r>
              <a:rPr lang="ja-JP" altLang="en-US" sz="1000" b="1" dirty="0">
                <a:solidFill>
                  <a:srgbClr val="FF0000"/>
                </a:solidFill>
              </a:rPr>
              <a:t>　</a:t>
            </a:r>
            <a:r>
              <a:rPr lang="en-US" altLang="ja-JP" sz="1000" b="1" dirty="0">
                <a:solidFill>
                  <a:srgbClr val="FF0000"/>
                </a:solidFill>
              </a:rPr>
              <a:t>OFF</a:t>
            </a:r>
            <a:r>
              <a:rPr lang="ja-JP" altLang="en-US" sz="1000" b="1" dirty="0">
                <a:solidFill>
                  <a:srgbClr val="FF0000"/>
                </a:solidFill>
              </a:rPr>
              <a:t>の為</a:t>
            </a:r>
            <a:endParaRPr lang="en-US" altLang="ja-JP" sz="1000" b="1" dirty="0">
              <a:solidFill>
                <a:srgbClr val="FF0000"/>
              </a:solidFill>
            </a:endParaRPr>
          </a:p>
          <a:p>
            <a:r>
              <a:rPr lang="ja-JP" altLang="en-US" sz="1000" b="1" dirty="0">
                <a:solidFill>
                  <a:srgbClr val="FF0000"/>
                </a:solidFill>
              </a:rPr>
              <a:t>　無視</a:t>
            </a:r>
          </a:p>
        </p:txBody>
      </p:sp>
      <p:sp>
        <p:nvSpPr>
          <p:cNvPr id="278" name="爆発: 8 pt 277">
            <a:extLst>
              <a:ext uri="{FF2B5EF4-FFF2-40B4-BE49-F238E27FC236}">
                <a16:creationId xmlns:a16="http://schemas.microsoft.com/office/drawing/2014/main" id="{7C8F1CF1-79B2-419A-82AA-8FDCE88DC168}"/>
              </a:ext>
            </a:extLst>
          </p:cNvPr>
          <p:cNvSpPr/>
          <p:nvPr/>
        </p:nvSpPr>
        <p:spPr>
          <a:xfrm>
            <a:off x="9786057" y="2142645"/>
            <a:ext cx="255723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1" name="爆発: 8 pt 280">
            <a:extLst>
              <a:ext uri="{FF2B5EF4-FFF2-40B4-BE49-F238E27FC236}">
                <a16:creationId xmlns:a16="http://schemas.microsoft.com/office/drawing/2014/main" id="{7339C7C0-0136-428C-8D18-2D5C5B852B2B}"/>
              </a:ext>
            </a:extLst>
          </p:cNvPr>
          <p:cNvSpPr/>
          <p:nvPr/>
        </p:nvSpPr>
        <p:spPr>
          <a:xfrm>
            <a:off x="10802256" y="2142645"/>
            <a:ext cx="255723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" name="爆発: 8 pt 42">
            <a:extLst>
              <a:ext uri="{FF2B5EF4-FFF2-40B4-BE49-F238E27FC236}">
                <a16:creationId xmlns:a16="http://schemas.microsoft.com/office/drawing/2014/main" id="{41D93665-1CD7-4462-A60A-85AF780F0754}"/>
              </a:ext>
            </a:extLst>
          </p:cNvPr>
          <p:cNvSpPr/>
          <p:nvPr/>
        </p:nvSpPr>
        <p:spPr>
          <a:xfrm>
            <a:off x="4041185" y="5010593"/>
            <a:ext cx="255723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2" name="爆発: 8 pt 151">
            <a:extLst>
              <a:ext uri="{FF2B5EF4-FFF2-40B4-BE49-F238E27FC236}">
                <a16:creationId xmlns:a16="http://schemas.microsoft.com/office/drawing/2014/main" id="{5CE1C58A-DC64-4530-9681-EA96B9C50BA1}"/>
              </a:ext>
            </a:extLst>
          </p:cNvPr>
          <p:cNvSpPr/>
          <p:nvPr/>
        </p:nvSpPr>
        <p:spPr>
          <a:xfrm>
            <a:off x="6135867" y="5004028"/>
            <a:ext cx="255723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BA7AF476-2534-4B47-9405-EEFA70A3FE9E}"/>
              </a:ext>
            </a:extLst>
          </p:cNvPr>
          <p:cNvCxnSpPr>
            <a:cxnSpLocks/>
          </p:cNvCxnSpPr>
          <p:nvPr/>
        </p:nvCxnSpPr>
        <p:spPr>
          <a:xfrm>
            <a:off x="4893864" y="5696848"/>
            <a:ext cx="437776" cy="82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5975221-EDD5-4C20-A4C8-0BDA93E2EB38}"/>
              </a:ext>
            </a:extLst>
          </p:cNvPr>
          <p:cNvSpPr txBox="1"/>
          <p:nvPr/>
        </p:nvSpPr>
        <p:spPr>
          <a:xfrm>
            <a:off x="3491121" y="5477557"/>
            <a:ext cx="141577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通過完了の</a:t>
            </a:r>
            <a:endParaRPr lang="en-US" altLang="ja-JP" sz="1200" dirty="0"/>
          </a:p>
          <a:p>
            <a:r>
              <a:rPr lang="ja-JP" altLang="en-US" sz="1200" dirty="0"/>
              <a:t>タイミングで出力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48309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5B3F94D-CFF7-48D6-BAB2-D8AB8B51A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697314E-708C-4A4B-B31D-00BAC432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PE</a:t>
            </a:r>
            <a:r>
              <a:rPr lang="ja-JP" altLang="en-US" dirty="0"/>
              <a:t>部　通過センサノイズによる連続</a:t>
            </a:r>
            <a:r>
              <a:rPr lang="en-US" altLang="ja-JP" dirty="0"/>
              <a:t>PE</a:t>
            </a:r>
            <a:r>
              <a:rPr lang="ja-JP" altLang="en-US" dirty="0"/>
              <a:t>検知　問題点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81DD5AC-E9CC-4A6E-9E3F-AD69D831333E}"/>
              </a:ext>
            </a:extLst>
          </p:cNvPr>
          <p:cNvGrpSpPr/>
          <p:nvPr/>
        </p:nvGrpSpPr>
        <p:grpSpPr>
          <a:xfrm>
            <a:off x="1591399" y="1514496"/>
            <a:ext cx="9065380" cy="4916801"/>
            <a:chOff x="581354" y="985400"/>
            <a:chExt cx="10040166" cy="5445497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E88534A6-A606-4B9D-A1C4-CE9D29A29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8275" y="985400"/>
              <a:ext cx="7551985" cy="5445497"/>
            </a:xfrm>
            <a:prstGeom prst="rect">
              <a:avLst/>
            </a:prstGeom>
          </p:spPr>
        </p:pic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97E8B07-55A7-49CC-AFCA-1F962600A45F}"/>
                </a:ext>
              </a:extLst>
            </p:cNvPr>
            <p:cNvSpPr/>
            <p:nvPr/>
          </p:nvSpPr>
          <p:spPr>
            <a:xfrm>
              <a:off x="5711190" y="2202180"/>
              <a:ext cx="384810" cy="81534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B259938-712A-4EBA-AD6F-5A02656AC074}"/>
                </a:ext>
              </a:extLst>
            </p:cNvPr>
            <p:cNvSpPr/>
            <p:nvPr/>
          </p:nvSpPr>
          <p:spPr>
            <a:xfrm>
              <a:off x="4728210" y="2202180"/>
              <a:ext cx="384810" cy="81534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6073AF4-2413-4359-BC88-6CFD9B544D78}"/>
                </a:ext>
              </a:extLst>
            </p:cNvPr>
            <p:cNvSpPr/>
            <p:nvPr/>
          </p:nvSpPr>
          <p:spPr>
            <a:xfrm>
              <a:off x="2434590" y="2202180"/>
              <a:ext cx="384810" cy="81534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056C1938-17C7-47FC-A3F0-2AAC03CF0C3E}"/>
                </a:ext>
              </a:extLst>
            </p:cNvPr>
            <p:cNvSpPr/>
            <p:nvPr/>
          </p:nvSpPr>
          <p:spPr>
            <a:xfrm>
              <a:off x="5825490" y="3505200"/>
              <a:ext cx="495300" cy="90678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BC9A8CC3-0258-4FB4-A6B9-9B6B269B2FDB}"/>
                </a:ext>
              </a:extLst>
            </p:cNvPr>
            <p:cNvSpPr/>
            <p:nvPr/>
          </p:nvSpPr>
          <p:spPr>
            <a:xfrm>
              <a:off x="4842510" y="3505200"/>
              <a:ext cx="495300" cy="90678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91F051C4-3599-4FDA-AA5F-B721740C93D8}"/>
                </a:ext>
              </a:extLst>
            </p:cNvPr>
            <p:cNvSpPr/>
            <p:nvPr/>
          </p:nvSpPr>
          <p:spPr>
            <a:xfrm>
              <a:off x="2548890" y="3505200"/>
              <a:ext cx="495300" cy="90678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6F2131A1-5B0A-4B25-85B4-53A34967E0F7}"/>
                </a:ext>
              </a:extLst>
            </p:cNvPr>
            <p:cNvSpPr/>
            <p:nvPr/>
          </p:nvSpPr>
          <p:spPr>
            <a:xfrm>
              <a:off x="2266950" y="4463223"/>
              <a:ext cx="948690" cy="52197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39657A0B-BEC8-407F-9D6C-A6F901617CE1}"/>
                </a:ext>
              </a:extLst>
            </p:cNvPr>
            <p:cNvSpPr/>
            <p:nvPr/>
          </p:nvSpPr>
          <p:spPr>
            <a:xfrm>
              <a:off x="4552950" y="4463223"/>
              <a:ext cx="948690" cy="52197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E39D6F78-C825-4AF1-AB4B-D6B34C0FD751}"/>
                </a:ext>
              </a:extLst>
            </p:cNvPr>
            <p:cNvSpPr/>
            <p:nvPr/>
          </p:nvSpPr>
          <p:spPr>
            <a:xfrm>
              <a:off x="5621655" y="4463223"/>
              <a:ext cx="948690" cy="52197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487E8AE-5AAE-40F0-B45A-BE2B541566A9}"/>
                </a:ext>
              </a:extLst>
            </p:cNvPr>
            <p:cNvSpPr txBox="1"/>
            <p:nvPr/>
          </p:nvSpPr>
          <p:spPr>
            <a:xfrm>
              <a:off x="833631" y="2558055"/>
              <a:ext cx="1482790" cy="409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FF0000"/>
                  </a:solidFill>
                </a:rPr>
                <a:t>通過センサ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9FBEAAFA-DCF9-4D5B-B2F2-3C8111457AA5}"/>
                </a:ext>
              </a:extLst>
            </p:cNvPr>
            <p:cNvSpPr txBox="1"/>
            <p:nvPr/>
          </p:nvSpPr>
          <p:spPr>
            <a:xfrm>
              <a:off x="793626" y="3575987"/>
              <a:ext cx="1482790" cy="409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C000"/>
                  </a:solidFill>
                </a:rPr>
                <a:t>PE</a:t>
              </a:r>
              <a:r>
                <a:rPr lang="ja-JP" altLang="en-US" dirty="0">
                  <a:solidFill>
                    <a:srgbClr val="FFC000"/>
                  </a:solidFill>
                </a:rPr>
                <a:t>検知信号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0BB282F-396E-4360-84CC-631300AA9EC9}"/>
                </a:ext>
              </a:extLst>
            </p:cNvPr>
            <p:cNvSpPr txBox="1"/>
            <p:nvPr/>
          </p:nvSpPr>
          <p:spPr>
            <a:xfrm>
              <a:off x="581354" y="3997823"/>
              <a:ext cx="1738443" cy="409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00B0F0"/>
                  </a:solidFill>
                </a:rPr>
                <a:t>エア出力命令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85DAA19-5DD2-4DC6-A647-DB8558FB0216}"/>
                </a:ext>
              </a:extLst>
            </p:cNvPr>
            <p:cNvSpPr txBox="1"/>
            <p:nvPr/>
          </p:nvSpPr>
          <p:spPr>
            <a:xfrm>
              <a:off x="1038939" y="4472164"/>
              <a:ext cx="1227137" cy="409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7030A0"/>
                  </a:solidFill>
                </a:rPr>
                <a:t>エア出力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BC537E6F-6E65-4798-8BD5-569A3A2FCE02}"/>
                </a:ext>
              </a:extLst>
            </p:cNvPr>
            <p:cNvSpPr txBox="1"/>
            <p:nvPr/>
          </p:nvSpPr>
          <p:spPr>
            <a:xfrm>
              <a:off x="2897832" y="1866281"/>
              <a:ext cx="3016711" cy="409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00B0F0"/>
                  </a:solidFill>
                </a:rPr>
                <a:t>通過センサ信号にノイズ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E284848-C1A9-4178-8B13-BEDC92CC2BE9}"/>
                </a:ext>
              </a:extLst>
            </p:cNvPr>
            <p:cNvSpPr txBox="1"/>
            <p:nvPr/>
          </p:nvSpPr>
          <p:spPr>
            <a:xfrm>
              <a:off x="2491740" y="2990744"/>
              <a:ext cx="8129780" cy="7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00B050"/>
                  </a:solidFill>
                </a:rPr>
                <a:t>通過信号ノイズにより、</a:t>
              </a:r>
              <a:r>
                <a:rPr lang="en-US" altLang="ja-JP" dirty="0">
                  <a:solidFill>
                    <a:srgbClr val="00B050"/>
                  </a:solidFill>
                </a:rPr>
                <a:t>1</a:t>
              </a:r>
              <a:r>
                <a:rPr lang="ja-JP" altLang="en-US" dirty="0">
                  <a:solidFill>
                    <a:srgbClr val="00B050"/>
                  </a:solidFill>
                </a:rPr>
                <a:t>つのキャップに</a:t>
              </a:r>
              <a:r>
                <a:rPr lang="en-US" altLang="ja-JP" dirty="0">
                  <a:solidFill>
                    <a:srgbClr val="00B050"/>
                  </a:solidFill>
                </a:rPr>
                <a:t>2</a:t>
              </a:r>
              <a:r>
                <a:rPr lang="ja-JP" altLang="en-US" dirty="0">
                  <a:solidFill>
                    <a:srgbClr val="00B050"/>
                  </a:solidFill>
                </a:rPr>
                <a:t>つの</a:t>
              </a:r>
              <a:r>
                <a:rPr lang="en-US" altLang="ja-JP" dirty="0">
                  <a:solidFill>
                    <a:srgbClr val="00B050"/>
                  </a:solidFill>
                </a:rPr>
                <a:t>PE</a:t>
              </a:r>
              <a:r>
                <a:rPr lang="ja-JP" altLang="en-US" dirty="0">
                  <a:solidFill>
                    <a:srgbClr val="00B050"/>
                  </a:solidFill>
                </a:rPr>
                <a:t>検知発生</a:t>
              </a:r>
              <a:endParaRPr lang="en-US" altLang="ja-JP" dirty="0">
                <a:solidFill>
                  <a:srgbClr val="00B050"/>
                </a:solidFill>
              </a:endParaRPr>
            </a:p>
            <a:p>
              <a:r>
                <a:rPr lang="ja-JP" altLang="en-US" dirty="0">
                  <a:solidFill>
                    <a:srgbClr val="00B050"/>
                  </a:solidFill>
                </a:rPr>
                <a:t>（カメラ制御は通過信号の立上りをトリガーに</a:t>
              </a:r>
              <a:r>
                <a:rPr lang="en-US" altLang="ja-JP" dirty="0">
                  <a:solidFill>
                    <a:srgbClr val="00B050"/>
                  </a:solidFill>
                </a:rPr>
                <a:t>PE</a:t>
              </a:r>
              <a:r>
                <a:rPr lang="ja-JP" altLang="en-US" dirty="0">
                  <a:solidFill>
                    <a:srgbClr val="00B050"/>
                  </a:solidFill>
                </a:rPr>
                <a:t>判定している為。）</a:t>
              </a:r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7C4CCF-CAF8-40DD-8462-AB742ACBEB13}"/>
              </a:ext>
            </a:extLst>
          </p:cNvPr>
          <p:cNvSpPr txBox="1"/>
          <p:nvPr/>
        </p:nvSpPr>
        <p:spPr>
          <a:xfrm>
            <a:off x="2200848" y="953537"/>
            <a:ext cx="8858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通過センサにノイズが出ることで、</a:t>
            </a:r>
            <a:r>
              <a:rPr lang="en-US" altLang="ja-JP" dirty="0">
                <a:solidFill>
                  <a:srgbClr val="FF0000"/>
                </a:solidFill>
              </a:rPr>
              <a:t>PE</a:t>
            </a:r>
            <a:r>
              <a:rPr lang="ja-JP" altLang="en-US" dirty="0">
                <a:solidFill>
                  <a:srgbClr val="FF0000"/>
                </a:solidFill>
              </a:rPr>
              <a:t>検知信号が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ja-JP" altLang="en-US" dirty="0">
                <a:solidFill>
                  <a:srgbClr val="FF0000"/>
                </a:solidFill>
              </a:rPr>
              <a:t>回発信される為、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Arduino</a:t>
            </a:r>
            <a:r>
              <a:rPr lang="ja-JP" altLang="en-US" dirty="0">
                <a:solidFill>
                  <a:srgbClr val="FF0000"/>
                </a:solidFill>
              </a:rPr>
              <a:t>が反応し、エア出力も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つのキャップに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ja-JP" altLang="en-US" dirty="0">
                <a:solidFill>
                  <a:srgbClr val="FF0000"/>
                </a:solidFill>
              </a:rPr>
              <a:t>回となってしまう。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AAC9250-DD0A-4F33-ACD6-1708E5DF41FD}"/>
              </a:ext>
            </a:extLst>
          </p:cNvPr>
          <p:cNvSpPr txBox="1"/>
          <p:nvPr/>
        </p:nvSpPr>
        <p:spPr>
          <a:xfrm>
            <a:off x="21519" y="1034133"/>
            <a:ext cx="2264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</a:rPr>
              <a:t>【</a:t>
            </a:r>
            <a:r>
              <a:rPr lang="ja-JP" altLang="en-US" sz="3200" b="1" dirty="0">
                <a:solidFill>
                  <a:srgbClr val="FF0000"/>
                </a:solidFill>
              </a:rPr>
              <a:t>問題点</a:t>
            </a:r>
            <a:r>
              <a:rPr lang="en-US" altLang="ja-JP" sz="3200" b="1" dirty="0">
                <a:solidFill>
                  <a:srgbClr val="FF0000"/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66994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5B3F94D-CFF7-48D6-BAB2-D8AB8B51A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697314E-708C-4A4B-B31D-00BAC432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【1】PE</a:t>
            </a:r>
            <a:r>
              <a:rPr lang="ja-JP" altLang="en-US" dirty="0"/>
              <a:t>部　通過センサノイズによる連続</a:t>
            </a:r>
            <a:r>
              <a:rPr lang="en-US" altLang="ja-JP" dirty="0"/>
              <a:t>PE</a:t>
            </a:r>
            <a:r>
              <a:rPr lang="ja-JP" altLang="en-US" dirty="0"/>
              <a:t>検知　対策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20601B1-224C-4560-A907-55C432E42014}"/>
              </a:ext>
            </a:extLst>
          </p:cNvPr>
          <p:cNvSpPr txBox="1"/>
          <p:nvPr/>
        </p:nvSpPr>
        <p:spPr>
          <a:xfrm>
            <a:off x="1889491" y="1010579"/>
            <a:ext cx="816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PE</a:t>
            </a:r>
            <a:r>
              <a:rPr lang="ja-JP" altLang="en-US" dirty="0">
                <a:solidFill>
                  <a:srgbClr val="FF0000"/>
                </a:solidFill>
              </a:rPr>
              <a:t>検知信号発生時、通過センサが</a:t>
            </a:r>
            <a:r>
              <a:rPr lang="en-US" altLang="ja-JP" dirty="0">
                <a:solidFill>
                  <a:srgbClr val="FF0000"/>
                </a:solidFill>
              </a:rPr>
              <a:t>OFF</a:t>
            </a:r>
            <a:r>
              <a:rPr lang="ja-JP" altLang="en-US" dirty="0">
                <a:solidFill>
                  <a:srgbClr val="FF0000"/>
                </a:solidFill>
              </a:rPr>
              <a:t>となっている際は検知信号を無視する。</a:t>
            </a: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3E7B7BB3-E041-41B4-9C06-E1A44067D064}"/>
              </a:ext>
            </a:extLst>
          </p:cNvPr>
          <p:cNvGrpSpPr/>
          <p:nvPr/>
        </p:nvGrpSpPr>
        <p:grpSpPr>
          <a:xfrm>
            <a:off x="2457066" y="1467988"/>
            <a:ext cx="6334606" cy="4786380"/>
            <a:chOff x="171065" y="1379911"/>
            <a:chExt cx="6334605" cy="4786378"/>
          </a:xfrm>
        </p:grpSpPr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EBC9E571-BA92-40C1-937C-E2F216FF0E74}"/>
                </a:ext>
              </a:extLst>
            </p:cNvPr>
            <p:cNvGrpSpPr/>
            <p:nvPr/>
          </p:nvGrpSpPr>
          <p:grpSpPr>
            <a:xfrm>
              <a:off x="1721286" y="1379911"/>
              <a:ext cx="4784384" cy="4786378"/>
              <a:chOff x="454461" y="1379911"/>
              <a:chExt cx="4784384" cy="4786378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C5B59D68-D516-4109-82E0-5E7E325A27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4461" y="1379911"/>
                <a:ext cx="4784384" cy="4379436"/>
              </a:xfrm>
              <a:prstGeom prst="rect">
                <a:avLst/>
              </a:prstGeom>
            </p:spPr>
          </p:pic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4DB60C3-CF76-456A-96BD-90BDB15888F5}"/>
                  </a:ext>
                </a:extLst>
              </p:cNvPr>
              <p:cNvSpPr txBox="1"/>
              <p:nvPr/>
            </p:nvSpPr>
            <p:spPr>
              <a:xfrm>
                <a:off x="2090172" y="5796957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グラフ拡大</a:t>
                </a:r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2B11BC10-18C9-4434-A528-E6F286A834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4875" y="1457325"/>
                <a:ext cx="0" cy="3693455"/>
              </a:xfrm>
              <a:prstGeom prst="line">
                <a:avLst/>
              </a:prstGeom>
              <a:ln w="28575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5889671-0172-4FF8-A9DA-0C4A800C57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3150" y="1457325"/>
                <a:ext cx="0" cy="3693455"/>
              </a:xfrm>
              <a:prstGeom prst="line">
                <a:avLst/>
              </a:prstGeom>
              <a:ln w="28575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矢印: 右 12">
                <a:extLst>
                  <a:ext uri="{FF2B5EF4-FFF2-40B4-BE49-F238E27FC236}">
                    <a16:creationId xmlns:a16="http://schemas.microsoft.com/office/drawing/2014/main" id="{02F0F1C2-5566-4B2D-B25A-8C8640CB20B1}"/>
                  </a:ext>
                </a:extLst>
              </p:cNvPr>
              <p:cNvSpPr/>
              <p:nvPr/>
            </p:nvSpPr>
            <p:spPr>
              <a:xfrm rot="12600000">
                <a:off x="938588" y="2524124"/>
                <a:ext cx="314325" cy="219075"/>
              </a:xfrm>
              <a:prstGeom prst="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4" name="矢印: 右 33">
                <a:extLst>
                  <a:ext uri="{FF2B5EF4-FFF2-40B4-BE49-F238E27FC236}">
                    <a16:creationId xmlns:a16="http://schemas.microsoft.com/office/drawing/2014/main" id="{8ED91319-E3AE-410C-8188-1522A39DF60A}"/>
                  </a:ext>
                </a:extLst>
              </p:cNvPr>
              <p:cNvSpPr/>
              <p:nvPr/>
            </p:nvSpPr>
            <p:spPr>
              <a:xfrm rot="12600000">
                <a:off x="2376863" y="1597681"/>
                <a:ext cx="314325" cy="219075"/>
              </a:xfrm>
              <a:prstGeom prst="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3F14692-3E81-478E-B27C-A94E9758ABAA}"/>
                  </a:ext>
                </a:extLst>
              </p:cNvPr>
              <p:cNvSpPr txBox="1"/>
              <p:nvPr/>
            </p:nvSpPr>
            <p:spPr>
              <a:xfrm>
                <a:off x="893832" y="2804996"/>
                <a:ext cx="140936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B050"/>
                    </a:solidFill>
                  </a:rPr>
                  <a:t>正常時は</a:t>
                </a:r>
                <a:endParaRPr lang="en-US" altLang="ja-JP" dirty="0">
                  <a:solidFill>
                    <a:srgbClr val="00B050"/>
                  </a:solidFill>
                </a:endParaRPr>
              </a:p>
              <a:p>
                <a:r>
                  <a:rPr lang="ja-JP" altLang="en-US" dirty="0">
                    <a:solidFill>
                      <a:srgbClr val="00B050"/>
                    </a:solidFill>
                  </a:rPr>
                  <a:t>必ず通過</a:t>
                </a:r>
                <a:r>
                  <a:rPr lang="en-US" altLang="ja-JP" dirty="0">
                    <a:solidFill>
                      <a:srgbClr val="00B050"/>
                    </a:solidFill>
                  </a:rPr>
                  <a:t>ON</a:t>
                </a:r>
              </a:p>
              <a:p>
                <a:r>
                  <a:rPr lang="ja-JP" altLang="en-US" dirty="0">
                    <a:solidFill>
                      <a:srgbClr val="00B050"/>
                    </a:solidFill>
                  </a:rPr>
                  <a:t>となる。</a:t>
                </a: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AC999B5-3A19-43A3-95F3-986B82BC798C}"/>
                  </a:ext>
                </a:extLst>
              </p:cNvPr>
              <p:cNvSpPr txBox="1"/>
              <p:nvPr/>
            </p:nvSpPr>
            <p:spPr>
              <a:xfrm>
                <a:off x="2362592" y="1786222"/>
                <a:ext cx="1107996" cy="1200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B050"/>
                    </a:solidFill>
                  </a:rPr>
                  <a:t>異常時は</a:t>
                </a:r>
                <a:endParaRPr lang="en-US" altLang="ja-JP" dirty="0">
                  <a:solidFill>
                    <a:srgbClr val="00B050"/>
                  </a:solidFill>
                </a:endParaRPr>
              </a:p>
              <a:p>
                <a:r>
                  <a:rPr lang="ja-JP" altLang="en-US" dirty="0">
                    <a:solidFill>
                      <a:srgbClr val="00B050"/>
                    </a:solidFill>
                  </a:rPr>
                  <a:t>必ず</a:t>
                </a:r>
                <a:endParaRPr lang="en-US" altLang="ja-JP" dirty="0">
                  <a:solidFill>
                    <a:srgbClr val="00B050"/>
                  </a:solidFill>
                </a:endParaRPr>
              </a:p>
              <a:p>
                <a:r>
                  <a:rPr lang="ja-JP" altLang="en-US" dirty="0">
                    <a:solidFill>
                      <a:srgbClr val="00B050"/>
                    </a:solidFill>
                  </a:rPr>
                  <a:t>通過</a:t>
                </a:r>
                <a:r>
                  <a:rPr lang="en-US" altLang="ja-JP" dirty="0">
                    <a:solidFill>
                      <a:srgbClr val="00B050"/>
                    </a:solidFill>
                  </a:rPr>
                  <a:t>OFF</a:t>
                </a:r>
              </a:p>
              <a:p>
                <a:r>
                  <a:rPr lang="ja-JP" altLang="en-US" dirty="0">
                    <a:solidFill>
                      <a:srgbClr val="00B050"/>
                    </a:solidFill>
                  </a:rPr>
                  <a:t>となる。</a:t>
                </a:r>
                <a:endParaRPr lang="en-US" altLang="ja-JP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3BE136E-EF2F-4029-BC06-194337870E4C}"/>
                  </a:ext>
                </a:extLst>
              </p:cNvPr>
              <p:cNvSpPr txBox="1"/>
              <p:nvPr/>
            </p:nvSpPr>
            <p:spPr>
              <a:xfrm>
                <a:off x="2419674" y="428067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B050"/>
                    </a:solidFill>
                  </a:rPr>
                  <a:t>異常</a:t>
                </a: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F6EA336-96A6-4E9D-9C75-E05B0F21063F}"/>
                  </a:ext>
                </a:extLst>
              </p:cNvPr>
              <p:cNvSpPr txBox="1"/>
              <p:nvPr/>
            </p:nvSpPr>
            <p:spPr>
              <a:xfrm>
                <a:off x="981400" y="425488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B050"/>
                    </a:solidFill>
                  </a:rPr>
                  <a:t>通常</a:t>
                </a:r>
              </a:p>
            </p:txBody>
          </p: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B69FC67F-CA21-4675-BBC5-F48B1C9ECB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1025" y="1457325"/>
                <a:ext cx="0" cy="3693455"/>
              </a:xfrm>
              <a:prstGeom prst="line">
                <a:avLst/>
              </a:prstGeom>
              <a:ln w="28575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3C3A6DB2-911D-466B-8EF1-B272A0334A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9000" y="1457325"/>
                <a:ext cx="0" cy="3693455"/>
              </a:xfrm>
              <a:prstGeom prst="line">
                <a:avLst/>
              </a:prstGeom>
              <a:ln w="28575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矢印: 右 41">
                <a:extLst>
                  <a:ext uri="{FF2B5EF4-FFF2-40B4-BE49-F238E27FC236}">
                    <a16:creationId xmlns:a16="http://schemas.microsoft.com/office/drawing/2014/main" id="{9C39F206-519F-4EE0-BDFD-444F4E60F437}"/>
                  </a:ext>
                </a:extLst>
              </p:cNvPr>
              <p:cNvSpPr/>
              <p:nvPr/>
            </p:nvSpPr>
            <p:spPr>
              <a:xfrm rot="12600000">
                <a:off x="3504873" y="2521387"/>
                <a:ext cx="314325" cy="219075"/>
              </a:xfrm>
              <a:prstGeom prst="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3" name="矢印: 右 42">
                <a:extLst>
                  <a:ext uri="{FF2B5EF4-FFF2-40B4-BE49-F238E27FC236}">
                    <a16:creationId xmlns:a16="http://schemas.microsoft.com/office/drawing/2014/main" id="{9320FFFC-1A6B-49AA-A116-750ADE6E2FFE}"/>
                  </a:ext>
                </a:extLst>
              </p:cNvPr>
              <p:cNvSpPr/>
              <p:nvPr/>
            </p:nvSpPr>
            <p:spPr>
              <a:xfrm rot="12600000">
                <a:off x="4468967" y="1594965"/>
                <a:ext cx="314325" cy="219075"/>
              </a:xfrm>
              <a:prstGeom prst="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6F2A099-69EB-4614-822A-7BE21E8C9ADF}"/>
                  </a:ext>
                </a:extLst>
              </p:cNvPr>
              <p:cNvSpPr txBox="1"/>
              <p:nvPr/>
            </p:nvSpPr>
            <p:spPr>
              <a:xfrm>
                <a:off x="3500324" y="425488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B050"/>
                    </a:solidFill>
                  </a:rPr>
                  <a:t>通常</a:t>
                </a:r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791C92A-D6B5-4239-8B6D-C490A2FC02C3}"/>
                  </a:ext>
                </a:extLst>
              </p:cNvPr>
              <p:cNvSpPr txBox="1"/>
              <p:nvPr/>
            </p:nvSpPr>
            <p:spPr>
              <a:xfrm>
                <a:off x="4435596" y="428067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B050"/>
                    </a:solidFill>
                  </a:rPr>
                  <a:t>異常</a:t>
                </a:r>
              </a:p>
            </p:txBody>
          </p:sp>
        </p:grp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BBC32B90-C3D7-4542-A7DF-4F9B489B3EA2}"/>
                </a:ext>
              </a:extLst>
            </p:cNvPr>
            <p:cNvSpPr txBox="1"/>
            <p:nvPr/>
          </p:nvSpPr>
          <p:spPr>
            <a:xfrm>
              <a:off x="318834" y="1899789"/>
              <a:ext cx="16407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solidFill>
                    <a:srgbClr val="FF0000"/>
                  </a:solidFill>
                </a:rPr>
                <a:t>PE</a:t>
              </a:r>
              <a:r>
                <a:rPr lang="ja-JP" altLang="en-US" sz="1600" dirty="0">
                  <a:solidFill>
                    <a:srgbClr val="FF0000"/>
                  </a:solidFill>
                </a:rPr>
                <a:t>通過センサ</a:t>
              </a: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1A72C9E1-DDDC-4C1F-A5E0-9BFD824829B9}"/>
                </a:ext>
              </a:extLst>
            </p:cNvPr>
            <p:cNvSpPr txBox="1"/>
            <p:nvPr/>
          </p:nvSpPr>
          <p:spPr>
            <a:xfrm>
              <a:off x="347277" y="3974502"/>
              <a:ext cx="1302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solidFill>
                    <a:srgbClr val="FFC000"/>
                  </a:solidFill>
                </a:rPr>
                <a:t>PE</a:t>
              </a:r>
              <a:r>
                <a:rPr lang="ja-JP" altLang="en-US" sz="1600" dirty="0">
                  <a:solidFill>
                    <a:srgbClr val="FFC000"/>
                  </a:solidFill>
                </a:rPr>
                <a:t>検知信号</a:t>
              </a: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57690988-A228-4DED-9663-5ADE1025C3D4}"/>
                </a:ext>
              </a:extLst>
            </p:cNvPr>
            <p:cNvSpPr txBox="1"/>
            <p:nvPr/>
          </p:nvSpPr>
          <p:spPr>
            <a:xfrm>
              <a:off x="171065" y="5169076"/>
              <a:ext cx="1833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solidFill>
                    <a:srgbClr val="00B0F0"/>
                  </a:solidFill>
                </a:rPr>
                <a:t>PE</a:t>
              </a:r>
              <a:r>
                <a:rPr lang="ja-JP" altLang="en-US" sz="1600" dirty="0">
                  <a:solidFill>
                    <a:srgbClr val="00B0F0"/>
                  </a:solidFill>
                </a:rPr>
                <a:t>エア出力命令</a:t>
              </a: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2632241-0039-4B8E-8E2B-4BFDC007AE6F}"/>
              </a:ext>
            </a:extLst>
          </p:cNvPr>
          <p:cNvSpPr txBox="1"/>
          <p:nvPr/>
        </p:nvSpPr>
        <p:spPr>
          <a:xfrm>
            <a:off x="21519" y="1034133"/>
            <a:ext cx="2264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</a:rPr>
              <a:t>【</a:t>
            </a:r>
            <a:r>
              <a:rPr lang="ja-JP" altLang="en-US" sz="3200" b="1" dirty="0">
                <a:solidFill>
                  <a:srgbClr val="FF0000"/>
                </a:solidFill>
              </a:rPr>
              <a:t>対策</a:t>
            </a:r>
            <a:r>
              <a:rPr lang="en-US" altLang="ja-JP" sz="3200" b="1" dirty="0">
                <a:solidFill>
                  <a:srgbClr val="FF0000"/>
                </a:solidFill>
              </a:rPr>
              <a:t>】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3854E721-5033-4466-A32B-9C8339737A27}"/>
              </a:ext>
            </a:extLst>
          </p:cNvPr>
          <p:cNvGrpSpPr/>
          <p:nvPr/>
        </p:nvGrpSpPr>
        <p:grpSpPr>
          <a:xfrm>
            <a:off x="5895977" y="3077005"/>
            <a:ext cx="6011155" cy="646331"/>
            <a:chOff x="924030" y="3481914"/>
            <a:chExt cx="6011154" cy="646331"/>
          </a:xfrm>
        </p:grpSpPr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7BF26491-F171-4919-BBE0-4E23F1FEDCA8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 flipV="1">
              <a:off x="924030" y="3712540"/>
              <a:ext cx="3747393" cy="925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1981F1BB-C5EF-4778-8525-008A1C52D2FA}"/>
                </a:ext>
              </a:extLst>
            </p:cNvPr>
            <p:cNvSpPr txBox="1"/>
            <p:nvPr/>
          </p:nvSpPr>
          <p:spPr>
            <a:xfrm>
              <a:off x="4671423" y="3481914"/>
              <a:ext cx="2263761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200" b="1" dirty="0">
                  <a:solidFill>
                    <a:srgbClr val="FF0000"/>
                  </a:solidFill>
                </a:rPr>
                <a:t>ここを無視する事で</a:t>
              </a:r>
              <a:endParaRPr lang="en-US" altLang="ja-JP" sz="1200" b="1" dirty="0">
                <a:solidFill>
                  <a:srgbClr val="FF0000"/>
                </a:solidFill>
              </a:endParaRPr>
            </a:p>
            <a:p>
              <a:r>
                <a:rPr lang="en-US" altLang="ja-JP" sz="1200" b="1" dirty="0">
                  <a:solidFill>
                    <a:srgbClr val="FF0000"/>
                  </a:solidFill>
                </a:rPr>
                <a:t>1</a:t>
              </a:r>
              <a:r>
                <a:rPr lang="ja-JP" altLang="en-US" sz="1200" b="1" dirty="0">
                  <a:solidFill>
                    <a:srgbClr val="FF0000"/>
                  </a:solidFill>
                </a:rPr>
                <a:t>つのキャップに対して、</a:t>
              </a:r>
              <a:endParaRPr lang="en-US" altLang="ja-JP" sz="1200" b="1" dirty="0">
                <a:solidFill>
                  <a:srgbClr val="FF0000"/>
                </a:solidFill>
              </a:endParaRPr>
            </a:p>
            <a:p>
              <a:r>
                <a:rPr lang="en-US" altLang="ja-JP" sz="1200" b="1" dirty="0">
                  <a:solidFill>
                    <a:srgbClr val="FF0000"/>
                  </a:solidFill>
                </a:rPr>
                <a:t>2</a:t>
              </a:r>
              <a:r>
                <a:rPr lang="ja-JP" altLang="en-US" sz="1200" b="1" dirty="0">
                  <a:solidFill>
                    <a:srgbClr val="FF0000"/>
                  </a:solidFill>
                </a:rPr>
                <a:t>回のエア出力を抑制できる。</a:t>
              </a:r>
              <a:endParaRPr lang="en-US" altLang="ja-JP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8A53F43B-492F-4382-AF40-9EDFDE65A163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2971906" y="3805080"/>
              <a:ext cx="1699518" cy="14682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84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8FE88-4A9E-460F-9A67-A834CFC2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Arduino</a:t>
            </a:r>
            <a:r>
              <a:rPr lang="ja-JP" altLang="en-US" dirty="0"/>
              <a:t>動作　白</a:t>
            </a:r>
            <a:r>
              <a:rPr kumimoji="1" lang="ja-JP" altLang="en-US" dirty="0"/>
              <a:t>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85AF7CC-C46F-4DB1-9BF9-EF105254B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067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428049A-C59A-410B-80EB-F6E2EDFBE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D384A3C-4726-46EB-90E3-3BF45F27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343B4A0D-7426-48DB-85F3-CB709CB5ED1D}"/>
              </a:ext>
            </a:extLst>
          </p:cNvPr>
          <p:cNvCxnSpPr>
            <a:cxnSpLocks/>
          </p:cNvCxnSpPr>
          <p:nvPr/>
        </p:nvCxnSpPr>
        <p:spPr>
          <a:xfrm>
            <a:off x="3285645" y="1255366"/>
            <a:ext cx="1425844" cy="418455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9886C994-D023-478E-A4D4-7B241EAF24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11494" y="1273825"/>
            <a:ext cx="1278604" cy="399992"/>
          </a:xfrm>
          <a:prstGeom prst="bentConnector3">
            <a:avLst>
              <a:gd name="adj1" fmla="val 508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B02C8676-AE87-4984-9556-776D66EC7C25}"/>
              </a:ext>
            </a:extLst>
          </p:cNvPr>
          <p:cNvCxnSpPr>
            <a:cxnSpLocks/>
          </p:cNvCxnSpPr>
          <p:nvPr/>
        </p:nvCxnSpPr>
        <p:spPr>
          <a:xfrm>
            <a:off x="3285645" y="2770645"/>
            <a:ext cx="914401" cy="418455"/>
          </a:xfrm>
          <a:prstGeom prst="bentConnector3">
            <a:avLst>
              <a:gd name="adj1" fmla="val 64943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7C341576-EA8C-46D6-835E-AD0CF55C47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00046" y="2778530"/>
            <a:ext cx="1344477" cy="410567"/>
          </a:xfrm>
          <a:prstGeom prst="bentConnector3">
            <a:avLst>
              <a:gd name="adj1" fmla="val 5666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EF22833-53E0-4419-8B7A-F620D5F7DAF4}"/>
              </a:ext>
            </a:extLst>
          </p:cNvPr>
          <p:cNvCxnSpPr>
            <a:cxnSpLocks/>
          </p:cNvCxnSpPr>
          <p:nvPr/>
        </p:nvCxnSpPr>
        <p:spPr>
          <a:xfrm>
            <a:off x="162732" y="1921791"/>
            <a:ext cx="11716851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6AC4DF4-D7DB-471F-8E52-2B0108E75180}"/>
              </a:ext>
            </a:extLst>
          </p:cNvPr>
          <p:cNvCxnSpPr>
            <a:cxnSpLocks/>
          </p:cNvCxnSpPr>
          <p:nvPr/>
        </p:nvCxnSpPr>
        <p:spPr>
          <a:xfrm>
            <a:off x="162732" y="4041979"/>
            <a:ext cx="11661919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01939AB-E569-4C05-B301-49EEFE087916}"/>
              </a:ext>
            </a:extLst>
          </p:cNvPr>
          <p:cNvSpPr txBox="1"/>
          <p:nvPr/>
        </p:nvSpPr>
        <p:spPr>
          <a:xfrm>
            <a:off x="402268" y="24302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カラーセンサ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9D3B74D-2C5D-4B64-92B8-9E0F37D6C0E9}"/>
              </a:ext>
            </a:extLst>
          </p:cNvPr>
          <p:cNvSpPr txBox="1"/>
          <p:nvPr/>
        </p:nvSpPr>
        <p:spPr>
          <a:xfrm>
            <a:off x="1944440" y="13245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通過センサ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075B158-33FB-4838-B15B-8B1DC085A1FA}"/>
              </a:ext>
            </a:extLst>
          </p:cNvPr>
          <p:cNvSpPr txBox="1"/>
          <p:nvPr/>
        </p:nvSpPr>
        <p:spPr>
          <a:xfrm>
            <a:off x="402268" y="5129203"/>
            <a:ext cx="93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Arduino</a:t>
            </a:r>
          </a:p>
          <a:p>
            <a:r>
              <a:rPr lang="ja-JP" altLang="en-US" dirty="0"/>
              <a:t>動作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5620483-06A6-49BF-8D7B-A95619F48E77}"/>
              </a:ext>
            </a:extLst>
          </p:cNvPr>
          <p:cNvSpPr txBox="1"/>
          <p:nvPr/>
        </p:nvSpPr>
        <p:spPr>
          <a:xfrm>
            <a:off x="1910008" y="28751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C000"/>
                </a:solidFill>
              </a:rPr>
              <a:t>白検知信号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D651B08-9CB9-4F4B-BA24-228748F49AA9}"/>
              </a:ext>
            </a:extLst>
          </p:cNvPr>
          <p:cNvCxnSpPr>
            <a:cxnSpLocks/>
          </p:cNvCxnSpPr>
          <p:nvPr/>
        </p:nvCxnSpPr>
        <p:spPr>
          <a:xfrm>
            <a:off x="3871867" y="1050011"/>
            <a:ext cx="0" cy="355056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6EF779-55C5-4379-91BF-0EB0D88D2C00}"/>
              </a:ext>
            </a:extLst>
          </p:cNvPr>
          <p:cNvSpPr txBox="1"/>
          <p:nvPr/>
        </p:nvSpPr>
        <p:spPr>
          <a:xfrm>
            <a:off x="3989648" y="4458148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エア命令</a:t>
            </a:r>
            <a:endParaRPr lang="en-US" altLang="ja-JP" sz="1400" dirty="0"/>
          </a:p>
          <a:p>
            <a:r>
              <a:rPr lang="ja-JP" altLang="en-US" sz="1400" dirty="0"/>
              <a:t>発信準備状態へ</a:t>
            </a:r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ED207338-B058-40B5-A1A3-ACB82B3B1EB0}"/>
              </a:ext>
            </a:extLst>
          </p:cNvPr>
          <p:cNvCxnSpPr>
            <a:cxnSpLocks/>
          </p:cNvCxnSpPr>
          <p:nvPr/>
        </p:nvCxnSpPr>
        <p:spPr>
          <a:xfrm flipV="1">
            <a:off x="3419948" y="5327641"/>
            <a:ext cx="2014779" cy="419999"/>
          </a:xfrm>
          <a:prstGeom prst="bentConnector3">
            <a:avLst>
              <a:gd name="adj1" fmla="val 9493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6AC726DD-D2F9-47C7-A8F8-4EBE74DAD96B}"/>
              </a:ext>
            </a:extLst>
          </p:cNvPr>
          <p:cNvCxnSpPr>
            <a:cxnSpLocks/>
          </p:cNvCxnSpPr>
          <p:nvPr/>
        </p:nvCxnSpPr>
        <p:spPr>
          <a:xfrm rot="10800000">
            <a:off x="5434731" y="5327642"/>
            <a:ext cx="1540015" cy="418284"/>
          </a:xfrm>
          <a:prstGeom prst="bentConnector3">
            <a:avLst>
              <a:gd name="adj1" fmla="val 9255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2F3C1E73-D6EF-400B-813A-BA0DA7E59847}"/>
              </a:ext>
            </a:extLst>
          </p:cNvPr>
          <p:cNvCxnSpPr>
            <a:cxnSpLocks/>
          </p:cNvCxnSpPr>
          <p:nvPr/>
        </p:nvCxnSpPr>
        <p:spPr>
          <a:xfrm flipV="1">
            <a:off x="6752188" y="5352451"/>
            <a:ext cx="631497" cy="393603"/>
          </a:xfrm>
          <a:prstGeom prst="bentConnector3">
            <a:avLst>
              <a:gd name="adj1" fmla="val 681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5357A9B3-4528-4DDD-9E6C-F2D19B78BC3E}"/>
              </a:ext>
            </a:extLst>
          </p:cNvPr>
          <p:cNvCxnSpPr>
            <a:cxnSpLocks/>
          </p:cNvCxnSpPr>
          <p:nvPr/>
        </p:nvCxnSpPr>
        <p:spPr>
          <a:xfrm rot="10800000">
            <a:off x="7247650" y="5352451"/>
            <a:ext cx="3115156" cy="394472"/>
          </a:xfrm>
          <a:prstGeom prst="bentConnector3">
            <a:avLst>
              <a:gd name="adj1" fmla="val 9451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F633686B-3405-4E05-BAF0-A910C4DBFED2}"/>
              </a:ext>
            </a:extLst>
          </p:cNvPr>
          <p:cNvCxnSpPr>
            <a:cxnSpLocks/>
          </p:cNvCxnSpPr>
          <p:nvPr/>
        </p:nvCxnSpPr>
        <p:spPr>
          <a:xfrm>
            <a:off x="5988162" y="1273828"/>
            <a:ext cx="544383" cy="399993"/>
          </a:xfrm>
          <a:prstGeom prst="bentConnector3">
            <a:avLst>
              <a:gd name="adj1" fmla="val 300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0A66A64F-8416-4B07-9D48-A4C2C3A823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88909" y="1272985"/>
            <a:ext cx="1541159" cy="401039"/>
          </a:xfrm>
          <a:prstGeom prst="bentConnector3">
            <a:avLst>
              <a:gd name="adj1" fmla="val 557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A0828922-BDFA-457F-8C33-A8DB5D53D8AD}"/>
              </a:ext>
            </a:extLst>
          </p:cNvPr>
          <p:cNvCxnSpPr>
            <a:cxnSpLocks/>
          </p:cNvCxnSpPr>
          <p:nvPr/>
        </p:nvCxnSpPr>
        <p:spPr>
          <a:xfrm>
            <a:off x="5544525" y="2779369"/>
            <a:ext cx="1685444" cy="416211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コネクタ: カギ線 96">
            <a:extLst>
              <a:ext uri="{FF2B5EF4-FFF2-40B4-BE49-F238E27FC236}">
                <a16:creationId xmlns:a16="http://schemas.microsoft.com/office/drawing/2014/main" id="{5E84399C-645C-4394-B315-99AF11F332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32541" y="2778529"/>
            <a:ext cx="914400" cy="417055"/>
          </a:xfrm>
          <a:prstGeom prst="bentConnector3">
            <a:avLst>
              <a:gd name="adj1" fmla="val 1459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コネクタ: カギ線 148">
            <a:extLst>
              <a:ext uri="{FF2B5EF4-FFF2-40B4-BE49-F238E27FC236}">
                <a16:creationId xmlns:a16="http://schemas.microsoft.com/office/drawing/2014/main" id="{9BFC5FC8-C525-4FC9-887C-BF00F6604914}"/>
              </a:ext>
            </a:extLst>
          </p:cNvPr>
          <p:cNvCxnSpPr>
            <a:cxnSpLocks/>
          </p:cNvCxnSpPr>
          <p:nvPr/>
        </p:nvCxnSpPr>
        <p:spPr>
          <a:xfrm>
            <a:off x="8003381" y="1272980"/>
            <a:ext cx="1216819" cy="406189"/>
          </a:xfrm>
          <a:prstGeom prst="bentConnector3">
            <a:avLst>
              <a:gd name="adj1" fmla="val 722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コネクタ: カギ線 149">
            <a:extLst>
              <a:ext uri="{FF2B5EF4-FFF2-40B4-BE49-F238E27FC236}">
                <a16:creationId xmlns:a16="http://schemas.microsoft.com/office/drawing/2014/main" id="{AAB083A7-1574-4E9A-A493-EC75A59B50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11618" y="1272981"/>
            <a:ext cx="1035372" cy="40619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6B8A5B09-622C-45DC-B4F2-5984C8F6D57D}"/>
              </a:ext>
            </a:extLst>
          </p:cNvPr>
          <p:cNvSpPr txBox="1"/>
          <p:nvPr/>
        </p:nvSpPr>
        <p:spPr>
          <a:xfrm>
            <a:off x="6479427" y="4452997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エア命令</a:t>
            </a:r>
            <a:endParaRPr lang="en-US" altLang="ja-JP" sz="1400" dirty="0"/>
          </a:p>
          <a:p>
            <a:r>
              <a:rPr lang="ja-JP" altLang="en-US" sz="1400" dirty="0"/>
              <a:t>発信準備状態へ</a:t>
            </a: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F2A794C3-BFD7-41A5-8EE2-4F99F66D7DEA}"/>
              </a:ext>
            </a:extLst>
          </p:cNvPr>
          <p:cNvSpPr txBox="1"/>
          <p:nvPr/>
        </p:nvSpPr>
        <p:spPr>
          <a:xfrm>
            <a:off x="3957855" y="28079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白検知</a:t>
            </a: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381B802C-C7B6-40A5-ACD5-4B326958ACCC}"/>
              </a:ext>
            </a:extLst>
          </p:cNvPr>
          <p:cNvSpPr txBox="1"/>
          <p:nvPr/>
        </p:nvSpPr>
        <p:spPr>
          <a:xfrm>
            <a:off x="6455795" y="27926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白検知</a:t>
            </a: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3793ADE8-DBEC-417D-9688-316CD1228E85}"/>
              </a:ext>
            </a:extLst>
          </p:cNvPr>
          <p:cNvSpPr txBox="1"/>
          <p:nvPr/>
        </p:nvSpPr>
        <p:spPr>
          <a:xfrm>
            <a:off x="1835575" y="52580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エア出力命令</a:t>
            </a:r>
          </a:p>
        </p:txBody>
      </p: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926DD609-AEE0-4FE3-8349-FA5958FB0A48}"/>
              </a:ext>
            </a:extLst>
          </p:cNvPr>
          <p:cNvGrpSpPr/>
          <p:nvPr/>
        </p:nvGrpSpPr>
        <p:grpSpPr>
          <a:xfrm>
            <a:off x="7375832" y="4215858"/>
            <a:ext cx="2611689" cy="2225333"/>
            <a:chOff x="5402966" y="3540505"/>
            <a:chExt cx="1634650" cy="2225333"/>
          </a:xfrm>
        </p:grpSpPr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B954B163-560F-42E7-A2AD-BBC020EF8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5927" y="3540505"/>
              <a:ext cx="350451" cy="16251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テキスト ボックス 202">
              <a:extLst>
                <a:ext uri="{FF2B5EF4-FFF2-40B4-BE49-F238E27FC236}">
                  <a16:creationId xmlns:a16="http://schemas.microsoft.com/office/drawing/2014/main" id="{B7F566A0-B452-41B7-B308-630E4BE1B191}"/>
                </a:ext>
              </a:extLst>
            </p:cNvPr>
            <p:cNvSpPr txBox="1"/>
            <p:nvPr/>
          </p:nvSpPr>
          <p:spPr>
            <a:xfrm>
              <a:off x="5402966" y="5165674"/>
              <a:ext cx="1634650" cy="6001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/>
                <a:t>注意）白検知を受けて</a:t>
              </a:r>
              <a:r>
                <a:rPr lang="en-US" altLang="ja-JP" sz="1100" b="1" dirty="0"/>
                <a:t>50ms</a:t>
              </a:r>
              <a:r>
                <a:rPr lang="ja-JP" altLang="en-US" sz="1100" b="1" dirty="0"/>
                <a:t>の間に、</a:t>
              </a:r>
              <a:endParaRPr lang="en-US" altLang="ja-JP" sz="1100" b="1" dirty="0"/>
            </a:p>
            <a:p>
              <a:r>
                <a:rPr lang="ja-JP" altLang="en-US" sz="1100" b="1" dirty="0"/>
                <a:t>　　　通過センサが</a:t>
              </a:r>
              <a:r>
                <a:rPr lang="en-US" altLang="ja-JP" sz="1100" b="1" dirty="0"/>
                <a:t>ON</a:t>
              </a:r>
              <a:r>
                <a:rPr lang="ja-JP" altLang="en-US" sz="1100" b="1" dirty="0"/>
                <a:t>にならなければ、</a:t>
              </a:r>
              <a:endParaRPr lang="en-US" altLang="ja-JP" sz="1100" b="1" dirty="0"/>
            </a:p>
            <a:p>
              <a:r>
                <a:rPr lang="ja-JP" altLang="en-US" sz="1100" b="1" dirty="0"/>
                <a:t>　　　タイムアウト白検知を無視</a:t>
              </a:r>
              <a:endParaRPr lang="en-US" altLang="ja-JP" sz="1100" b="1" dirty="0"/>
            </a:p>
          </p:txBody>
        </p:sp>
      </p:grp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BAE89D96-55BA-4E31-8BB6-0F2A7312CDF8}"/>
              </a:ext>
            </a:extLst>
          </p:cNvPr>
          <p:cNvCxnSpPr>
            <a:cxnSpLocks/>
          </p:cNvCxnSpPr>
          <p:nvPr/>
        </p:nvCxnSpPr>
        <p:spPr>
          <a:xfrm>
            <a:off x="5335172" y="5517525"/>
            <a:ext cx="204171" cy="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グループ化 209">
            <a:extLst>
              <a:ext uri="{FF2B5EF4-FFF2-40B4-BE49-F238E27FC236}">
                <a16:creationId xmlns:a16="http://schemas.microsoft.com/office/drawing/2014/main" id="{310D10D5-AB4D-4AFE-A6C7-D5DE533DE74B}"/>
              </a:ext>
            </a:extLst>
          </p:cNvPr>
          <p:cNvGrpSpPr/>
          <p:nvPr/>
        </p:nvGrpSpPr>
        <p:grpSpPr>
          <a:xfrm>
            <a:off x="5445603" y="4974076"/>
            <a:ext cx="2141515" cy="462914"/>
            <a:chOff x="2018169" y="3615525"/>
            <a:chExt cx="2141517" cy="462914"/>
          </a:xfrm>
        </p:grpSpPr>
        <p:cxnSp>
          <p:nvCxnSpPr>
            <p:cNvPr id="211" name="直線矢印コネクタ 210">
              <a:extLst>
                <a:ext uri="{FF2B5EF4-FFF2-40B4-BE49-F238E27FC236}">
                  <a16:creationId xmlns:a16="http://schemas.microsoft.com/office/drawing/2014/main" id="{EF6023FE-1B74-4A6F-82A3-667CB95528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8169" y="3845391"/>
              <a:ext cx="230414" cy="2330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20E73A72-2B65-4D74-94C5-7FEB155FF6F7}"/>
                </a:ext>
              </a:extLst>
            </p:cNvPr>
            <p:cNvSpPr txBox="1"/>
            <p:nvPr/>
          </p:nvSpPr>
          <p:spPr>
            <a:xfrm>
              <a:off x="2248583" y="3615525"/>
              <a:ext cx="1911103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20ms</a:t>
              </a:r>
              <a:r>
                <a:rPr lang="ja-JP" altLang="en-US" sz="1200" dirty="0"/>
                <a:t>の信号が出力される</a:t>
              </a:r>
              <a:endParaRPr lang="en-US" altLang="ja-JP" sz="1200" dirty="0"/>
            </a:p>
          </p:txBody>
        </p:sp>
      </p:grp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13551A3-3886-41FB-9171-11B6B41AA0E5}"/>
              </a:ext>
            </a:extLst>
          </p:cNvPr>
          <p:cNvCxnSpPr>
            <a:cxnSpLocks/>
          </p:cNvCxnSpPr>
          <p:nvPr/>
        </p:nvCxnSpPr>
        <p:spPr>
          <a:xfrm>
            <a:off x="3995465" y="1050014"/>
            <a:ext cx="0" cy="337475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D4787516-DD5E-43BF-9943-84E8F6C30AFB}"/>
              </a:ext>
            </a:extLst>
          </p:cNvPr>
          <p:cNvCxnSpPr>
            <a:cxnSpLocks/>
          </p:cNvCxnSpPr>
          <p:nvPr/>
        </p:nvCxnSpPr>
        <p:spPr>
          <a:xfrm>
            <a:off x="7446945" y="2779369"/>
            <a:ext cx="1685444" cy="416211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7015433A-D132-4FEB-B804-052BA53ECF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34966" y="2796131"/>
            <a:ext cx="1322340" cy="399448"/>
          </a:xfrm>
          <a:prstGeom prst="bentConnector3">
            <a:avLst>
              <a:gd name="adj1" fmla="val 4179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C1D4AF5-9A17-40E9-BD99-4BD404841528}"/>
              </a:ext>
            </a:extLst>
          </p:cNvPr>
          <p:cNvSpPr txBox="1"/>
          <p:nvPr/>
        </p:nvSpPr>
        <p:spPr>
          <a:xfrm>
            <a:off x="8340785" y="28310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白検知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E2380A7F-DF0F-40D3-92C2-18C0A023300F}"/>
              </a:ext>
            </a:extLst>
          </p:cNvPr>
          <p:cNvCxnSpPr>
            <a:cxnSpLocks/>
          </p:cNvCxnSpPr>
          <p:nvPr/>
        </p:nvCxnSpPr>
        <p:spPr>
          <a:xfrm>
            <a:off x="8879885" y="1050014"/>
            <a:ext cx="0" cy="417291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C7AAAE8C-EC96-4C52-9016-074792F58231}"/>
              </a:ext>
            </a:extLst>
          </p:cNvPr>
          <p:cNvCxnSpPr>
            <a:cxnSpLocks/>
          </p:cNvCxnSpPr>
          <p:nvPr/>
        </p:nvCxnSpPr>
        <p:spPr>
          <a:xfrm>
            <a:off x="8289663" y="1050009"/>
            <a:ext cx="0" cy="349913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05520BAA-E564-4D2C-BE20-4D641CAE44AC}"/>
              </a:ext>
            </a:extLst>
          </p:cNvPr>
          <p:cNvCxnSpPr>
            <a:cxnSpLocks/>
          </p:cNvCxnSpPr>
          <p:nvPr/>
        </p:nvCxnSpPr>
        <p:spPr>
          <a:xfrm>
            <a:off x="8289666" y="4174033"/>
            <a:ext cx="590223" cy="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678E82F4-D674-41D9-BEB0-88BFD6403D81}"/>
              </a:ext>
            </a:extLst>
          </p:cNvPr>
          <p:cNvSpPr/>
          <p:nvPr/>
        </p:nvSpPr>
        <p:spPr>
          <a:xfrm>
            <a:off x="3871870" y="4230435"/>
            <a:ext cx="135455" cy="160731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4B9B5CAA-9016-42A7-B23C-84545ED38B43}"/>
              </a:ext>
            </a:extLst>
          </p:cNvPr>
          <p:cNvGrpSpPr/>
          <p:nvPr/>
        </p:nvGrpSpPr>
        <p:grpSpPr>
          <a:xfrm>
            <a:off x="1015535" y="4253982"/>
            <a:ext cx="2876172" cy="665754"/>
            <a:chOff x="1375179" y="4614834"/>
            <a:chExt cx="2876172" cy="665753"/>
          </a:xfrm>
        </p:grpSpPr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59005D81-5EA5-40BE-8242-FC2D2A9BE41D}"/>
                </a:ext>
              </a:extLst>
            </p:cNvPr>
            <p:cNvCxnSpPr>
              <a:cxnSpLocks/>
              <a:endCxn id="95" idx="1"/>
            </p:cNvCxnSpPr>
            <p:nvPr/>
          </p:nvCxnSpPr>
          <p:spPr>
            <a:xfrm flipV="1">
              <a:off x="3608483" y="4614834"/>
              <a:ext cx="642868" cy="1942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BC2FBC4F-4E86-41DD-9CBA-6AE032C08AE2}"/>
                </a:ext>
              </a:extLst>
            </p:cNvPr>
            <p:cNvSpPr txBox="1"/>
            <p:nvPr/>
          </p:nvSpPr>
          <p:spPr>
            <a:xfrm>
              <a:off x="1375179" y="4634257"/>
              <a:ext cx="2233304" cy="64633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白検知から通過センサ</a:t>
              </a:r>
              <a:r>
                <a:rPr lang="en-US" altLang="ja-JP" sz="1200" dirty="0"/>
                <a:t>ON</a:t>
              </a:r>
              <a:r>
                <a:rPr lang="ja-JP" altLang="en-US" sz="1200" dirty="0"/>
                <a:t>まで</a:t>
              </a:r>
              <a:endParaRPr lang="en-US" altLang="ja-JP" sz="1200" dirty="0"/>
            </a:p>
            <a:p>
              <a:r>
                <a:rPr lang="en-US" altLang="ja-JP" sz="1200" dirty="0"/>
                <a:t>50mS</a:t>
              </a:r>
              <a:r>
                <a:rPr lang="ja-JP" altLang="en-US" sz="1200" dirty="0"/>
                <a:t>以内であれば、</a:t>
              </a:r>
              <a:endParaRPr lang="en-US" altLang="ja-JP" sz="1200" dirty="0"/>
            </a:p>
            <a:p>
              <a:r>
                <a:rPr lang="ja-JP" altLang="en-US" sz="1200" dirty="0"/>
                <a:t>白検知を先に受けても</a:t>
              </a:r>
              <a:r>
                <a:rPr lang="en-US" altLang="ja-JP" sz="1200" dirty="0"/>
                <a:t>OK</a:t>
              </a:r>
            </a:p>
          </p:txBody>
        </p:sp>
      </p:grp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107481CB-094D-4396-A610-4CF84F40F0F1}"/>
              </a:ext>
            </a:extLst>
          </p:cNvPr>
          <p:cNvCxnSpPr>
            <a:cxnSpLocks/>
          </p:cNvCxnSpPr>
          <p:nvPr/>
        </p:nvCxnSpPr>
        <p:spPr>
          <a:xfrm>
            <a:off x="7178847" y="1050014"/>
            <a:ext cx="0" cy="487034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B8A56A78-15D6-4DC9-B9FE-A445B53050C4}"/>
              </a:ext>
            </a:extLst>
          </p:cNvPr>
          <p:cNvCxnSpPr>
            <a:cxnSpLocks/>
          </p:cNvCxnSpPr>
          <p:nvPr/>
        </p:nvCxnSpPr>
        <p:spPr>
          <a:xfrm>
            <a:off x="7426567" y="1034830"/>
            <a:ext cx="0" cy="232565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68032933-51FA-435F-902A-2484FD89F85F}"/>
              </a:ext>
            </a:extLst>
          </p:cNvPr>
          <p:cNvCxnSpPr>
            <a:cxnSpLocks/>
          </p:cNvCxnSpPr>
          <p:nvPr/>
        </p:nvCxnSpPr>
        <p:spPr>
          <a:xfrm>
            <a:off x="5335553" y="1050011"/>
            <a:ext cx="0" cy="491683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FAB7AA6-657E-47D2-9F41-83186C6F5FF9}"/>
              </a:ext>
            </a:extLst>
          </p:cNvPr>
          <p:cNvCxnSpPr>
            <a:cxnSpLocks/>
          </p:cNvCxnSpPr>
          <p:nvPr/>
        </p:nvCxnSpPr>
        <p:spPr>
          <a:xfrm>
            <a:off x="6387243" y="1050013"/>
            <a:ext cx="0" cy="353723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50F5518-6784-498B-8BB1-68FB802B978F}"/>
              </a:ext>
            </a:extLst>
          </p:cNvPr>
          <p:cNvSpPr txBox="1"/>
          <p:nvPr/>
        </p:nvSpPr>
        <p:spPr>
          <a:xfrm>
            <a:off x="8412424" y="4456697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エア命令</a:t>
            </a:r>
            <a:endParaRPr lang="en-US" altLang="ja-JP" sz="1400" dirty="0"/>
          </a:p>
          <a:p>
            <a:r>
              <a:rPr lang="ja-JP" altLang="en-US" sz="1400" dirty="0"/>
              <a:t>発信準備状態へ</a:t>
            </a:r>
          </a:p>
        </p:txBody>
      </p:sp>
      <p:sp>
        <p:nvSpPr>
          <p:cNvPr id="114" name="爆発: 8 pt 113">
            <a:extLst>
              <a:ext uri="{FF2B5EF4-FFF2-40B4-BE49-F238E27FC236}">
                <a16:creationId xmlns:a16="http://schemas.microsoft.com/office/drawing/2014/main" id="{4EE01528-66DF-4CE1-A25C-EE8A176B1294}"/>
              </a:ext>
            </a:extLst>
          </p:cNvPr>
          <p:cNvSpPr/>
          <p:nvPr/>
        </p:nvSpPr>
        <p:spPr>
          <a:xfrm>
            <a:off x="8762104" y="4975584"/>
            <a:ext cx="255723" cy="309603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76B04950-EC4F-4C26-B870-3C4A3AD7EB9D}"/>
              </a:ext>
            </a:extLst>
          </p:cNvPr>
          <p:cNvSpPr txBox="1"/>
          <p:nvPr/>
        </p:nvSpPr>
        <p:spPr>
          <a:xfrm>
            <a:off x="8245978" y="520394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タイムアウト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白検知信号キャンセル</a:t>
            </a:r>
          </a:p>
        </p:txBody>
      </p:sp>
      <p:sp>
        <p:nvSpPr>
          <p:cNvPr id="43" name="爆発: 8 pt 42">
            <a:extLst>
              <a:ext uri="{FF2B5EF4-FFF2-40B4-BE49-F238E27FC236}">
                <a16:creationId xmlns:a16="http://schemas.microsoft.com/office/drawing/2014/main" id="{41D93665-1CD7-4462-A60A-85AF780F0754}"/>
              </a:ext>
            </a:extLst>
          </p:cNvPr>
          <p:cNvSpPr/>
          <p:nvPr/>
        </p:nvSpPr>
        <p:spPr>
          <a:xfrm>
            <a:off x="3751597" y="4500960"/>
            <a:ext cx="255723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2" name="爆発: 8 pt 151">
            <a:extLst>
              <a:ext uri="{FF2B5EF4-FFF2-40B4-BE49-F238E27FC236}">
                <a16:creationId xmlns:a16="http://schemas.microsoft.com/office/drawing/2014/main" id="{5CE1C58A-DC64-4530-9681-EA96B9C50BA1}"/>
              </a:ext>
            </a:extLst>
          </p:cNvPr>
          <p:cNvSpPr/>
          <p:nvPr/>
        </p:nvSpPr>
        <p:spPr>
          <a:xfrm>
            <a:off x="6264973" y="4456699"/>
            <a:ext cx="255723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0" name="爆発: 8 pt 109">
            <a:extLst>
              <a:ext uri="{FF2B5EF4-FFF2-40B4-BE49-F238E27FC236}">
                <a16:creationId xmlns:a16="http://schemas.microsoft.com/office/drawing/2014/main" id="{61F437AE-4F19-4CC5-989F-DE6452687201}"/>
              </a:ext>
            </a:extLst>
          </p:cNvPr>
          <p:cNvSpPr/>
          <p:nvPr/>
        </p:nvSpPr>
        <p:spPr>
          <a:xfrm>
            <a:off x="8168728" y="4456699"/>
            <a:ext cx="255723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E65EF98B-E9BD-4382-98BB-BF173F7B985C}"/>
              </a:ext>
            </a:extLst>
          </p:cNvPr>
          <p:cNvSpPr txBox="1"/>
          <p:nvPr/>
        </p:nvSpPr>
        <p:spPr>
          <a:xfrm>
            <a:off x="4306103" y="132993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通過中</a:t>
            </a: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84BCA09C-B188-4B5D-AD74-914474B48816}"/>
              </a:ext>
            </a:extLst>
          </p:cNvPr>
          <p:cNvSpPr txBox="1"/>
          <p:nvPr/>
        </p:nvSpPr>
        <p:spPr>
          <a:xfrm>
            <a:off x="6344661" y="130638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通過中</a:t>
            </a: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D7E774E8-7BE8-41F1-A18B-38D8342CE7B5}"/>
              </a:ext>
            </a:extLst>
          </p:cNvPr>
          <p:cNvSpPr txBox="1"/>
          <p:nvPr/>
        </p:nvSpPr>
        <p:spPr>
          <a:xfrm>
            <a:off x="8897469" y="130638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通過中</a:t>
            </a:r>
          </a:p>
        </p:txBody>
      </p:sp>
      <p:cxnSp>
        <p:nvCxnSpPr>
          <p:cNvPr id="140" name="コネクタ: カギ線 139">
            <a:extLst>
              <a:ext uri="{FF2B5EF4-FFF2-40B4-BE49-F238E27FC236}">
                <a16:creationId xmlns:a16="http://schemas.microsoft.com/office/drawing/2014/main" id="{0D9BCF40-1F4C-4786-A826-CC454855A8F0}"/>
              </a:ext>
            </a:extLst>
          </p:cNvPr>
          <p:cNvCxnSpPr>
            <a:cxnSpLocks/>
          </p:cNvCxnSpPr>
          <p:nvPr/>
        </p:nvCxnSpPr>
        <p:spPr>
          <a:xfrm>
            <a:off x="9873357" y="1272980"/>
            <a:ext cx="1216819" cy="406189"/>
          </a:xfrm>
          <a:prstGeom prst="bentConnector3">
            <a:avLst>
              <a:gd name="adj1" fmla="val 2421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コネクタ: カギ線 140">
            <a:extLst>
              <a:ext uri="{FF2B5EF4-FFF2-40B4-BE49-F238E27FC236}">
                <a16:creationId xmlns:a16="http://schemas.microsoft.com/office/drawing/2014/main" id="{3B1E4A98-13DC-45CE-828A-8E057D3ABC9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981591" y="1272983"/>
            <a:ext cx="1042772" cy="406188"/>
          </a:xfrm>
          <a:prstGeom prst="bentConnector3">
            <a:avLst>
              <a:gd name="adj1" fmla="val 867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94A0DD69-7149-40F3-B316-62C869BE123C}"/>
              </a:ext>
            </a:extLst>
          </p:cNvPr>
          <p:cNvSpPr txBox="1"/>
          <p:nvPr/>
        </p:nvSpPr>
        <p:spPr>
          <a:xfrm>
            <a:off x="10284405" y="1306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通過中</a:t>
            </a:r>
          </a:p>
        </p:txBody>
      </p:sp>
      <p:cxnSp>
        <p:nvCxnSpPr>
          <p:cNvPr id="154" name="コネクタ: カギ線 153">
            <a:extLst>
              <a:ext uri="{FF2B5EF4-FFF2-40B4-BE49-F238E27FC236}">
                <a16:creationId xmlns:a16="http://schemas.microsoft.com/office/drawing/2014/main" id="{17082244-D4EE-4E72-A7EC-5C72CECEFBA9}"/>
              </a:ext>
            </a:extLst>
          </p:cNvPr>
          <p:cNvCxnSpPr>
            <a:cxnSpLocks/>
          </p:cNvCxnSpPr>
          <p:nvPr/>
        </p:nvCxnSpPr>
        <p:spPr>
          <a:xfrm>
            <a:off x="9759129" y="2793886"/>
            <a:ext cx="572027" cy="398221"/>
          </a:xfrm>
          <a:prstGeom prst="bentConnector3">
            <a:avLst>
              <a:gd name="adj1" fmla="val 93349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コネクタ: カギ線 161">
            <a:extLst>
              <a:ext uri="{FF2B5EF4-FFF2-40B4-BE49-F238E27FC236}">
                <a16:creationId xmlns:a16="http://schemas.microsoft.com/office/drawing/2014/main" id="{EBD2B7FA-8DFE-49CE-BBE6-7CD0E46B0F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89745" y="2799541"/>
            <a:ext cx="415783" cy="403676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コネクタ: カギ線 166">
            <a:extLst>
              <a:ext uri="{FF2B5EF4-FFF2-40B4-BE49-F238E27FC236}">
                <a16:creationId xmlns:a16="http://schemas.microsoft.com/office/drawing/2014/main" id="{C2D80483-898C-4B17-AEE8-D6379B69FCC6}"/>
              </a:ext>
            </a:extLst>
          </p:cNvPr>
          <p:cNvCxnSpPr>
            <a:cxnSpLocks/>
          </p:cNvCxnSpPr>
          <p:nvPr/>
        </p:nvCxnSpPr>
        <p:spPr>
          <a:xfrm>
            <a:off x="10504907" y="2796131"/>
            <a:ext cx="401424" cy="399448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コネクタ: カギ線 172">
            <a:extLst>
              <a:ext uri="{FF2B5EF4-FFF2-40B4-BE49-F238E27FC236}">
                <a16:creationId xmlns:a16="http://schemas.microsoft.com/office/drawing/2014/main" id="{8F75FC3F-D09C-4657-8376-FC5B6DA579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781605" y="2799539"/>
            <a:ext cx="443095" cy="403675"/>
          </a:xfrm>
          <a:prstGeom prst="bentConnector3">
            <a:avLst>
              <a:gd name="adj1" fmla="val 67489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AF26A9B5-D174-4918-8CE9-654C45A3E484}"/>
              </a:ext>
            </a:extLst>
          </p:cNvPr>
          <p:cNvCxnSpPr>
            <a:cxnSpLocks/>
          </p:cNvCxnSpPr>
          <p:nvPr/>
        </p:nvCxnSpPr>
        <p:spPr>
          <a:xfrm>
            <a:off x="11116555" y="1050014"/>
            <a:ext cx="0" cy="487034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爆発: 8 pt 187">
            <a:extLst>
              <a:ext uri="{FF2B5EF4-FFF2-40B4-BE49-F238E27FC236}">
                <a16:creationId xmlns:a16="http://schemas.microsoft.com/office/drawing/2014/main" id="{2F54F3DF-8DFB-4686-A2A7-D42233CDF250}"/>
              </a:ext>
            </a:extLst>
          </p:cNvPr>
          <p:cNvSpPr/>
          <p:nvPr/>
        </p:nvSpPr>
        <p:spPr>
          <a:xfrm>
            <a:off x="10195545" y="4456699"/>
            <a:ext cx="255723" cy="309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A6C97258-82A8-4A9A-A1F0-1692195D7D93}"/>
              </a:ext>
            </a:extLst>
          </p:cNvPr>
          <p:cNvCxnSpPr>
            <a:cxnSpLocks/>
          </p:cNvCxnSpPr>
          <p:nvPr/>
        </p:nvCxnSpPr>
        <p:spPr>
          <a:xfrm>
            <a:off x="10284400" y="1050009"/>
            <a:ext cx="0" cy="349913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D12D74BB-2C9C-49A3-A0F6-75593B7A16F6}"/>
              </a:ext>
            </a:extLst>
          </p:cNvPr>
          <p:cNvSpPr txBox="1"/>
          <p:nvPr/>
        </p:nvSpPr>
        <p:spPr>
          <a:xfrm>
            <a:off x="10380943" y="428498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エア命令</a:t>
            </a:r>
            <a:endParaRPr lang="en-US" altLang="ja-JP" sz="1400" dirty="0"/>
          </a:p>
          <a:p>
            <a:r>
              <a:rPr lang="ja-JP" altLang="en-US" sz="1400" dirty="0"/>
              <a:t>発信準備状態へ</a:t>
            </a:r>
          </a:p>
        </p:txBody>
      </p: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07057F23-E10D-408A-A7BD-B5B9ECF26A03}"/>
              </a:ext>
            </a:extLst>
          </p:cNvPr>
          <p:cNvCxnSpPr>
            <a:cxnSpLocks/>
          </p:cNvCxnSpPr>
          <p:nvPr/>
        </p:nvCxnSpPr>
        <p:spPr>
          <a:xfrm>
            <a:off x="10702044" y="1050011"/>
            <a:ext cx="0" cy="392557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爆発: 8 pt 192">
            <a:extLst>
              <a:ext uri="{FF2B5EF4-FFF2-40B4-BE49-F238E27FC236}">
                <a16:creationId xmlns:a16="http://schemas.microsoft.com/office/drawing/2014/main" id="{902EB501-888B-409D-B71B-D48FCDF9D989}"/>
              </a:ext>
            </a:extLst>
          </p:cNvPr>
          <p:cNvSpPr/>
          <p:nvPr/>
        </p:nvSpPr>
        <p:spPr>
          <a:xfrm>
            <a:off x="10574183" y="4915011"/>
            <a:ext cx="255723" cy="309603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97" name="コネクタ: カギ線 196">
            <a:extLst>
              <a:ext uri="{FF2B5EF4-FFF2-40B4-BE49-F238E27FC236}">
                <a16:creationId xmlns:a16="http://schemas.microsoft.com/office/drawing/2014/main" id="{A6725166-C0F4-4846-84E0-F8779E6836E3}"/>
              </a:ext>
            </a:extLst>
          </p:cNvPr>
          <p:cNvCxnSpPr>
            <a:cxnSpLocks/>
          </p:cNvCxnSpPr>
          <p:nvPr/>
        </p:nvCxnSpPr>
        <p:spPr>
          <a:xfrm rot="10800000">
            <a:off x="11112629" y="5352453"/>
            <a:ext cx="574547" cy="405035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コネクタ: カギ線 197">
            <a:extLst>
              <a:ext uri="{FF2B5EF4-FFF2-40B4-BE49-F238E27FC236}">
                <a16:creationId xmlns:a16="http://schemas.microsoft.com/office/drawing/2014/main" id="{C3FE40C1-764B-4579-90BA-3E81877F85D0}"/>
              </a:ext>
            </a:extLst>
          </p:cNvPr>
          <p:cNvCxnSpPr>
            <a:cxnSpLocks/>
          </p:cNvCxnSpPr>
          <p:nvPr/>
        </p:nvCxnSpPr>
        <p:spPr>
          <a:xfrm flipV="1">
            <a:off x="10299125" y="5357266"/>
            <a:ext cx="877319" cy="388561"/>
          </a:xfrm>
          <a:prstGeom prst="bentConnector3">
            <a:avLst>
              <a:gd name="adj1" fmla="val 93428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1C691F33-0657-4AA1-A12B-62E320B98D13}"/>
              </a:ext>
            </a:extLst>
          </p:cNvPr>
          <p:cNvSpPr txBox="1"/>
          <p:nvPr/>
        </p:nvSpPr>
        <p:spPr>
          <a:xfrm>
            <a:off x="10758641" y="48281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発信準備状態の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検知信号は無視。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4F4E5C11-B9E4-4F9A-92D7-80A10D767AD7}"/>
              </a:ext>
            </a:extLst>
          </p:cNvPr>
          <p:cNvSpPr txBox="1"/>
          <p:nvPr/>
        </p:nvSpPr>
        <p:spPr>
          <a:xfrm>
            <a:off x="10299125" y="2227091"/>
            <a:ext cx="1661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1</a:t>
            </a:r>
            <a:r>
              <a:rPr lang="ja-JP" altLang="en-US" sz="1200" b="1" dirty="0">
                <a:solidFill>
                  <a:srgbClr val="FF0000"/>
                </a:solidFill>
              </a:rPr>
              <a:t>つのキャップに</a:t>
            </a:r>
            <a:endParaRPr lang="en-US" altLang="ja-JP" sz="1200" b="1" dirty="0">
              <a:solidFill>
                <a:srgbClr val="FF0000"/>
              </a:solidFill>
            </a:endParaRPr>
          </a:p>
          <a:p>
            <a:r>
              <a:rPr lang="en-US" altLang="ja-JP" sz="1200" b="1" dirty="0">
                <a:solidFill>
                  <a:srgbClr val="FF0000"/>
                </a:solidFill>
              </a:rPr>
              <a:t>2</a:t>
            </a:r>
            <a:r>
              <a:rPr lang="ja-JP" altLang="en-US" sz="1200" b="1" dirty="0">
                <a:solidFill>
                  <a:srgbClr val="FF0000"/>
                </a:solidFill>
              </a:rPr>
              <a:t>つの検知信号が発生</a:t>
            </a:r>
            <a:endParaRPr lang="en-US" altLang="ja-JP" sz="1200" b="1" dirty="0">
              <a:solidFill>
                <a:srgbClr val="FF0000"/>
              </a:solidFill>
            </a:endParaRPr>
          </a:p>
        </p:txBody>
      </p:sp>
      <p:sp>
        <p:nvSpPr>
          <p:cNvPr id="205" name="楕円 204">
            <a:extLst>
              <a:ext uri="{FF2B5EF4-FFF2-40B4-BE49-F238E27FC236}">
                <a16:creationId xmlns:a16="http://schemas.microsoft.com/office/drawing/2014/main" id="{67E197CD-49B4-46EF-A894-ED4539AF31CF}"/>
              </a:ext>
            </a:extLst>
          </p:cNvPr>
          <p:cNvSpPr/>
          <p:nvPr/>
        </p:nvSpPr>
        <p:spPr>
          <a:xfrm>
            <a:off x="10613937" y="2660420"/>
            <a:ext cx="415131" cy="65327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8157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7C4CCF-CAF8-40DD-8462-AB742ACBEB13}"/>
              </a:ext>
            </a:extLst>
          </p:cNvPr>
          <p:cNvSpPr txBox="1"/>
          <p:nvPr/>
        </p:nvSpPr>
        <p:spPr>
          <a:xfrm>
            <a:off x="6694986" y="1727105"/>
            <a:ext cx="503535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問題点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1</a:t>
            </a:r>
            <a:r>
              <a:rPr lang="ja-JP" altLang="en-US" dirty="0"/>
              <a:t>つのキャップに対して</a:t>
            </a:r>
            <a:r>
              <a:rPr lang="en-US" altLang="ja-JP" dirty="0"/>
              <a:t>2</a:t>
            </a:r>
            <a:r>
              <a:rPr lang="ja-JP" altLang="en-US" dirty="0"/>
              <a:t>つの白検知信号が発生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【</a:t>
            </a:r>
            <a:r>
              <a:rPr lang="ja-JP" altLang="en-US" dirty="0"/>
              <a:t>原因</a:t>
            </a:r>
            <a:r>
              <a:rPr lang="en-US" altLang="ja-JP" dirty="0"/>
              <a:t>】</a:t>
            </a:r>
          </a:p>
          <a:p>
            <a:r>
              <a:rPr lang="ja-JP" altLang="en-US" dirty="0"/>
              <a:t>キャップとカラーセンサ間の距離が近すぎる為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【</a:t>
            </a:r>
            <a:r>
              <a:rPr lang="ja-JP" altLang="en-US" dirty="0"/>
              <a:t>対策</a:t>
            </a:r>
            <a:r>
              <a:rPr lang="en-US" altLang="ja-JP" dirty="0"/>
              <a:t>】</a:t>
            </a:r>
          </a:p>
          <a:p>
            <a:r>
              <a:rPr lang="ja-JP" altLang="en-US" dirty="0"/>
              <a:t>白検知信号受信からエア命令信号終了まで、</a:t>
            </a:r>
            <a:endParaRPr lang="en-US" altLang="ja-JP" dirty="0"/>
          </a:p>
          <a:p>
            <a:r>
              <a:rPr lang="ja-JP" altLang="en-US" dirty="0"/>
              <a:t>白検知信号を無視する。</a:t>
            </a:r>
            <a:endParaRPr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5B3F94D-CFF7-48D6-BAB2-D8AB8B51A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697314E-708C-4A4B-B31D-00BAC432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つのキャップに対して</a:t>
            </a:r>
            <a:r>
              <a:rPr lang="en-US" altLang="ja-JP" dirty="0"/>
              <a:t>2</a:t>
            </a:r>
            <a:r>
              <a:rPr lang="ja-JP" altLang="en-US" dirty="0"/>
              <a:t>つの白検知信号が発生　問題と対策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B9A8337-CDD5-4506-BFBC-B57485384CD6}"/>
              </a:ext>
            </a:extLst>
          </p:cNvPr>
          <p:cNvGrpSpPr/>
          <p:nvPr/>
        </p:nvGrpSpPr>
        <p:grpSpPr>
          <a:xfrm>
            <a:off x="0" y="969916"/>
            <a:ext cx="6238928" cy="5439049"/>
            <a:chOff x="163835" y="969912"/>
            <a:chExt cx="6238928" cy="5439049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2706E5C7-01C1-490A-BC18-23741BF23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4328" y="969912"/>
              <a:ext cx="4438435" cy="5439049"/>
            </a:xfrm>
            <a:prstGeom prst="rect">
              <a:avLst/>
            </a:prstGeom>
          </p:spPr>
        </p:pic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48C422B7-38F4-402B-8AF6-D797698E7502}"/>
                </a:ext>
              </a:extLst>
            </p:cNvPr>
            <p:cNvSpPr txBox="1"/>
            <p:nvPr/>
          </p:nvSpPr>
          <p:spPr>
            <a:xfrm>
              <a:off x="394668" y="301226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FF0000"/>
                  </a:solidFill>
                </a:rPr>
                <a:t>白通過センサ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6A280D1F-7A42-4358-AA14-19D9C3107B1A}"/>
                </a:ext>
              </a:extLst>
            </p:cNvPr>
            <p:cNvSpPr txBox="1"/>
            <p:nvPr/>
          </p:nvSpPr>
          <p:spPr>
            <a:xfrm>
              <a:off x="625500" y="255809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FFC000"/>
                  </a:solidFill>
                </a:rPr>
                <a:t>白検知信号</a:t>
              </a:r>
              <a:endParaRPr lang="en-US" altLang="ja-JP" dirty="0">
                <a:solidFill>
                  <a:srgbClr val="FFC000"/>
                </a:solidFill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B1A96C7-B299-4F3C-9448-D19A0B8391A1}"/>
                </a:ext>
              </a:extLst>
            </p:cNvPr>
            <p:cNvSpPr txBox="1"/>
            <p:nvPr/>
          </p:nvSpPr>
          <p:spPr>
            <a:xfrm>
              <a:off x="163835" y="342900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00B0F0"/>
                  </a:solidFill>
                </a:rPr>
                <a:t>白エア出力命令</a:t>
              </a:r>
              <a:endParaRPr lang="en-US" altLang="ja-JP" dirty="0">
                <a:solidFill>
                  <a:srgbClr val="00B0F0"/>
                </a:solidFill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F706A083-A9C8-43DF-AAF9-7170825C0AFB}"/>
                </a:ext>
              </a:extLst>
            </p:cNvPr>
            <p:cNvSpPr txBox="1"/>
            <p:nvPr/>
          </p:nvSpPr>
          <p:spPr>
            <a:xfrm>
              <a:off x="856332" y="429352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7030A0"/>
                  </a:solidFill>
                </a:rPr>
                <a:t>エア出力</a:t>
              </a:r>
              <a:endParaRPr lang="en-US" altLang="ja-JP" dirty="0">
                <a:solidFill>
                  <a:srgbClr val="7030A0"/>
                </a:solidFill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9173F1F9-F9B4-4141-A170-620A1C28640A}"/>
                </a:ext>
              </a:extLst>
            </p:cNvPr>
            <p:cNvSpPr txBox="1"/>
            <p:nvPr/>
          </p:nvSpPr>
          <p:spPr>
            <a:xfrm>
              <a:off x="2790470" y="1456192"/>
              <a:ext cx="215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rgbClr val="00B050"/>
                  </a:solidFill>
                </a:rPr>
                <a:t>【</a:t>
              </a:r>
              <a:r>
                <a:rPr lang="ja-JP" altLang="en-US" sz="1400" dirty="0">
                  <a:solidFill>
                    <a:srgbClr val="00B050"/>
                  </a:solidFill>
                </a:rPr>
                <a:t>対策</a:t>
              </a:r>
              <a:r>
                <a:rPr lang="en-US" altLang="ja-JP" sz="1400" dirty="0">
                  <a:solidFill>
                    <a:srgbClr val="00B050"/>
                  </a:solidFill>
                </a:rPr>
                <a:t>】</a:t>
              </a:r>
            </a:p>
            <a:p>
              <a:r>
                <a:rPr lang="ja-JP" altLang="en-US" sz="1400" dirty="0">
                  <a:solidFill>
                    <a:srgbClr val="00B050"/>
                  </a:solidFill>
                </a:rPr>
                <a:t>この区間は白検知を無視</a:t>
              </a:r>
              <a:endParaRPr lang="en-US" altLang="ja-JP" sz="1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DD1FFD6-A1B8-4F48-A1C4-34354CED6BDE}"/>
              </a:ext>
            </a:extLst>
          </p:cNvPr>
          <p:cNvSpPr txBox="1"/>
          <p:nvPr/>
        </p:nvSpPr>
        <p:spPr>
          <a:xfrm>
            <a:off x="4786205" y="5178219"/>
            <a:ext cx="128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chemeClr val="bg1"/>
                </a:solidFill>
              </a:rPr>
              <a:t>200ms/div</a:t>
            </a:r>
            <a:endParaRPr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AB1ECB2-E9C5-44E1-82A7-4F65DD6DB492}"/>
              </a:ext>
            </a:extLst>
          </p:cNvPr>
          <p:cNvSpPr/>
          <p:nvPr/>
        </p:nvSpPr>
        <p:spPr>
          <a:xfrm>
            <a:off x="3139325" y="2371941"/>
            <a:ext cx="853559" cy="1009651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2BFA78E2-99AA-47ED-A917-1876C52CC9E4}"/>
              </a:ext>
            </a:extLst>
          </p:cNvPr>
          <p:cNvSpPr/>
          <p:nvPr/>
        </p:nvSpPr>
        <p:spPr>
          <a:xfrm rot="7604068">
            <a:off x="3874579" y="2207927"/>
            <a:ext cx="290268" cy="24737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54F55A2-8676-4909-9E35-31DFCA86922A}"/>
              </a:ext>
            </a:extLst>
          </p:cNvPr>
          <p:cNvCxnSpPr>
            <a:cxnSpLocks/>
          </p:cNvCxnSpPr>
          <p:nvPr/>
        </p:nvCxnSpPr>
        <p:spPr>
          <a:xfrm flipV="1">
            <a:off x="3337560" y="1789243"/>
            <a:ext cx="0" cy="3693455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CF23556-A608-4D09-877C-75696149E217}"/>
              </a:ext>
            </a:extLst>
          </p:cNvPr>
          <p:cNvCxnSpPr>
            <a:cxnSpLocks/>
          </p:cNvCxnSpPr>
          <p:nvPr/>
        </p:nvCxnSpPr>
        <p:spPr>
          <a:xfrm flipV="1">
            <a:off x="3794760" y="1789244"/>
            <a:ext cx="0" cy="3693457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D9A7D40-F9EB-4C2A-89FE-15303DA8D155}"/>
              </a:ext>
            </a:extLst>
          </p:cNvPr>
          <p:cNvCxnSpPr>
            <a:cxnSpLocks/>
          </p:cNvCxnSpPr>
          <p:nvPr/>
        </p:nvCxnSpPr>
        <p:spPr>
          <a:xfrm>
            <a:off x="3337560" y="1988820"/>
            <a:ext cx="457200" cy="0"/>
          </a:xfrm>
          <a:prstGeom prst="straightConnector1">
            <a:avLst/>
          </a:prstGeom>
          <a:ln w="1905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B4D22FE3-C416-478D-B5EE-0AC8F9D61E6D}"/>
              </a:ext>
            </a:extLst>
          </p:cNvPr>
          <p:cNvGrpSpPr/>
          <p:nvPr/>
        </p:nvGrpSpPr>
        <p:grpSpPr>
          <a:xfrm rot="900000">
            <a:off x="7319094" y="3854035"/>
            <a:ext cx="699005" cy="256796"/>
            <a:chOff x="7867380" y="3841699"/>
            <a:chExt cx="699005" cy="256796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51F926BF-E158-4F69-A582-21F6D6EDF66C}"/>
                </a:ext>
              </a:extLst>
            </p:cNvPr>
            <p:cNvSpPr/>
            <p:nvPr/>
          </p:nvSpPr>
          <p:spPr>
            <a:xfrm rot="1800000">
              <a:off x="7948432" y="3841699"/>
              <a:ext cx="617953" cy="2393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96CC0F2A-A514-4E19-B85B-C7D97AE8FC70}"/>
                </a:ext>
              </a:extLst>
            </p:cNvPr>
            <p:cNvSpPr/>
            <p:nvPr/>
          </p:nvSpPr>
          <p:spPr>
            <a:xfrm rot="1800000">
              <a:off x="7867380" y="4038048"/>
              <a:ext cx="661689" cy="60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769C6ECD-F217-4D0B-9ECC-CB992AE0D7EA}"/>
              </a:ext>
            </a:extLst>
          </p:cNvPr>
          <p:cNvGrpSpPr/>
          <p:nvPr/>
        </p:nvGrpSpPr>
        <p:grpSpPr>
          <a:xfrm rot="900000">
            <a:off x="7072663" y="3548988"/>
            <a:ext cx="705928" cy="324741"/>
            <a:chOff x="7031326" y="3364229"/>
            <a:chExt cx="705928" cy="324741"/>
          </a:xfrm>
        </p:grpSpPr>
        <p:sp>
          <p:nvSpPr>
            <p:cNvPr id="47" name="二等辺三角形 46">
              <a:extLst>
                <a:ext uri="{FF2B5EF4-FFF2-40B4-BE49-F238E27FC236}">
                  <a16:creationId xmlns:a16="http://schemas.microsoft.com/office/drawing/2014/main" id="{C34B5D9A-3413-4A1D-A1E1-ADE05639372B}"/>
                </a:ext>
              </a:extLst>
            </p:cNvPr>
            <p:cNvSpPr/>
            <p:nvPr/>
          </p:nvSpPr>
          <p:spPr>
            <a:xfrm rot="18000000">
              <a:off x="7352649" y="3304365"/>
              <a:ext cx="230421" cy="538789"/>
            </a:xfrm>
            <a:prstGeom prst="triangle">
              <a:avLst/>
            </a:pr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06F82443-92FD-4B6F-81B8-9526BE5B2F61}"/>
                </a:ext>
              </a:extLst>
            </p:cNvPr>
            <p:cNvSpPr/>
            <p:nvPr/>
          </p:nvSpPr>
          <p:spPr>
            <a:xfrm rot="1800000">
              <a:off x="7031326" y="3364229"/>
              <a:ext cx="362093" cy="1295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49" name="矢印: 下 48">
            <a:extLst>
              <a:ext uri="{FF2B5EF4-FFF2-40B4-BE49-F238E27FC236}">
                <a16:creationId xmlns:a16="http://schemas.microsoft.com/office/drawing/2014/main" id="{4B5D734D-9EAD-4F26-9ACF-D7387E5605DA}"/>
              </a:ext>
            </a:extLst>
          </p:cNvPr>
          <p:cNvSpPr/>
          <p:nvPr/>
        </p:nvSpPr>
        <p:spPr>
          <a:xfrm rot="2474979">
            <a:off x="7535879" y="3430149"/>
            <a:ext cx="178575" cy="22156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F6B1B74-F06E-44DF-84C6-F98CD42C0BBA}"/>
              </a:ext>
            </a:extLst>
          </p:cNvPr>
          <p:cNvSpPr txBox="1"/>
          <p:nvPr/>
        </p:nvSpPr>
        <p:spPr>
          <a:xfrm>
            <a:off x="7302001" y="4356598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SideView</a:t>
            </a:r>
            <a:endParaRPr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94420F2-2937-4DBC-9AE5-BCB2A7D8D0CF}"/>
              </a:ext>
            </a:extLst>
          </p:cNvPr>
          <p:cNvSpPr txBox="1"/>
          <p:nvPr/>
        </p:nvSpPr>
        <p:spPr>
          <a:xfrm>
            <a:off x="8707301" y="4356598"/>
            <a:ext cx="98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TopView</a:t>
            </a:r>
            <a:endParaRPr lang="ja-JP" altLang="en-US" dirty="0"/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1D45925D-4A86-4E9F-9986-3F93BD0F9D78}"/>
              </a:ext>
            </a:extLst>
          </p:cNvPr>
          <p:cNvGrpSpPr/>
          <p:nvPr/>
        </p:nvGrpSpPr>
        <p:grpSpPr>
          <a:xfrm>
            <a:off x="8943848" y="3907227"/>
            <a:ext cx="510629" cy="510629"/>
            <a:chOff x="9839731" y="3746042"/>
            <a:chExt cx="510629" cy="510629"/>
          </a:xfrm>
        </p:grpSpPr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791FDF5E-8C59-44D3-A3C9-3B319A951BEC}"/>
                </a:ext>
              </a:extLst>
            </p:cNvPr>
            <p:cNvSpPr/>
            <p:nvPr/>
          </p:nvSpPr>
          <p:spPr>
            <a:xfrm>
              <a:off x="9839731" y="3746042"/>
              <a:ext cx="510629" cy="5106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3957D94-B1A3-4C6B-B401-E2D564B4AD23}"/>
                </a:ext>
              </a:extLst>
            </p:cNvPr>
            <p:cNvSpPr/>
            <p:nvPr/>
          </p:nvSpPr>
          <p:spPr>
            <a:xfrm>
              <a:off x="9865875" y="3771251"/>
              <a:ext cx="458339" cy="4583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3EF83AF3-1DE5-4ED0-8761-2FE04F552B60}"/>
              </a:ext>
            </a:extLst>
          </p:cNvPr>
          <p:cNvGrpSpPr/>
          <p:nvPr/>
        </p:nvGrpSpPr>
        <p:grpSpPr>
          <a:xfrm rot="3600000">
            <a:off x="8846196" y="3637552"/>
            <a:ext cx="705928" cy="324741"/>
            <a:chOff x="7031326" y="3364229"/>
            <a:chExt cx="705928" cy="324741"/>
          </a:xfrm>
        </p:grpSpPr>
        <p:sp>
          <p:nvSpPr>
            <p:cNvPr id="54" name="二等辺三角形 53">
              <a:extLst>
                <a:ext uri="{FF2B5EF4-FFF2-40B4-BE49-F238E27FC236}">
                  <a16:creationId xmlns:a16="http://schemas.microsoft.com/office/drawing/2014/main" id="{5B112253-6550-45DB-9D36-1366C6571A93}"/>
                </a:ext>
              </a:extLst>
            </p:cNvPr>
            <p:cNvSpPr/>
            <p:nvPr/>
          </p:nvSpPr>
          <p:spPr>
            <a:xfrm rot="18000000">
              <a:off x="7352649" y="3304365"/>
              <a:ext cx="230421" cy="538789"/>
            </a:xfrm>
            <a:prstGeom prst="triangle">
              <a:avLst/>
            </a:pr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684B7EA9-1614-4A40-BBDD-295D4C42B3B0}"/>
                </a:ext>
              </a:extLst>
            </p:cNvPr>
            <p:cNvSpPr/>
            <p:nvPr/>
          </p:nvSpPr>
          <p:spPr>
            <a:xfrm rot="1800000">
              <a:off x="7031326" y="3364229"/>
              <a:ext cx="362093" cy="1295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59" name="矢印: 下 58">
            <a:extLst>
              <a:ext uri="{FF2B5EF4-FFF2-40B4-BE49-F238E27FC236}">
                <a16:creationId xmlns:a16="http://schemas.microsoft.com/office/drawing/2014/main" id="{14975354-140C-44BB-9A52-13A0496D4A2D}"/>
              </a:ext>
            </a:extLst>
          </p:cNvPr>
          <p:cNvSpPr/>
          <p:nvPr/>
        </p:nvSpPr>
        <p:spPr>
          <a:xfrm rot="2695840">
            <a:off x="9324561" y="3570789"/>
            <a:ext cx="178575" cy="22156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49683AB-528A-4627-817F-D8CEA4CBDAE6}"/>
              </a:ext>
            </a:extLst>
          </p:cNvPr>
          <p:cNvSpPr txBox="1"/>
          <p:nvPr/>
        </p:nvSpPr>
        <p:spPr>
          <a:xfrm>
            <a:off x="9805929" y="3738769"/>
            <a:ext cx="2628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キャップの距離が近くなる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r>
              <a:rPr lang="ja-JP" altLang="en-US" sz="1400" b="1" dirty="0">
                <a:solidFill>
                  <a:srgbClr val="FF0000"/>
                </a:solidFill>
              </a:rPr>
              <a:t>部分でセンサが飽和し、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r>
              <a:rPr lang="ja-JP" altLang="en-US" sz="1400" b="1" dirty="0">
                <a:solidFill>
                  <a:srgbClr val="FF0000"/>
                </a:solidFill>
              </a:rPr>
              <a:t>一時的に白検知</a:t>
            </a:r>
            <a:r>
              <a:rPr lang="en-US" altLang="ja-JP" sz="1400" b="1" dirty="0">
                <a:solidFill>
                  <a:srgbClr val="FF0000"/>
                </a:solidFill>
              </a:rPr>
              <a:t>OFF</a:t>
            </a:r>
            <a:r>
              <a:rPr lang="ja-JP" altLang="en-US" sz="1400" b="1" dirty="0">
                <a:solidFill>
                  <a:srgbClr val="FF0000"/>
                </a:solidFill>
              </a:rPr>
              <a:t>と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r>
              <a:rPr lang="ja-JP" altLang="en-US" sz="1400" b="1" dirty="0">
                <a:solidFill>
                  <a:srgbClr val="FF0000"/>
                </a:solidFill>
              </a:rPr>
              <a:t>なっている。</a:t>
            </a: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C20CA1A-9227-4483-8FF2-05A2954B6559}"/>
              </a:ext>
            </a:extLst>
          </p:cNvPr>
          <p:cNvCxnSpPr>
            <a:cxnSpLocks/>
          </p:cNvCxnSpPr>
          <p:nvPr/>
        </p:nvCxnSpPr>
        <p:spPr>
          <a:xfrm flipV="1">
            <a:off x="8929660" y="3790826"/>
            <a:ext cx="3243" cy="40681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B319617-1824-43D6-AED8-9A14B317CDF9}"/>
              </a:ext>
            </a:extLst>
          </p:cNvPr>
          <p:cNvCxnSpPr>
            <a:cxnSpLocks/>
          </p:cNvCxnSpPr>
          <p:nvPr/>
        </p:nvCxnSpPr>
        <p:spPr>
          <a:xfrm flipV="1">
            <a:off x="9468459" y="3790826"/>
            <a:ext cx="3243" cy="40681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A9B138C-47A8-4CC4-85B3-97169BF7808C}"/>
              </a:ext>
            </a:extLst>
          </p:cNvPr>
          <p:cNvSpPr/>
          <p:nvPr/>
        </p:nvSpPr>
        <p:spPr>
          <a:xfrm rot="5400000">
            <a:off x="9023028" y="3882315"/>
            <a:ext cx="362093" cy="215823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9CD29AA-7C0D-4867-BEF3-933EE808CBD0}"/>
              </a:ext>
            </a:extLst>
          </p:cNvPr>
          <p:cNvSpPr txBox="1"/>
          <p:nvPr/>
        </p:nvSpPr>
        <p:spPr>
          <a:xfrm>
            <a:off x="9413844" y="3381592"/>
            <a:ext cx="160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一時的に検知</a:t>
            </a:r>
            <a:r>
              <a:rPr lang="en-US" altLang="ja-JP" sz="1400" dirty="0"/>
              <a:t>OFF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783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8FE88-4A9E-460F-9A67-A834CFC2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Arduino</a:t>
            </a:r>
            <a:r>
              <a:rPr lang="ja-JP" altLang="en-US" dirty="0"/>
              <a:t>動作　処理のタイムアウト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85AF7CC-C46F-4DB1-9BF9-EF105254B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032076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theme_skydisc1802">
  <a:themeElements>
    <a:clrScheme name="ユーザー定義 4">
      <a:dk1>
        <a:srgbClr val="000000"/>
      </a:dk1>
      <a:lt1>
        <a:srgbClr val="FFFFFF"/>
      </a:lt1>
      <a:dk2>
        <a:srgbClr val="1F2B5E"/>
      </a:dk2>
      <a:lt2>
        <a:srgbClr val="F2FFFF"/>
      </a:lt2>
      <a:accent1>
        <a:srgbClr val="5B9BD5"/>
      </a:accent1>
      <a:accent2>
        <a:srgbClr val="4A3F7F"/>
      </a:accent2>
      <a:accent3>
        <a:srgbClr val="A5A5A5"/>
      </a:accent3>
      <a:accent4>
        <a:srgbClr val="FFC000"/>
      </a:accent4>
      <a:accent5>
        <a:srgbClr val="E56B2D"/>
      </a:accent5>
      <a:accent6>
        <a:srgbClr val="70AD47"/>
      </a:accent6>
      <a:hlink>
        <a:srgbClr val="007FFF"/>
      </a:hlink>
      <a:folHlink>
        <a:srgbClr val="FF7FB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otx" id="{87D2E8F3-E6B0-4C81-B283-8215BB2DCC61}" vid="{E2F612BD-7812-4BE1-8FDF-66D3368835F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</Template>
  <TotalTime>3482</TotalTime>
  <Words>828</Words>
  <Application>Microsoft Office PowerPoint</Application>
  <PresentationFormat>ワイド画面</PresentationFormat>
  <Paragraphs>202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Meiryo</vt:lpstr>
      <vt:lpstr>游ゴシック</vt:lpstr>
      <vt:lpstr>Arial</vt:lpstr>
      <vt:lpstr>Calibri</vt:lpstr>
      <vt:lpstr>Candara</vt:lpstr>
      <vt:lpstr>slidetheme_skydisc1802</vt:lpstr>
      <vt:lpstr>Arduino動作について</vt:lpstr>
      <vt:lpstr>Arduino動作　PE部</vt:lpstr>
      <vt:lpstr>Arduino　PE部の動作</vt:lpstr>
      <vt:lpstr>PE部　通過センサノイズによる連続PE検知　問題点</vt:lpstr>
      <vt:lpstr>【1】PE部　通過センサノイズによる連続PE検知　対策</vt:lpstr>
      <vt:lpstr>Arduino動作　白部</vt:lpstr>
      <vt:lpstr>PowerPoint プレゼンテーション</vt:lpstr>
      <vt:lpstr>1つのキャップに対して2つの白検知信号が発生　問題と対策</vt:lpstr>
      <vt:lpstr>Arduino動作　処理のタイムアウト</vt:lpstr>
      <vt:lpstr>検知信号のタイムアウト（PE/白　共通）</vt:lpstr>
      <vt:lpstr>白検知信号のタイムアウト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梅田 慎也</dc:creator>
  <cp:lastModifiedBy>梅田 慎也</cp:lastModifiedBy>
  <cp:revision>252</cp:revision>
  <cp:lastPrinted>2021-03-15T02:12:16Z</cp:lastPrinted>
  <dcterms:created xsi:type="dcterms:W3CDTF">2020-12-15T02:09:13Z</dcterms:created>
  <dcterms:modified xsi:type="dcterms:W3CDTF">2021-03-22T00:53:44Z</dcterms:modified>
</cp:coreProperties>
</file>