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C4B33-5A49-408B-86F8-5B1401AAB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368C5F-53E2-494F-B480-1C5141B5D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7D1FB-1177-445F-B26A-5D2C545D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8EC30-A6AE-4D95-8F18-79781E80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34066-2AE1-41A8-A49E-D23DFE43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8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98E40-861A-4D72-A39B-2DF79169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9C8C8F-E520-4E4A-B938-DD5FFB35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5F2F5-7FE9-41F3-ACF6-DE19322C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1374E-7C37-4240-916C-022F225C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B2D85C-6A21-4285-A5DD-3C5F7640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70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36AAD9-195E-4E7E-833E-565AD78DF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D205C5-BE50-451E-BA4B-53ED59C1E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01B2C6-2AA1-47E4-AE92-EC15CD21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7498C-B487-40D7-AE8A-6D039E9D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EB5ECF-88A1-4049-9921-A201FCE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6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7DBA4-7C11-47C0-93D1-D777AEEB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98D57-E419-4ABB-81BB-42356857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AB2242-36C9-46F7-9EF0-0BCA9262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A6FF1-B58B-4375-8BE0-F8ADF984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527102-AAA8-4CA0-84C9-FC5B77B7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7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CC31DA-6FAF-4C8B-B16E-55BA6B40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4FFFFE-9D5A-41E1-9430-91331FD9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045B-93E1-4DC7-9036-9846D6F0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26B62-52AD-459E-919F-94ECB872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C597FA-A7E5-49C5-BA92-7E0C2169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8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95E4-2A33-40EB-B62E-2095369D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604259-4B09-4561-BB1C-205EDCC1A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0A1577-E8CF-46C6-B1D5-1160FEE6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CD6057-15B8-472F-9D6F-7F6B982A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1B7A76-ECDA-4A38-8437-57ACBC14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1BD6F-69A6-4CBA-BCB4-442C771C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12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27CA9-25F5-4D68-B903-8348A0D7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E22AB3-837B-430D-B050-7305E579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3E6057-BB5C-4B70-B42B-E3B541748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9BCC77-BF48-4013-8906-C92C16FB0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A0CE42-D931-4A23-93DE-58BE5C9AF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B1D4A8-4896-4295-ABB1-3432A7DD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6375EF-383B-4CD5-BC35-E26B59CE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851C6F-6694-4F57-A516-0C6F098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24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10546-6B4C-4B86-BD0A-B0C31399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98BA9F-3EC6-4075-9BDD-B3EF60DF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4BA8B4-FF7E-44F7-A502-148C09A7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02ADF4-32B7-4577-9BF9-780D5630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63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287CE2-80E2-473D-94A0-9A2455CE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1B8588-ADB0-4901-8B4F-1301E36C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2FB9B1-4A4F-4FE3-B651-B4FD1486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4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07442-8A76-4E36-B9DF-90B0E8F2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DEAF72-81C6-4D4B-AB55-352D480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840EB8-F614-4A78-AB98-B0E52E0E3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A8FAF-4B27-45A1-B2DD-EA1546AE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6CD779-E394-4EEA-8452-0842074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F43F85-AA15-4DB0-8D85-C6276A27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20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FD531-1631-4850-A411-5FE9E7D5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9D285F-5888-4871-9DE4-3235AE87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26EC1B-D0CF-4C1E-8ED8-32488EB9E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497443-0F9B-4548-A46C-10DE5179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972A96-1290-43EC-8D02-0A1803A8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E8918C-69EB-46BF-A1D7-9E3052F7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5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55BE7D-ABE1-421C-9E45-25AD4E89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C1F70-77EB-4FCE-9F22-547DE3774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DD5A7-4C86-48C2-B94B-F7081D962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7366-70D7-45A7-920A-B2142F40D2E8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764BE2-8290-4603-BE35-4CC90096C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BCEB5-9674-4A79-A64D-8B041D8D3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2C8D1-0684-4337-9F1B-3AE18D54FA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22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CD090F70-A961-4611-9D9C-E6D7D6BE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" y="1318419"/>
            <a:ext cx="5729966" cy="506930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A2FA92E-11D1-484D-AF0A-0AE7342740C1}"/>
              </a:ext>
            </a:extLst>
          </p:cNvPr>
          <p:cNvSpPr txBox="1"/>
          <p:nvPr/>
        </p:nvSpPr>
        <p:spPr>
          <a:xfrm>
            <a:off x="317500" y="241300"/>
            <a:ext cx="24978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Flash</a:t>
            </a:r>
            <a:r>
              <a:rPr kumimoji="1" lang="ja-JP" altLang="en-US" sz="2400" dirty="0"/>
              <a:t>検査アプリ</a:t>
            </a:r>
            <a:endParaRPr kumimoji="1" lang="en-US" altLang="ja-JP" sz="2400" dirty="0"/>
          </a:p>
        </p:txBody>
      </p:sp>
      <p:sp>
        <p:nvSpPr>
          <p:cNvPr id="6" name="吹き出し: 折線 (強調線付き) 5">
            <a:extLst>
              <a:ext uri="{FF2B5EF4-FFF2-40B4-BE49-F238E27FC236}">
                <a16:creationId xmlns:a16="http://schemas.microsoft.com/office/drawing/2014/main" id="{3C827458-46DE-4AD5-BD92-6A05DEC69883}"/>
              </a:ext>
            </a:extLst>
          </p:cNvPr>
          <p:cNvSpPr/>
          <p:nvPr/>
        </p:nvSpPr>
        <p:spPr>
          <a:xfrm>
            <a:off x="7377697" y="211166"/>
            <a:ext cx="2077453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000"/>
              <a:gd name="adj6" fmla="val -1014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u="sng" dirty="0">
                <a:solidFill>
                  <a:schemeClr val="tx1"/>
                </a:solidFill>
              </a:rPr>
              <a:t>ファイル</a:t>
            </a:r>
            <a:r>
              <a:rPr kumimoji="1" lang="en-US" altLang="ja-JP" u="sng" dirty="0">
                <a:solidFill>
                  <a:schemeClr val="tx1"/>
                </a:solidFill>
              </a:rPr>
              <a:t>Path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14" name="吹き出し: 折線 (強調線付き) 13">
            <a:extLst>
              <a:ext uri="{FF2B5EF4-FFF2-40B4-BE49-F238E27FC236}">
                <a16:creationId xmlns:a16="http://schemas.microsoft.com/office/drawing/2014/main" id="{9F25E31A-8277-4BF0-A965-EDC59744F19A}"/>
              </a:ext>
            </a:extLst>
          </p:cNvPr>
          <p:cNvSpPr/>
          <p:nvPr/>
        </p:nvSpPr>
        <p:spPr>
          <a:xfrm>
            <a:off x="7377697" y="1180050"/>
            <a:ext cx="2077453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0000"/>
              <a:gd name="adj6" fmla="val -582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u="sng" dirty="0">
                <a:solidFill>
                  <a:schemeClr val="tx1"/>
                </a:solidFill>
              </a:rPr>
              <a:t>ファイル選択</a:t>
            </a:r>
          </a:p>
        </p:txBody>
      </p:sp>
      <p:sp>
        <p:nvSpPr>
          <p:cNvPr id="15" name="吹き出し: 折線 (強調線付き) 14">
            <a:extLst>
              <a:ext uri="{FF2B5EF4-FFF2-40B4-BE49-F238E27FC236}">
                <a16:creationId xmlns:a16="http://schemas.microsoft.com/office/drawing/2014/main" id="{40819168-963C-4243-8F37-C09CDA9313E1}"/>
              </a:ext>
            </a:extLst>
          </p:cNvPr>
          <p:cNvSpPr/>
          <p:nvPr/>
        </p:nvSpPr>
        <p:spPr>
          <a:xfrm>
            <a:off x="7377697" y="1913253"/>
            <a:ext cx="2077453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2500"/>
              <a:gd name="adj6" fmla="val -7678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u="sng" dirty="0">
                <a:solidFill>
                  <a:schemeClr val="tx1"/>
                </a:solidFill>
              </a:rPr>
              <a:t>タイトル記入</a:t>
            </a:r>
          </a:p>
        </p:txBody>
      </p:sp>
      <p:sp>
        <p:nvSpPr>
          <p:cNvPr id="16" name="吹き出し: 折線 (強調線付き) 15">
            <a:extLst>
              <a:ext uri="{FF2B5EF4-FFF2-40B4-BE49-F238E27FC236}">
                <a16:creationId xmlns:a16="http://schemas.microsoft.com/office/drawing/2014/main" id="{A07352D5-7887-4E60-B9F4-900B607244D5}"/>
              </a:ext>
            </a:extLst>
          </p:cNvPr>
          <p:cNvSpPr/>
          <p:nvPr/>
        </p:nvSpPr>
        <p:spPr>
          <a:xfrm>
            <a:off x="7377697" y="3420014"/>
            <a:ext cx="2077453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500"/>
              <a:gd name="adj6" fmla="val -756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u="sng" dirty="0">
                <a:solidFill>
                  <a:schemeClr val="tx1"/>
                </a:solidFill>
              </a:rPr>
              <a:t>メモ</a:t>
            </a:r>
            <a:r>
              <a:rPr kumimoji="1" lang="ja-JP" altLang="en-US" u="sng" dirty="0">
                <a:solidFill>
                  <a:schemeClr val="tx1"/>
                </a:solidFill>
              </a:rPr>
              <a:t>記入</a:t>
            </a:r>
          </a:p>
        </p:txBody>
      </p:sp>
      <p:sp>
        <p:nvSpPr>
          <p:cNvPr id="17" name="吹き出し: 折線 (強調線付き) 16">
            <a:extLst>
              <a:ext uri="{FF2B5EF4-FFF2-40B4-BE49-F238E27FC236}">
                <a16:creationId xmlns:a16="http://schemas.microsoft.com/office/drawing/2014/main" id="{77FB73D9-C17B-489C-8DB1-766BEDC4993F}"/>
              </a:ext>
            </a:extLst>
          </p:cNvPr>
          <p:cNvSpPr/>
          <p:nvPr/>
        </p:nvSpPr>
        <p:spPr>
          <a:xfrm>
            <a:off x="7377697" y="4256453"/>
            <a:ext cx="2552366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7500"/>
              <a:gd name="adj6" fmla="val -676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u="sng" dirty="0">
                <a:solidFill>
                  <a:schemeClr val="tx1"/>
                </a:solidFill>
              </a:rPr>
              <a:t>バイナリチェック開始</a:t>
            </a:r>
          </a:p>
        </p:txBody>
      </p:sp>
      <p:sp>
        <p:nvSpPr>
          <p:cNvPr id="18" name="吹き出し: 折線 (強調線付き) 17">
            <a:extLst>
              <a:ext uri="{FF2B5EF4-FFF2-40B4-BE49-F238E27FC236}">
                <a16:creationId xmlns:a16="http://schemas.microsoft.com/office/drawing/2014/main" id="{03C39D91-497D-44FF-B88A-EC320B1215C9}"/>
              </a:ext>
            </a:extLst>
          </p:cNvPr>
          <p:cNvSpPr/>
          <p:nvPr/>
        </p:nvSpPr>
        <p:spPr>
          <a:xfrm>
            <a:off x="7377697" y="5253119"/>
            <a:ext cx="2552366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0000"/>
              <a:gd name="adj6" fmla="val -682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u="sng" dirty="0">
                <a:solidFill>
                  <a:schemeClr val="tx1"/>
                </a:solidFill>
              </a:rPr>
              <a:t>結果</a:t>
            </a:r>
            <a:r>
              <a:rPr kumimoji="1" lang="en-US" altLang="ja-JP" u="sng" dirty="0">
                <a:solidFill>
                  <a:schemeClr val="tx1"/>
                </a:solidFill>
              </a:rPr>
              <a:t>Log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19" name="吹き出し: 折線 (強調線付き) 18">
            <a:extLst>
              <a:ext uri="{FF2B5EF4-FFF2-40B4-BE49-F238E27FC236}">
                <a16:creationId xmlns:a16="http://schemas.microsoft.com/office/drawing/2014/main" id="{36EBAD1F-124F-4469-B7E7-4779EFDDC11E}"/>
              </a:ext>
            </a:extLst>
          </p:cNvPr>
          <p:cNvSpPr/>
          <p:nvPr/>
        </p:nvSpPr>
        <p:spPr>
          <a:xfrm>
            <a:off x="7377697" y="6167178"/>
            <a:ext cx="2552366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500"/>
              <a:gd name="adj6" fmla="val -2257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u="sng" dirty="0">
                <a:solidFill>
                  <a:schemeClr val="tx1"/>
                </a:solidFill>
              </a:rPr>
              <a:t>Log</a:t>
            </a:r>
            <a:r>
              <a:rPr lang="ja-JP" altLang="en-US" u="sng" dirty="0">
                <a:solidFill>
                  <a:schemeClr val="tx1"/>
                </a:solidFill>
              </a:rPr>
              <a:t>保存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DFAC1F-0FC6-494C-B430-997CCDEB3C52}"/>
              </a:ext>
            </a:extLst>
          </p:cNvPr>
          <p:cNvSpPr txBox="1"/>
          <p:nvPr/>
        </p:nvSpPr>
        <p:spPr>
          <a:xfrm>
            <a:off x="7658434" y="529873"/>
            <a:ext cx="1796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記入可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4A11E0D-7E2F-4797-8374-1357F07A565A}"/>
              </a:ext>
            </a:extLst>
          </p:cNvPr>
          <p:cNvSpPr txBox="1"/>
          <p:nvPr/>
        </p:nvSpPr>
        <p:spPr>
          <a:xfrm>
            <a:off x="7658434" y="1498808"/>
            <a:ext cx="432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バイナリファイルの選択ダイアログ表示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E6A11C2-1398-4BEC-8B5E-48D509093D54}"/>
              </a:ext>
            </a:extLst>
          </p:cNvPr>
          <p:cNvSpPr txBox="1"/>
          <p:nvPr/>
        </p:nvSpPr>
        <p:spPr>
          <a:xfrm>
            <a:off x="7658434" y="2252927"/>
            <a:ext cx="432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任意記入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0847586-2E80-413E-8C58-B0E7A32C06D2}"/>
              </a:ext>
            </a:extLst>
          </p:cNvPr>
          <p:cNvSpPr txBox="1"/>
          <p:nvPr/>
        </p:nvSpPr>
        <p:spPr>
          <a:xfrm>
            <a:off x="7658434" y="3781897"/>
            <a:ext cx="432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任意記入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993D11A-39B5-409A-B552-A96B8D6FA4A6}"/>
              </a:ext>
            </a:extLst>
          </p:cNvPr>
          <p:cNvSpPr txBox="1"/>
          <p:nvPr/>
        </p:nvSpPr>
        <p:spPr>
          <a:xfrm>
            <a:off x="7658434" y="4589661"/>
            <a:ext cx="432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“</a:t>
            </a:r>
            <a:r>
              <a:rPr kumimoji="1" lang="ja-JP" altLang="en-US" sz="1400" dirty="0"/>
              <a:t>ファイル</a:t>
            </a:r>
            <a:r>
              <a:rPr kumimoji="1" lang="en-US" altLang="ja-JP" sz="1400" dirty="0"/>
              <a:t>Path”</a:t>
            </a:r>
            <a:r>
              <a:rPr kumimoji="1" lang="ja-JP" altLang="en-US" sz="1400" dirty="0"/>
              <a:t>に記載のファイルが</a:t>
            </a:r>
            <a:endParaRPr kumimoji="1" lang="en-US" altLang="ja-JP" sz="1400" dirty="0"/>
          </a:p>
          <a:p>
            <a:r>
              <a:rPr lang="ja-JP" altLang="en-US" sz="1400" dirty="0"/>
              <a:t>存在しなければ、エラーメッセージ表示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44F92C6-105A-41CD-BFA3-5842058FBDF5}"/>
              </a:ext>
            </a:extLst>
          </p:cNvPr>
          <p:cNvSpPr txBox="1"/>
          <p:nvPr/>
        </p:nvSpPr>
        <p:spPr>
          <a:xfrm>
            <a:off x="7658434" y="5553706"/>
            <a:ext cx="4325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アドレス情報 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パーティション情報 </a:t>
            </a:r>
            <a:r>
              <a:rPr kumimoji="1" lang="en-US" altLang="ja-JP" sz="1400" dirty="0"/>
              <a:t>/ </a:t>
            </a:r>
            <a:r>
              <a:rPr kumimoji="1" lang="ja-JP" altLang="en-US" sz="1400" dirty="0"/>
              <a:t>ファイル情報</a:t>
            </a:r>
            <a:endParaRPr kumimoji="1" lang="en-US" altLang="ja-JP" sz="1400" dirty="0"/>
          </a:p>
          <a:p>
            <a:r>
              <a:rPr kumimoji="1" lang="ja-JP" altLang="en-US" sz="1400" dirty="0"/>
              <a:t>チェック結果</a:t>
            </a:r>
          </a:p>
        </p:txBody>
      </p:sp>
      <p:sp>
        <p:nvSpPr>
          <p:cNvPr id="33" name="吹き出し: 折線 (強調線付き) 32">
            <a:extLst>
              <a:ext uri="{FF2B5EF4-FFF2-40B4-BE49-F238E27FC236}">
                <a16:creationId xmlns:a16="http://schemas.microsoft.com/office/drawing/2014/main" id="{E3EAF9D8-8307-4517-AE1B-A645757926A3}"/>
              </a:ext>
            </a:extLst>
          </p:cNvPr>
          <p:cNvSpPr/>
          <p:nvPr/>
        </p:nvSpPr>
        <p:spPr>
          <a:xfrm>
            <a:off x="7377697" y="2708114"/>
            <a:ext cx="2077453" cy="32084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500"/>
              <a:gd name="adj6" fmla="val -1663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u="sng" dirty="0">
                <a:solidFill>
                  <a:schemeClr val="tx1"/>
                </a:solidFill>
              </a:rPr>
              <a:t>ファイル情報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10" name="右大かっこ 9">
            <a:extLst>
              <a:ext uri="{FF2B5EF4-FFF2-40B4-BE49-F238E27FC236}">
                <a16:creationId xmlns:a16="http://schemas.microsoft.com/office/drawing/2014/main" id="{F2AB91F6-E2BC-4A62-A320-67D03D806926}"/>
              </a:ext>
            </a:extLst>
          </p:cNvPr>
          <p:cNvSpPr/>
          <p:nvPr/>
        </p:nvSpPr>
        <p:spPr>
          <a:xfrm>
            <a:off x="3713747" y="2560704"/>
            <a:ext cx="160421" cy="468252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CCB656E-7922-4774-95FA-1C3F99957679}"/>
              </a:ext>
            </a:extLst>
          </p:cNvPr>
          <p:cNvSpPr txBox="1"/>
          <p:nvPr/>
        </p:nvSpPr>
        <p:spPr>
          <a:xfrm>
            <a:off x="7658434" y="6488020"/>
            <a:ext cx="432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ファイル保存ダイアログの表示</a:t>
            </a:r>
          </a:p>
        </p:txBody>
      </p:sp>
    </p:spTree>
    <p:extLst>
      <p:ext uri="{BB962C8B-B14F-4D97-AF65-F5344CB8AC3E}">
        <p14:creationId xmlns:p14="http://schemas.microsoft.com/office/powerpoint/2010/main" val="372511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61B9DE-70FE-4D0E-AF53-185236C0D17B}"/>
              </a:ext>
            </a:extLst>
          </p:cNvPr>
          <p:cNvSpPr txBox="1"/>
          <p:nvPr/>
        </p:nvSpPr>
        <p:spPr>
          <a:xfrm>
            <a:off x="317500" y="241300"/>
            <a:ext cx="434445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Flash</a:t>
            </a:r>
            <a:r>
              <a:rPr kumimoji="1" lang="ja-JP" altLang="en-US" sz="2400" dirty="0"/>
              <a:t>検査アプリ　ソース情報</a:t>
            </a:r>
            <a:endParaRPr kumimoji="1" lang="en-US" altLang="ja-JP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6EE6C83-B05C-4263-B2E7-9F85CE42C7EF}"/>
              </a:ext>
            </a:extLst>
          </p:cNvPr>
          <p:cNvSpPr txBox="1"/>
          <p:nvPr/>
        </p:nvSpPr>
        <p:spPr>
          <a:xfrm>
            <a:off x="1105234" y="1120676"/>
            <a:ext cx="43106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u="sng" dirty="0"/>
              <a:t>Check_FlashBinary.py</a:t>
            </a:r>
            <a:r>
              <a:rPr kumimoji="1" lang="ja-JP" altLang="en-US" sz="1600" b="1" u="sng" dirty="0"/>
              <a:t>　</a:t>
            </a:r>
          </a:p>
          <a:p>
            <a:r>
              <a:rPr kumimoji="1" lang="ja-JP" altLang="en-US" sz="1600" dirty="0"/>
              <a:t>★実行スクリプト　</a:t>
            </a:r>
          </a:p>
          <a:p>
            <a:r>
              <a:rPr kumimoji="1" lang="ja-JP" altLang="en-US" sz="1600" dirty="0"/>
              <a:t>　　　　</a:t>
            </a:r>
            <a:r>
              <a:rPr kumimoji="1" lang="en-US" altLang="ja-JP" sz="1600" dirty="0"/>
              <a:t>python Check_FlashBinary.py</a:t>
            </a:r>
          </a:p>
          <a:p>
            <a:r>
              <a:rPr kumimoji="1" lang="en-US" altLang="ja-JP" sz="1600" dirty="0"/>
              <a:t>    </a:t>
            </a:r>
            <a:r>
              <a:rPr kumimoji="1" lang="ja-JP" altLang="en-US" sz="1600" dirty="0"/>
              <a:t>　</a:t>
            </a:r>
            <a:r>
              <a:rPr kumimoji="1" lang="en-US" altLang="ja-JP" sz="1600" dirty="0"/>
              <a:t>※</a:t>
            </a:r>
            <a:r>
              <a:rPr kumimoji="1" lang="ja-JP" altLang="en-US" sz="1600" dirty="0"/>
              <a:t>メインソース</a:t>
            </a:r>
          </a:p>
          <a:p>
            <a:r>
              <a:rPr kumimoji="1" lang="ja-JP" altLang="en-US" sz="1600" dirty="0"/>
              <a:t>    　ボタンクリック動作関数</a:t>
            </a:r>
          </a:p>
          <a:p>
            <a:r>
              <a:rPr kumimoji="1" lang="ja-JP" altLang="en-US" sz="1600" dirty="0"/>
              <a:t>    　ウインドウ作成</a:t>
            </a:r>
          </a:p>
          <a:p>
            <a:r>
              <a:rPr kumimoji="1" lang="ja-JP" altLang="en-US" sz="1600" dirty="0"/>
              <a:t>    　ウインドウ表示</a:t>
            </a:r>
          </a:p>
          <a:p>
            <a:endParaRPr kumimoji="1" lang="ja-JP" altLang="en-US" sz="1600" dirty="0"/>
          </a:p>
          <a:p>
            <a:r>
              <a:rPr kumimoji="1" lang="en-US" altLang="ja-JP" sz="1600" b="1" u="sng" dirty="0"/>
              <a:t>Common.py</a:t>
            </a:r>
          </a:p>
          <a:p>
            <a:r>
              <a:rPr kumimoji="1" lang="en-US" altLang="ja-JP" sz="1600" dirty="0"/>
              <a:t>    </a:t>
            </a:r>
            <a:r>
              <a:rPr kumimoji="1" lang="ja-JP" altLang="en-US" sz="1600" dirty="0"/>
              <a:t>　グローバル変数クラス</a:t>
            </a:r>
          </a:p>
          <a:p>
            <a:r>
              <a:rPr kumimoji="1" lang="ja-JP" altLang="en-US" sz="1600" dirty="0"/>
              <a:t>    　イニシャライズ関数</a:t>
            </a:r>
          </a:p>
          <a:p>
            <a:r>
              <a:rPr kumimoji="1" lang="ja-JP" altLang="en-US" sz="1600" dirty="0"/>
              <a:t>    　全てのバイナリーチェック関数</a:t>
            </a:r>
          </a:p>
          <a:p>
            <a:endParaRPr kumimoji="1" lang="ja-JP" altLang="en-US" sz="1600" dirty="0"/>
          </a:p>
          <a:p>
            <a:r>
              <a:rPr kumimoji="1" lang="en-US" altLang="ja-JP" sz="1600" b="1" u="sng" dirty="0"/>
              <a:t>BinaryCtrl.py</a:t>
            </a:r>
          </a:p>
          <a:p>
            <a:r>
              <a:rPr kumimoji="1" lang="ja-JP" altLang="en-US" sz="1600" dirty="0"/>
              <a:t>　　　バイナリ読込み関数</a:t>
            </a:r>
          </a:p>
          <a:p>
            <a:endParaRPr kumimoji="1" lang="ja-JP" altLang="en-US" sz="1600" dirty="0"/>
          </a:p>
          <a:p>
            <a:r>
              <a:rPr kumimoji="1" lang="en-US" altLang="ja-JP" sz="1600" b="1" u="sng" dirty="0"/>
              <a:t>WindowCtrl.py</a:t>
            </a:r>
          </a:p>
          <a:p>
            <a:r>
              <a:rPr kumimoji="1" lang="ja-JP" altLang="en-US" sz="1600" dirty="0"/>
              <a:t>　　　</a:t>
            </a:r>
            <a:r>
              <a:rPr kumimoji="1" lang="en-US" altLang="ja-JP" sz="1600" dirty="0" err="1"/>
              <a:t>tkinter</a:t>
            </a:r>
            <a:r>
              <a:rPr kumimoji="1" lang="ja-JP" altLang="en-US" sz="1600" dirty="0"/>
              <a:t>でのウインドウ作成関数</a:t>
            </a:r>
          </a:p>
          <a:p>
            <a:r>
              <a:rPr kumimoji="1" lang="ja-JP" altLang="en-US" sz="1600" dirty="0"/>
              <a:t>　　　メッセージ表示関数</a:t>
            </a:r>
          </a:p>
          <a:p>
            <a:endParaRPr kumimoji="1" lang="ja-JP" altLang="en-US" sz="1600" dirty="0"/>
          </a:p>
          <a:p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E79AE1-11A2-4200-BE45-BF67AD2648A5}"/>
              </a:ext>
            </a:extLst>
          </p:cNvPr>
          <p:cNvSpPr txBox="1"/>
          <p:nvPr/>
        </p:nvSpPr>
        <p:spPr>
          <a:xfrm>
            <a:off x="6224337" y="1120676"/>
            <a:ext cx="54382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u="sng" dirty="0"/>
              <a:t>FileCtrl.py</a:t>
            </a:r>
          </a:p>
          <a:p>
            <a:r>
              <a:rPr kumimoji="1" lang="ja-JP" altLang="en-US" sz="1600" dirty="0"/>
              <a:t>　　ファイル操作関数</a:t>
            </a:r>
          </a:p>
          <a:p>
            <a:endParaRPr kumimoji="1" lang="en-US" altLang="ja-JP" sz="1600" dirty="0"/>
          </a:p>
          <a:p>
            <a:endParaRPr kumimoji="1" lang="ja-JP" altLang="en-US" sz="1600" dirty="0"/>
          </a:p>
          <a:p>
            <a:r>
              <a:rPr kumimoji="1" lang="en-US" altLang="ja-JP" sz="1600" b="1" u="sng" dirty="0"/>
              <a:t>setup.py</a:t>
            </a:r>
          </a:p>
          <a:p>
            <a:r>
              <a:rPr kumimoji="1" lang="ja-JP" altLang="en-US" sz="1600" dirty="0"/>
              <a:t>　　スクリプトの</a:t>
            </a:r>
            <a:r>
              <a:rPr kumimoji="1" lang="en-US" altLang="ja-JP" sz="1600" dirty="0"/>
              <a:t>exe</a:t>
            </a:r>
            <a:r>
              <a:rPr kumimoji="1" lang="ja-JP" altLang="en-US" sz="1600" dirty="0"/>
              <a:t>化</a:t>
            </a:r>
          </a:p>
          <a:p>
            <a:r>
              <a:rPr kumimoji="1" lang="ja-JP" altLang="en-US" sz="1600" dirty="0"/>
              <a:t>　　コード内のスクリプトファイル名と、</a:t>
            </a:r>
            <a:endParaRPr kumimoji="1" lang="en-US" altLang="ja-JP" sz="1600" dirty="0"/>
          </a:p>
          <a:p>
            <a:r>
              <a:rPr lang="ja-JP" altLang="en-US" sz="1600" dirty="0"/>
              <a:t>　　</a:t>
            </a:r>
            <a:r>
              <a:rPr kumimoji="1" lang="ja-JP" altLang="en-US" sz="1600" dirty="0"/>
              <a:t>セットアップ名を変更して、下記コマンドを実行</a:t>
            </a:r>
          </a:p>
          <a:p>
            <a:r>
              <a:rPr kumimoji="1" lang="ja-JP" altLang="en-US" sz="1600" dirty="0"/>
              <a:t> 　　　</a:t>
            </a:r>
            <a:r>
              <a:rPr kumimoji="1" lang="en-US" altLang="ja-JP" sz="1600" dirty="0"/>
              <a:t>python setup.py build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 </a:t>
            </a:r>
            <a:r>
              <a:rPr kumimoji="1" lang="ja-JP" altLang="en-US" sz="1600" dirty="0"/>
              <a:t>　　</a:t>
            </a:r>
            <a:r>
              <a:rPr kumimoji="1" lang="en-US" altLang="ja-JP" sz="1600" dirty="0"/>
              <a:t>※</a:t>
            </a:r>
            <a:r>
              <a:rPr kumimoji="1" lang="en-US" altLang="ja-JP" sz="1600" dirty="0" err="1"/>
              <a:t>cx_Freese</a:t>
            </a:r>
            <a:r>
              <a:rPr kumimoji="1" lang="ja-JP" altLang="en-US" sz="1600" dirty="0"/>
              <a:t>をインストールしている必要あり</a:t>
            </a:r>
          </a:p>
          <a:p>
            <a:r>
              <a:rPr kumimoji="1" lang="ja-JP" altLang="en-US" sz="1600" dirty="0"/>
              <a:t> 　　　 下記インストールコマンド　</a:t>
            </a:r>
            <a:endParaRPr kumimoji="1" lang="en-US" altLang="ja-JP" sz="1600" dirty="0"/>
          </a:p>
          <a:p>
            <a:r>
              <a:rPr lang="ja-JP" altLang="en-US" sz="1600" dirty="0"/>
              <a:t>　　　　</a:t>
            </a:r>
            <a:r>
              <a:rPr kumimoji="1" lang="en-US" altLang="ja-JP" sz="1600" dirty="0" err="1"/>
              <a:t>i</a:t>
            </a:r>
            <a:r>
              <a:rPr kumimoji="1" lang="en-US" altLang="ja-JP" sz="1600" dirty="0"/>
              <a:t>-PRO</a:t>
            </a:r>
            <a:r>
              <a:rPr kumimoji="1" lang="ja-JP" altLang="en-US" sz="1600" dirty="0"/>
              <a:t>ネットワークに接続して実行</a:t>
            </a:r>
            <a:endParaRPr kumimoji="1" lang="en-US" altLang="ja-JP" sz="1600" dirty="0"/>
          </a:p>
          <a:p>
            <a:r>
              <a:rPr lang="ja-JP" altLang="en-US" sz="1600" dirty="0"/>
              <a:t>　</a:t>
            </a:r>
            <a:endParaRPr kumimoji="1" lang="ja-JP" altLang="en-US" sz="1600" dirty="0"/>
          </a:p>
          <a:p>
            <a:r>
              <a:rPr kumimoji="1" lang="ja-JP" altLang="en-US" sz="1600" dirty="0"/>
              <a:t> 　　　　　</a:t>
            </a:r>
            <a:r>
              <a:rPr kumimoji="1" lang="en-US" altLang="ja-JP" sz="1600" dirty="0"/>
              <a:t>python -m pip install </a:t>
            </a:r>
            <a:r>
              <a:rPr kumimoji="1" lang="en-US" altLang="ja-JP" sz="1600" dirty="0" err="1"/>
              <a:t>cx_Freeze</a:t>
            </a:r>
            <a:endParaRPr kumimoji="1" lang="en-US" altLang="ja-JP" sz="1600" dirty="0"/>
          </a:p>
          <a:p>
            <a:endParaRPr kumimoji="1" lang="ja-JP" altLang="en-US" sz="1600" dirty="0"/>
          </a:p>
          <a:p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589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194</Words>
  <Application>Microsoft Office PowerPoint</Application>
  <PresentationFormat>ワイド画面</PresentationFormat>
  <Paragraphs>53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Umeda Shinya (梅田 慎也)</dc:creator>
  <cp:lastModifiedBy>Umeda Shinya (梅田 慎也)</cp:lastModifiedBy>
  <cp:revision>7</cp:revision>
  <dcterms:created xsi:type="dcterms:W3CDTF">2022-03-03T11:12:11Z</dcterms:created>
  <dcterms:modified xsi:type="dcterms:W3CDTF">2022-04-05T09:00:19Z</dcterms:modified>
</cp:coreProperties>
</file>