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2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6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9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1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6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85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6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8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75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785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0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4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45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9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61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53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97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50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66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81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2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9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83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9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97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9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8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01397"/>
            <a:ext cx="9144000" cy="165576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Viktor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Velev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Vladislav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Georgiev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Kaloyan Madjunov</a:t>
            </a:r>
          </a:p>
          <a:p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Datsev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Petar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Milev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Telerik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Arsov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-98474"/>
            <a:ext cx="5715000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9" y="5829278"/>
            <a:ext cx="1722583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34" y="5829278"/>
            <a:ext cx="191688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Проблем</a:t>
            </a:r>
          </a:p>
          <a:p>
            <a:r>
              <a:rPr lang="bg-BG" dirty="0" smtClean="0"/>
              <a:t>Технологии</a:t>
            </a:r>
          </a:p>
          <a:p>
            <a:r>
              <a:rPr lang="en-GB" dirty="0" smtClean="0"/>
              <a:t>Airbnb </a:t>
            </a:r>
            <a:r>
              <a:rPr lang="en-GB" dirty="0" err="1" smtClean="0"/>
              <a:t>api</a:t>
            </a:r>
            <a:endParaRPr lang="en-GB" dirty="0" smtClean="0"/>
          </a:p>
          <a:p>
            <a:r>
              <a:rPr lang="en-GB" smtClean="0"/>
              <a:t>Notebook</a:t>
            </a:r>
            <a:endParaRPr lang="bg-BG" dirty="0" smtClean="0"/>
          </a:p>
          <a:p>
            <a:r>
              <a:rPr lang="en-GB" dirty="0" smtClean="0"/>
              <a:t>Data set</a:t>
            </a:r>
            <a:endParaRPr lang="bg-BG" dirty="0" smtClean="0"/>
          </a:p>
          <a:p>
            <a:r>
              <a:rPr lang="bg-BG" dirty="0" smtClean="0"/>
              <a:t>Демо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541"/>
            <a:ext cx="12192000" cy="61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asd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541"/>
            <a:ext cx="12192000" cy="61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asd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541"/>
            <a:ext cx="12192000" cy="61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asd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541"/>
            <a:ext cx="12192000" cy="61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asd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541"/>
            <a:ext cx="12192000" cy="61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asd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541"/>
            <a:ext cx="12192000" cy="61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3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115</TotalTime>
  <Words>29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 3</vt:lpstr>
      <vt:lpstr>Office Theme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2018-12-02T10:03:49Z</dcterms:created>
  <dcterms:modified xsi:type="dcterms:W3CDTF">2018-12-02T11:59:18Z</dcterms:modified>
</cp:coreProperties>
</file>