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932" r:id="rId2"/>
  </p:sldMasterIdLst>
  <p:notesMasterIdLst>
    <p:notesMasterId r:id="rId11"/>
  </p:notesMasterIdLst>
  <p:sldIdLst>
    <p:sldId id="256" r:id="rId3"/>
    <p:sldId id="257" r:id="rId4"/>
    <p:sldId id="268" r:id="rId5"/>
    <p:sldId id="269" r:id="rId6"/>
    <p:sldId id="264" r:id="rId7"/>
    <p:sldId id="266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79DE3-0C67-4FDE-AD3D-652A5E55B5AE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F9F8F-3872-4BFB-9922-AC76871B69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10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F9F8F-3872-4BFB-9922-AC76871B694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6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193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227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687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35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4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377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142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44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40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27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512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31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52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86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73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237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82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29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83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9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97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9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1FF88-2030-4A96-B822-04F78E743395}" type="datetimeFigureOut">
              <a:rPr lang="en-GB" smtClean="0"/>
              <a:t>02/12/2018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E7425-55BB-43B3-9B14-E4F20229C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72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804416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Viktor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Velev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Vladislav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Georgiev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Kaloyan Madjunov</a:t>
            </a:r>
          </a:p>
          <a:p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Datsev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Petar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Milev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Telerik</a:t>
            </a: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Arsov</a:t>
            </a: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-98474"/>
            <a:ext cx="5715000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17723" y="737474"/>
            <a:ext cx="2148947" cy="1008000"/>
          </a:xfrm>
          <a:prstGeom prst="rect">
            <a:avLst/>
          </a:prstGeom>
          <a:solidFill>
            <a:srgbClr val="B8B3C9">
              <a:alpha val="32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79" y="827787"/>
            <a:ext cx="2070234" cy="972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691" y="735788"/>
            <a:ext cx="2148947" cy="1008000"/>
          </a:xfrm>
          <a:prstGeom prst="rect">
            <a:avLst/>
          </a:prstGeom>
          <a:solidFill>
            <a:srgbClr val="B8B3C9">
              <a:alpha val="32000"/>
            </a:srgb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8" y="773474"/>
            <a:ext cx="186039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d</a:t>
            </a:r>
            <a:r>
              <a:rPr lang="en-GB" dirty="0" smtClean="0"/>
              <a:t>ifficult tourists orientation in Sofia</a:t>
            </a:r>
          </a:p>
          <a:p>
            <a:r>
              <a:rPr lang="en-GB" dirty="0" smtClean="0"/>
              <a:t>The difficulty of finding a place to live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622"/>
            <a:ext cx="12192000" cy="616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15" y="1990483"/>
            <a:ext cx="2211443" cy="24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Fast user friendly analysis of Sofia</a:t>
            </a:r>
          </a:p>
          <a:p>
            <a:r>
              <a:rPr lang="en-GB" dirty="0"/>
              <a:t>Population </a:t>
            </a:r>
            <a:r>
              <a:rPr lang="en-GB" dirty="0" smtClean="0"/>
              <a:t>density</a:t>
            </a:r>
            <a:endParaRPr lang="en-GB" dirty="0"/>
          </a:p>
          <a:p>
            <a:r>
              <a:rPr lang="en-GB" dirty="0" smtClean="0"/>
              <a:t>Sport facilities</a:t>
            </a:r>
            <a:endParaRPr lang="en-GB" dirty="0"/>
          </a:p>
          <a:p>
            <a:r>
              <a:rPr lang="en-GB" dirty="0"/>
              <a:t>Best quarters to </a:t>
            </a:r>
            <a:r>
              <a:rPr lang="en-GB" dirty="0" smtClean="0"/>
              <a:t>live in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622"/>
            <a:ext cx="12192000" cy="616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760" y="1787422"/>
            <a:ext cx="2073600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5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Technologies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NLTK</a:t>
            </a:r>
          </a:p>
          <a:p>
            <a:r>
              <a:rPr lang="en-GB" dirty="0" err="1" smtClean="0"/>
              <a:t>NumPy</a:t>
            </a:r>
            <a:endParaRPr lang="en-GB" dirty="0" smtClean="0"/>
          </a:p>
          <a:p>
            <a:r>
              <a:rPr lang="en-GB" dirty="0" smtClean="0"/>
              <a:t>Selenium</a:t>
            </a:r>
          </a:p>
          <a:p>
            <a:r>
              <a:rPr lang="en-GB" dirty="0" err="1" smtClean="0"/>
              <a:t>GenSim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622"/>
            <a:ext cx="12192000" cy="6163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27" y="1990991"/>
            <a:ext cx="2613073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assimilate</a:t>
            </a:r>
            <a:endParaRPr lang="bg-BG" dirty="0" smtClean="0"/>
          </a:p>
          <a:p>
            <a:r>
              <a:rPr lang="en-GB" dirty="0"/>
              <a:t>Airbnb </a:t>
            </a:r>
            <a:r>
              <a:rPr lang="en-GB" dirty="0" smtClean="0"/>
              <a:t>API</a:t>
            </a:r>
          </a:p>
          <a:p>
            <a:r>
              <a:rPr lang="en-GB" dirty="0" err="1" smtClean="0"/>
              <a:t>Tripadvisor</a:t>
            </a:r>
            <a:r>
              <a:rPr lang="en-GB" dirty="0" smtClean="0"/>
              <a:t> API</a:t>
            </a:r>
            <a:endParaRPr lang="en-GB" dirty="0"/>
          </a:p>
          <a:p>
            <a:r>
              <a:rPr lang="en-GB" dirty="0" smtClean="0"/>
              <a:t>Dataset with a </a:t>
            </a:r>
            <a:r>
              <a:rPr lang="en-GB" dirty="0" err="1" smtClean="0"/>
              <a:t>polyon</a:t>
            </a:r>
            <a:r>
              <a:rPr lang="en-GB" dirty="0" smtClean="0"/>
              <a:t> of the quarters in Sofia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622"/>
            <a:ext cx="12192000" cy="6163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003" y="1922412"/>
            <a:ext cx="1734673" cy="24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for demo</a:t>
            </a:r>
            <a:endParaRPr lang="en-GB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28" y="2057401"/>
            <a:ext cx="7324436" cy="41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P</a:t>
            </a:r>
            <a:r>
              <a:rPr lang="en-GB" dirty="0" smtClean="0"/>
              <a:t>roblem</a:t>
            </a:r>
          </a:p>
          <a:p>
            <a:r>
              <a:rPr lang="en-GB" dirty="0" smtClean="0"/>
              <a:t>The Solution</a:t>
            </a:r>
          </a:p>
          <a:p>
            <a:r>
              <a:rPr lang="en-GB" dirty="0" smtClean="0"/>
              <a:t>The Technologies</a:t>
            </a:r>
            <a:endParaRPr lang="en-GB" dirty="0" smtClean="0"/>
          </a:p>
          <a:p>
            <a:r>
              <a:rPr lang="en-GB" dirty="0" smtClean="0"/>
              <a:t>The Analysis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6622"/>
            <a:ext cx="12192000" cy="6163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25" y="2044386"/>
            <a:ext cx="3843975" cy="21622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508" y="1111204"/>
            <a:ext cx="3349339" cy="424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38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184</TotalTime>
  <Words>85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Vapor Trail</vt:lpstr>
      <vt:lpstr>PowerPoint Presentation</vt:lpstr>
      <vt:lpstr>THE PROBLEM</vt:lpstr>
      <vt:lpstr>THE Solution</vt:lpstr>
      <vt:lpstr>The Technologies</vt:lpstr>
      <vt:lpstr>The Analysis</vt:lpstr>
      <vt:lpstr>Time for demo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2018-12-02T10:03:49Z</dcterms:created>
  <dcterms:modified xsi:type="dcterms:W3CDTF">2018-12-02T13:16:04Z</dcterms:modified>
</cp:coreProperties>
</file>