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CEP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POJO i.e. Plain Old Java </a:t>
            </a:r>
            <a:r>
              <a:rPr lang="en-US" dirty="0" smtClean="0"/>
              <a:t>Object</a:t>
            </a:r>
          </a:p>
          <a:p>
            <a:r>
              <a:rPr lang="en-US" dirty="0"/>
              <a:t>Java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Object arrays</a:t>
            </a:r>
          </a:p>
          <a:p>
            <a:r>
              <a:rPr lang="en-US" dirty="0" smtClean="0"/>
              <a:t>Streams</a:t>
            </a:r>
          </a:p>
          <a:p>
            <a:r>
              <a:rPr lang="en-US" dirty="0" smtClean="0"/>
              <a:t>XML files</a:t>
            </a:r>
          </a:p>
          <a:p>
            <a:r>
              <a:rPr lang="en-US" dirty="0" smtClean="0"/>
              <a:t>Databases connections</a:t>
            </a:r>
          </a:p>
          <a:p>
            <a:r>
              <a:rPr lang="en-US" dirty="0" smtClean="0"/>
              <a:t>Nesting all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9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Parsing events in EPL language</a:t>
            </a:r>
          </a:p>
          <a:p>
            <a:r>
              <a:rPr lang="en-US" dirty="0" smtClean="0"/>
              <a:t>SQL-like</a:t>
            </a:r>
          </a:p>
          <a:p>
            <a:r>
              <a:rPr lang="en-US" dirty="0" smtClean="0"/>
              <a:t>High throughput --- between 1000 to 100k </a:t>
            </a:r>
            <a:r>
              <a:rPr lang="en-US" dirty="0"/>
              <a:t>messages per </a:t>
            </a:r>
            <a:r>
              <a:rPr lang="en-US" dirty="0" smtClean="0"/>
              <a:t>second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6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select </a:t>
            </a:r>
            <a:r>
              <a:rPr lang="en-US" dirty="0" err="1"/>
              <a:t>account.id</a:t>
            </a:r>
            <a:r>
              <a:rPr lang="en-US" dirty="0"/>
              <a:t>, </a:t>
            </a:r>
            <a:r>
              <a:rPr lang="en-US" dirty="0" err="1"/>
              <a:t>account.rate</a:t>
            </a:r>
            <a:r>
              <a:rPr lang="en-US" dirty="0"/>
              <a:t> * </a:t>
            </a:r>
            <a:r>
              <a:rPr lang="en-US" dirty="0" err="1"/>
              <a:t>txn.amount</a:t>
            </a:r>
            <a:r>
              <a:rPr lang="en-US" dirty="0"/>
              <a:t> from </a:t>
            </a:r>
            <a:r>
              <a:rPr lang="en-US" dirty="0" err="1"/>
              <a:t>TxnEvent.win:time</a:t>
            </a:r>
            <a:r>
              <a:rPr lang="en-US" dirty="0"/>
              <a:t>(60 sec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2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windowing (</a:t>
            </a:r>
            <a:r>
              <a:rPr lang="en-US" dirty="0" err="1"/>
              <a:t>win:time</a:t>
            </a:r>
            <a:r>
              <a:rPr lang="en-US" dirty="0"/>
              <a:t>(4 sec</a:t>
            </a:r>
            <a:r>
              <a:rPr lang="en-US" dirty="0" smtClean="0"/>
              <a:t>))</a:t>
            </a:r>
          </a:p>
          <a:p>
            <a:r>
              <a:rPr lang="en-US" dirty="0" smtClean="0"/>
              <a:t>Joining events (select X from a, Y form b)</a:t>
            </a:r>
          </a:p>
          <a:p>
            <a:r>
              <a:rPr lang="en-US" dirty="0" smtClean="0"/>
              <a:t>Basic statistical operations (</a:t>
            </a:r>
            <a:r>
              <a:rPr lang="en-US" dirty="0" err="1"/>
              <a:t>std</a:t>
            </a:r>
            <a:r>
              <a:rPr lang="en-US" dirty="0"/>
              <a:t>[X</a:t>
            </a:r>
            <a:r>
              <a:rPr lang="en-US" dirty="0" smtClean="0"/>
              <a:t>])</a:t>
            </a:r>
          </a:p>
          <a:p>
            <a:r>
              <a:rPr lang="en-US" dirty="0" smtClean="0"/>
              <a:t>Basic mathematical operations (</a:t>
            </a:r>
            <a:r>
              <a:rPr lang="en-US" dirty="0" err="1"/>
              <a:t>avg</a:t>
            </a:r>
            <a:r>
              <a:rPr lang="en-US" dirty="0"/>
              <a:t>(X)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parsing (…having X &gt;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Java library!</a:t>
            </a:r>
          </a:p>
          <a:p>
            <a:r>
              <a:rPr lang="en-US" dirty="0" smtClean="0"/>
              <a:t>Complete API and documentation</a:t>
            </a:r>
          </a:p>
          <a:p>
            <a:r>
              <a:rPr lang="en-US" dirty="0" smtClean="0"/>
              <a:t>Mailing list</a:t>
            </a:r>
          </a:p>
          <a:p>
            <a:r>
              <a:rPr lang="en-US" dirty="0" smtClean="0"/>
              <a:t>Live processing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240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</TotalTime>
  <Words>125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ESPER</vt:lpstr>
      <vt:lpstr>Models</vt:lpstr>
      <vt:lpstr>EPL</vt:lpstr>
      <vt:lpstr>eg.</vt:lpstr>
      <vt:lpstr>Features</vt:lpstr>
      <vt:lpstr>Easy to use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</dc:title>
  <dc:creator>Kacper</dc:creator>
  <cp:lastModifiedBy>Kacper</cp:lastModifiedBy>
  <cp:revision>9</cp:revision>
  <dcterms:created xsi:type="dcterms:W3CDTF">2014-07-14T08:45:12Z</dcterms:created>
  <dcterms:modified xsi:type="dcterms:W3CDTF">2014-07-14T09:00:13Z</dcterms:modified>
</cp:coreProperties>
</file>