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75" r:id="rId2"/>
    <p:sldId id="258" r:id="rId3"/>
    <p:sldId id="451" r:id="rId4"/>
    <p:sldId id="470" r:id="rId5"/>
    <p:sldId id="468" r:id="rId6"/>
    <p:sldId id="456" r:id="rId7"/>
    <p:sldId id="454" r:id="rId8"/>
    <p:sldId id="466" r:id="rId9"/>
    <p:sldId id="467" r:id="rId10"/>
    <p:sldId id="471" r:id="rId11"/>
    <p:sldId id="437" r:id="rId12"/>
  </p:sldIdLst>
  <p:sldSz cx="12192000" cy="6858000"/>
  <p:notesSz cx="6858000" cy="9144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나눔스퀘어_ac" panose="020B0600000101010101" pitchFamily="50" charset="-127"/>
      <p:regular r:id="rId16"/>
    </p:embeddedFont>
    <p:embeddedFont>
      <p:font typeface="나눔스퀘어_ac Bold" panose="020B0600000101010101" pitchFamily="50" charset="-127"/>
      <p:bold r:id="rId17"/>
    </p:embeddedFont>
    <p:embeddedFont>
      <p:font typeface="나눔스퀘어_ac ExtraBold" panose="020B0600000101010101" pitchFamily="50" charset="-12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IuykYiV76P8ze80v50YZW6kq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53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24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78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03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79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8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67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206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54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41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AA9EE94-842F-47AF-B1D6-E7582F5B360C}"/>
              </a:ext>
            </a:extLst>
          </p:cNvPr>
          <p:cNvSpPr/>
          <p:nvPr/>
        </p:nvSpPr>
        <p:spPr>
          <a:xfrm>
            <a:off x="0" y="4295775"/>
            <a:ext cx="12192000" cy="2562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F69EB-F704-40A0-80ED-3205668B175C}"/>
              </a:ext>
            </a:extLst>
          </p:cNvPr>
          <p:cNvSpPr txBox="1"/>
          <p:nvPr/>
        </p:nvSpPr>
        <p:spPr>
          <a:xfrm>
            <a:off x="771711" y="947551"/>
            <a:ext cx="11258363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주식 예측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altLang="en-US" sz="5400" i="0" u="none" strike="noStrike" cap="non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웹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애플리케이션</a:t>
            </a:r>
            <a:endParaRPr lang="ko-KR" altLang="en-US" sz="5400" i="0" u="none" strike="noStrike" cap="none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A721AB-405B-4BB4-BA84-93EB34C2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97" y="4792057"/>
            <a:ext cx="1898877" cy="192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78F16-D1D3-49D3-8D93-D6ED26299678}"/>
              </a:ext>
            </a:extLst>
          </p:cNvPr>
          <p:cNvSpPr txBox="1"/>
          <p:nvPr/>
        </p:nvSpPr>
        <p:spPr>
          <a:xfrm>
            <a:off x="161926" y="4956543"/>
            <a:ext cx="9389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altLang="ko-KR" sz="280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60181867 </a:t>
            </a:r>
            <a:r>
              <a:rPr lang="ko-KR" altLang="en-US" sz="280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김소명</a:t>
            </a:r>
            <a:endParaRPr lang="en-US" altLang="ko-KR" sz="280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60181906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오우준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altLang="ko-KR" sz="280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60181933 </a:t>
            </a:r>
            <a:r>
              <a:rPr lang="ko-KR" altLang="en-US" sz="280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임수한</a:t>
            </a:r>
            <a:endParaRPr lang="en-US" altLang="ko-KR" sz="280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60181950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최규성</a:t>
            </a:r>
            <a:endParaRPr lang="ko-KR" altLang="en-US" sz="280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4108-38AA-2C42-CAFC-EA5BB679E4FE}"/>
              </a:ext>
            </a:extLst>
          </p:cNvPr>
          <p:cNvSpPr txBox="1"/>
          <p:nvPr/>
        </p:nvSpPr>
        <p:spPr>
          <a:xfrm>
            <a:off x="161926" y="4371768"/>
            <a:ext cx="4004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주식은 정통한 팀</a:t>
            </a:r>
          </a:p>
        </p:txBody>
      </p:sp>
    </p:spTree>
    <p:extLst>
      <p:ext uri="{BB962C8B-B14F-4D97-AF65-F5344CB8AC3E}">
        <p14:creationId xmlns:p14="http://schemas.microsoft.com/office/powerpoint/2010/main" val="2285823567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A6E0CC6-99AF-43A5-BB10-301659BD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291" name="Google Shape;291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5766020" y="2268027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10280369" y="6218619"/>
            <a:ext cx="1997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목표설정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46047" y="347732"/>
            <a:ext cx="416981" cy="521295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268083" y="43654"/>
            <a:ext cx="790000" cy="1079308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endParaRPr sz="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506421" y="347731"/>
            <a:ext cx="313323" cy="493827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163866" y="142957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Google Shape;183;p5">
            <a:extLst>
              <a:ext uri="{FF2B5EF4-FFF2-40B4-BE49-F238E27FC236}">
                <a16:creationId xmlns:a16="http://schemas.microsoft.com/office/drawing/2014/main" id="{8D017BA6-BD90-CD40-B9B6-57319B57A1AA}"/>
              </a:ext>
            </a:extLst>
          </p:cNvPr>
          <p:cNvSpPr/>
          <p:nvPr/>
        </p:nvSpPr>
        <p:spPr>
          <a:xfrm>
            <a:off x="1163866" y="142511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예측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웹 애플리케이션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3" name="Google Shape;311;p12">
            <a:extLst>
              <a:ext uri="{FF2B5EF4-FFF2-40B4-BE49-F238E27FC236}">
                <a16:creationId xmlns:a16="http://schemas.microsoft.com/office/drawing/2014/main" id="{5DF7E003-2C53-D7A5-C01B-C25B703686C5}"/>
              </a:ext>
            </a:extLst>
          </p:cNvPr>
          <p:cNvSpPr txBox="1"/>
          <p:nvPr/>
        </p:nvSpPr>
        <p:spPr>
          <a:xfrm>
            <a:off x="1058083" y="863516"/>
            <a:ext cx="103089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ea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주식 정보</a:t>
            </a:r>
            <a:r>
              <a:rPr lang="en-US" altLang="ko-KR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웹 </a:t>
            </a:r>
            <a:r>
              <a:rPr lang="ko-KR" altLang="en-US" sz="22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스크래핑</a:t>
            </a:r>
            <a:r>
              <a:rPr lang="en-US" altLang="ko-KR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)</a:t>
            </a:r>
          </a:p>
          <a:p>
            <a:pPr marL="88900">
              <a:buClr>
                <a:schemeClr val="dk1"/>
              </a:buClr>
              <a:buSzPts val="2200"/>
            </a:pPr>
            <a:endParaRPr lang="en-US" altLang="ko-KR" sz="2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311;p12">
            <a:extLst>
              <a:ext uri="{FF2B5EF4-FFF2-40B4-BE49-F238E27FC236}">
                <a16:creationId xmlns:a16="http://schemas.microsoft.com/office/drawing/2014/main" id="{1E12532A-57CD-607A-D35D-9CEB1524E083}"/>
              </a:ext>
            </a:extLst>
          </p:cNvPr>
          <p:cNvSpPr txBox="1"/>
          <p:nvPr/>
        </p:nvSpPr>
        <p:spPr>
          <a:xfrm>
            <a:off x="941550" y="1451729"/>
            <a:ext cx="103089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웹 </a:t>
            </a:r>
            <a:r>
              <a:rPr lang="ko-KR" alt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스크래핑을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통하여 주식 정보의 미디어 영상을 조회순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추천순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등의 우선순위를 정하여 연결 및 제공 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</a:t>
            </a: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AD4975-AEF2-13C7-54F6-1F3DF9E8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324" y="2633770"/>
            <a:ext cx="826841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206737-4F4A-4F08-A84D-47DA4844F0AD}"/>
              </a:ext>
            </a:extLst>
          </p:cNvPr>
          <p:cNvSpPr/>
          <p:nvPr/>
        </p:nvSpPr>
        <p:spPr>
          <a:xfrm>
            <a:off x="0" y="4382309"/>
            <a:ext cx="12192000" cy="25000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3" descr="D:\명지대 로고\Myongji_ui\Myongji-ui_BIG\5-2v3.gif">
            <a:extLst>
              <a:ext uri="{FF2B5EF4-FFF2-40B4-BE49-F238E27FC236}">
                <a16:creationId xmlns:a16="http://schemas.microsoft.com/office/drawing/2014/main" id="{6816CD5A-768B-4D7F-9C2E-D4F887A08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71509" y="4724142"/>
            <a:ext cx="1764664" cy="17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10864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1163866" y="96047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예측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웹 애플리케이션</a:t>
            </a:r>
          </a:p>
        </p:txBody>
      </p:sp>
      <p:grpSp>
        <p:nvGrpSpPr>
          <p:cNvPr id="138" name="Google Shape;138;p3"/>
          <p:cNvGrpSpPr/>
          <p:nvPr/>
        </p:nvGrpSpPr>
        <p:grpSpPr>
          <a:xfrm>
            <a:off x="261912" y="95879"/>
            <a:ext cx="790000" cy="1079308"/>
            <a:chOff x="4726151" y="2650904"/>
            <a:chExt cx="693961" cy="693961"/>
          </a:xfrm>
        </p:grpSpPr>
        <p:sp>
          <p:nvSpPr>
            <p:cNvPr id="139" name="Google Shape;139;p3"/>
            <p:cNvSpPr/>
            <p:nvPr/>
          </p:nvSpPr>
          <p:spPr>
            <a:xfrm>
              <a:off x="4726151" y="2650904"/>
              <a:ext cx="693961" cy="693961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"/>
                <a:buFont typeface="Arial"/>
                <a:buNone/>
              </a:pPr>
              <a:endParaRPr sz="5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935515" y="2856059"/>
              <a:ext cx="275233" cy="317515"/>
            </a:xfrm>
            <a:custGeom>
              <a:avLst/>
              <a:gdLst/>
              <a:ahLst/>
              <a:cxnLst/>
              <a:rect l="l" t="t" r="r" b="b"/>
              <a:pathLst>
                <a:path w="439877" h="487550" extrusionOk="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766020" y="2447162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0148720" y="6211669"/>
            <a:ext cx="19974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주제선정동기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557F29-6559-42C9-9E87-98997E38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800F41-465F-4AE1-5C14-D7103243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66" y="1137253"/>
            <a:ext cx="5710093" cy="50217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8C0CFB-18BE-12CB-A79D-E0E0A1B57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533" y="1632179"/>
            <a:ext cx="5622444" cy="1952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DBC3B7-5ECC-4960-4A9A-1A6D97FB4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933" y="3665090"/>
            <a:ext cx="773430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1163866" y="127613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예측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웹 애플리케이션</a:t>
            </a:r>
          </a:p>
        </p:txBody>
      </p:sp>
      <p:grpSp>
        <p:nvGrpSpPr>
          <p:cNvPr id="138" name="Google Shape;138;p3"/>
          <p:cNvGrpSpPr/>
          <p:nvPr/>
        </p:nvGrpSpPr>
        <p:grpSpPr>
          <a:xfrm>
            <a:off x="261912" y="95879"/>
            <a:ext cx="790000" cy="1079308"/>
            <a:chOff x="4726151" y="2650904"/>
            <a:chExt cx="693961" cy="693961"/>
          </a:xfrm>
        </p:grpSpPr>
        <p:sp>
          <p:nvSpPr>
            <p:cNvPr id="139" name="Google Shape;139;p3"/>
            <p:cNvSpPr/>
            <p:nvPr/>
          </p:nvSpPr>
          <p:spPr>
            <a:xfrm>
              <a:off x="4726151" y="2650904"/>
              <a:ext cx="693961" cy="693961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"/>
                <a:buFont typeface="Arial"/>
                <a:buNone/>
              </a:pPr>
              <a:endParaRPr sz="5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935515" y="2856059"/>
              <a:ext cx="275233" cy="317515"/>
            </a:xfrm>
            <a:custGeom>
              <a:avLst/>
              <a:gdLst/>
              <a:ahLst/>
              <a:cxnLst/>
              <a:rect l="l" t="t" r="r" b="b"/>
              <a:pathLst>
                <a:path w="439877" h="487550" extrusionOk="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766020" y="2447162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0148720" y="6211669"/>
            <a:ext cx="19974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주제선정동기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557F29-6559-42C9-9E87-98997E38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2" name="Google Shape;311;p12">
            <a:extLst>
              <a:ext uri="{FF2B5EF4-FFF2-40B4-BE49-F238E27FC236}">
                <a16:creationId xmlns:a16="http://schemas.microsoft.com/office/drawing/2014/main" id="{36E50E5C-2CBF-D3C9-20AD-EBDA1AF13ED5}"/>
              </a:ext>
            </a:extLst>
          </p:cNvPr>
          <p:cNvSpPr txBox="1"/>
          <p:nvPr/>
        </p:nvSpPr>
        <p:spPr>
          <a:xfrm>
            <a:off x="941550" y="1028363"/>
            <a:ext cx="1030890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ea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주식</a:t>
            </a:r>
            <a:r>
              <a:rPr lang="ko-KR" altLang="en-US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시장에</a:t>
            </a:r>
            <a:r>
              <a:rPr lang="en-US" altLang="ko-KR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인공지능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(AI)</a:t>
            </a:r>
            <a:r>
              <a:rPr lang="ko-KR" altLang="en-US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이 필요한 이유</a:t>
            </a: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투자에 필요한 정보가 방대해지면서 사람이 직접 처리하기 어려움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인공지능을 통한 분석 및 예측이 불가피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데이터를 신속히 처리하고 현재 상황에서 최적인 투자 판단을 도출해내는 데 사람보다 인공지능의 알고리즘이 훨씬 유리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복잡한 경제지표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기업 분석을 빠르게 진행하여 발 빠른 시장대응 가능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주식 시장에 크게 신경 쓰지 않아도 인공지능이 알아서 투자해주므로 편리함이 가장 큰 강점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기준금리 인상 및 환율 급등 같은 예기치 못한 사건이 시장에 큰 영향을 미쳐도 데이터와 시장상황을 빠르게 분석하여 대처 가능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82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1163866" y="228600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예측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웹 애플리케이션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261912" y="95879"/>
            <a:ext cx="790000" cy="1079308"/>
            <a:chOff x="4726151" y="2650904"/>
            <a:chExt cx="693961" cy="693961"/>
          </a:xfrm>
        </p:grpSpPr>
        <p:sp>
          <p:nvSpPr>
            <p:cNvPr id="139" name="Google Shape;139;p3"/>
            <p:cNvSpPr/>
            <p:nvPr/>
          </p:nvSpPr>
          <p:spPr>
            <a:xfrm>
              <a:off x="4726151" y="2650904"/>
              <a:ext cx="693961" cy="693961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"/>
                <a:buFont typeface="Arial"/>
                <a:buNone/>
              </a:pPr>
              <a:endParaRPr sz="5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935515" y="2856059"/>
              <a:ext cx="275233" cy="317515"/>
            </a:xfrm>
            <a:custGeom>
              <a:avLst/>
              <a:gdLst/>
              <a:ahLst/>
              <a:cxnLst/>
              <a:rect l="l" t="t" r="r" b="b"/>
              <a:pathLst>
                <a:path w="439877" h="487550" extrusionOk="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766020" y="2447162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0148720" y="6211669"/>
            <a:ext cx="19974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주제선정동기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557F29-6559-42C9-9E87-98997E38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2" name="Google Shape;311;p12">
            <a:extLst>
              <a:ext uri="{FF2B5EF4-FFF2-40B4-BE49-F238E27FC236}">
                <a16:creationId xmlns:a16="http://schemas.microsoft.com/office/drawing/2014/main" id="{36E50E5C-2CBF-D3C9-20AD-EBDA1AF13ED5}"/>
              </a:ext>
            </a:extLst>
          </p:cNvPr>
          <p:cNvSpPr txBox="1"/>
          <p:nvPr/>
        </p:nvSpPr>
        <p:spPr>
          <a:xfrm>
            <a:off x="1163866" y="1315877"/>
            <a:ext cx="1030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번째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Navbar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통한 메뉴 이동 관리</a:t>
            </a: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400" b="1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번째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및 로그인 서비스</a:t>
            </a: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400" b="1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 번째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주식 정보 영상 </a:t>
            </a:r>
            <a:r>
              <a:rPr lang="ko-KR" altLang="en-US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스크래핑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페이지</a:t>
            </a: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400" b="1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 번째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주식 예측 페이지</a:t>
            </a: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다섯 번째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커뮤니티 게시판 서비스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32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A6E0CC6-99AF-43A5-BB10-301659BD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291" name="Google Shape;291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5766020" y="2268027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10280369" y="6218619"/>
            <a:ext cx="1997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목표설정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46047" y="347732"/>
            <a:ext cx="416981" cy="521295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268083" y="43654"/>
            <a:ext cx="790000" cy="1079308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endParaRPr sz="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506421" y="347731"/>
            <a:ext cx="313323" cy="493827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118457" y="216666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Google Shape;183;p5">
            <a:extLst>
              <a:ext uri="{FF2B5EF4-FFF2-40B4-BE49-F238E27FC236}">
                <a16:creationId xmlns:a16="http://schemas.microsoft.com/office/drawing/2014/main" id="{8D017BA6-BD90-CD40-B9B6-57319B57A1AA}"/>
              </a:ext>
            </a:extLst>
          </p:cNvPr>
          <p:cNvSpPr/>
          <p:nvPr/>
        </p:nvSpPr>
        <p:spPr>
          <a:xfrm>
            <a:off x="1163866" y="142511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예측 웹 애플리케이션</a:t>
            </a:r>
          </a:p>
        </p:txBody>
      </p:sp>
      <p:sp>
        <p:nvSpPr>
          <p:cNvPr id="2" name="Google Shape;311;p12">
            <a:extLst>
              <a:ext uri="{FF2B5EF4-FFF2-40B4-BE49-F238E27FC236}">
                <a16:creationId xmlns:a16="http://schemas.microsoft.com/office/drawing/2014/main" id="{0DFE97DE-D755-E593-B460-E86011BE889A}"/>
              </a:ext>
            </a:extLst>
          </p:cNvPr>
          <p:cNvSpPr txBox="1"/>
          <p:nvPr/>
        </p:nvSpPr>
        <p:spPr>
          <a:xfrm>
            <a:off x="1163866" y="1592082"/>
            <a:ext cx="10308900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웹 애플리케이션</a:t>
            </a: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Navbar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를 제작하여 원하는 메뉴를 클릭하면 한번에 이동하도록 편의성 제공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88900" lvl="0">
              <a:buClr>
                <a:schemeClr val="dk1"/>
              </a:buClr>
              <a:buSzPts val="2200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주식 예측 페이지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주식 정보 데이터 추출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웹 </a:t>
            </a:r>
            <a:r>
              <a:rPr lang="ko-KR" alt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스크래핑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)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페이지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커뮤니티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페이지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제작자 소개 페이지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로그인 및 회원가입 페이지로 나누어 웹 서비스 제공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88900" lvl="0">
              <a:buClr>
                <a:schemeClr val="dk1"/>
              </a:buClr>
              <a:buSzPts val="2200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CSS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로 디자인 및 애니메이션 효과를 더해 완성도를 높임 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DC181-66C7-31FB-3B3A-75755E142B6B}"/>
              </a:ext>
            </a:extLst>
          </p:cNvPr>
          <p:cNvSpPr txBox="1"/>
          <p:nvPr/>
        </p:nvSpPr>
        <p:spPr>
          <a:xfrm>
            <a:off x="5242728" y="5684759"/>
            <a:ext cx="1046584" cy="31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&lt;Navbar&gt;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45FCD-C584-8DFC-024C-A681185E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30" y="4884087"/>
            <a:ext cx="1004316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A6E0CC6-99AF-43A5-BB10-301659BD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291" name="Google Shape;291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5766020" y="2268027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10280369" y="6218619"/>
            <a:ext cx="1997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목표설정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46047" y="347732"/>
            <a:ext cx="416981" cy="521295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268083" y="43654"/>
            <a:ext cx="790000" cy="1079308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endParaRPr sz="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506421" y="347731"/>
            <a:ext cx="313323" cy="493827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163866" y="96047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Google Shape;311;p12">
            <a:extLst>
              <a:ext uri="{FF2B5EF4-FFF2-40B4-BE49-F238E27FC236}">
                <a16:creationId xmlns:a16="http://schemas.microsoft.com/office/drawing/2014/main" id="{DC74EBB5-7A82-227B-FFFE-4212A1A275AB}"/>
              </a:ext>
            </a:extLst>
          </p:cNvPr>
          <p:cNvSpPr txBox="1"/>
          <p:nvPr/>
        </p:nvSpPr>
        <p:spPr>
          <a:xfrm>
            <a:off x="1163866" y="1000513"/>
            <a:ext cx="103089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ea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회원가입 및 로그인 서비스</a:t>
            </a: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311;p12">
            <a:extLst>
              <a:ext uri="{FF2B5EF4-FFF2-40B4-BE49-F238E27FC236}">
                <a16:creationId xmlns:a16="http://schemas.microsoft.com/office/drawing/2014/main" id="{06E48EB8-29E4-4CD9-F18D-96BC15AA5AB2}"/>
              </a:ext>
            </a:extLst>
          </p:cNvPr>
          <p:cNvSpPr txBox="1"/>
          <p:nvPr/>
        </p:nvSpPr>
        <p:spPr>
          <a:xfrm>
            <a:off x="1373094" y="4995987"/>
            <a:ext cx="878585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Django(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장고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를 이용하여 회원가입 및 로그인 서비스를 구현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회원가입을 진행하면   해당 정보로 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DB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가 생성됨 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Google Shape;183;p5">
            <a:extLst>
              <a:ext uri="{FF2B5EF4-FFF2-40B4-BE49-F238E27FC236}">
                <a16:creationId xmlns:a16="http://schemas.microsoft.com/office/drawing/2014/main" id="{8D017BA6-BD90-CD40-B9B6-57319B57A1AA}"/>
              </a:ext>
            </a:extLst>
          </p:cNvPr>
          <p:cNvSpPr/>
          <p:nvPr/>
        </p:nvSpPr>
        <p:spPr>
          <a:xfrm>
            <a:off x="1163866" y="142511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예측 웹 애플리케이션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19A1D-4CC1-2A2E-6E33-A17B8C88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630" y="2108468"/>
            <a:ext cx="3238500" cy="27279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43C89C-F2E0-53CA-27EE-F2E97A04E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890" y="2268027"/>
            <a:ext cx="270510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EBD4FFAB-9D9D-4ADF-ABD8-5947346811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174" name="Google Shape;174;p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5613620" y="2268027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-8635175" y="776100"/>
            <a:ext cx="2357154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10521009" y="6218619"/>
            <a:ext cx="1997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문제점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11132649" y="5336196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446047" y="347732"/>
            <a:ext cx="416981" cy="521295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268083" y="43654"/>
            <a:ext cx="790000" cy="1079308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endParaRPr sz="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506421" y="347731"/>
            <a:ext cx="313323" cy="493827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1163866" y="96047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예측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웹 애플리케이션</a:t>
            </a:r>
          </a:p>
        </p:txBody>
      </p:sp>
      <p:sp>
        <p:nvSpPr>
          <p:cNvPr id="5" name="Google Shape;295;p11">
            <a:extLst>
              <a:ext uri="{FF2B5EF4-FFF2-40B4-BE49-F238E27FC236}">
                <a16:creationId xmlns:a16="http://schemas.microsoft.com/office/drawing/2014/main" id="{078DA506-A80B-2726-5AD9-DE644457A47C}"/>
              </a:ext>
            </a:extLst>
          </p:cNvPr>
          <p:cNvSpPr txBox="1"/>
          <p:nvPr/>
        </p:nvSpPr>
        <p:spPr>
          <a:xfrm>
            <a:off x="10280369" y="6218619"/>
            <a:ext cx="1997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목표설정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6" name="Google Shape;296;p11">
            <a:extLst>
              <a:ext uri="{FF2B5EF4-FFF2-40B4-BE49-F238E27FC236}">
                <a16:creationId xmlns:a16="http://schemas.microsoft.com/office/drawing/2014/main" id="{EC902031-7FD1-451F-F8B9-5315EF394268}"/>
              </a:ext>
            </a:extLst>
          </p:cNvPr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311;p12">
            <a:extLst>
              <a:ext uri="{FF2B5EF4-FFF2-40B4-BE49-F238E27FC236}">
                <a16:creationId xmlns:a16="http://schemas.microsoft.com/office/drawing/2014/main" id="{5AF509F3-7DAB-061F-8327-B5A109C7D0AF}"/>
              </a:ext>
            </a:extLst>
          </p:cNvPr>
          <p:cNvSpPr txBox="1"/>
          <p:nvPr/>
        </p:nvSpPr>
        <p:spPr>
          <a:xfrm>
            <a:off x="819744" y="1233300"/>
            <a:ext cx="103089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ea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딥러닝 기반 주식 예측 프로그램</a:t>
            </a: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RNN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의 종류인 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LSTM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을 이용한 주식 시장 예측 프로그램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국내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/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해외 주식의 예측 주가와 추세 확인 가능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주식이름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나라 이름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시작날짜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종료날짜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예측기간 입력란을 만들어 사용자가 예측하고자 하는 주식 정보를 입력할 수 있게 함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.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lvl="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사용자가 원하는 주식의 분석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및 예측 값을 그래프를 통해 정확하고 세밀하게 확인할 수 있음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55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A6E0CC6-99AF-43A5-BB10-301659BD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291" name="Google Shape;291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5766020" y="2268027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10280369" y="6218619"/>
            <a:ext cx="1997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목표설정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46047" y="347732"/>
            <a:ext cx="416981" cy="521295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268083" y="43654"/>
            <a:ext cx="790000" cy="1079308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endParaRPr sz="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506421" y="347731"/>
            <a:ext cx="313323" cy="493827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163866" y="96047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Google Shape;183;p5">
            <a:extLst>
              <a:ext uri="{FF2B5EF4-FFF2-40B4-BE49-F238E27FC236}">
                <a16:creationId xmlns:a16="http://schemas.microsoft.com/office/drawing/2014/main" id="{8D017BA6-BD90-CD40-B9B6-57319B57A1AA}"/>
              </a:ext>
            </a:extLst>
          </p:cNvPr>
          <p:cNvSpPr/>
          <p:nvPr/>
        </p:nvSpPr>
        <p:spPr>
          <a:xfrm>
            <a:off x="1163866" y="142511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예측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웹 애플리케이션</a:t>
            </a:r>
          </a:p>
        </p:txBody>
      </p:sp>
      <p:sp>
        <p:nvSpPr>
          <p:cNvPr id="2" name="Google Shape;311;p12">
            <a:extLst>
              <a:ext uri="{FF2B5EF4-FFF2-40B4-BE49-F238E27FC236}">
                <a16:creationId xmlns:a16="http://schemas.microsoft.com/office/drawing/2014/main" id="{37ADE58A-EA4F-755F-EEC1-4F445028C2ED}"/>
              </a:ext>
            </a:extLst>
          </p:cNvPr>
          <p:cNvSpPr txBox="1"/>
          <p:nvPr/>
        </p:nvSpPr>
        <p:spPr>
          <a:xfrm>
            <a:off x="863028" y="1230181"/>
            <a:ext cx="10308900" cy="464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ea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커뮤니티 게시판 서비스</a:t>
            </a: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Django(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장고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를 이용하여 게시판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서비스를 제공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CRUD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기능을 제공하는 게시판 구현</a:t>
            </a: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회원가입한 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DB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정보로 게시글을 작성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수정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삭제할 수 있음</a:t>
            </a:r>
            <a:r>
              <a:rPr lang="en-US" altLang="ko-KR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marL="88900">
              <a:buClr>
                <a:schemeClr val="dk1"/>
              </a:buClr>
              <a:buSzPts val="2200"/>
            </a:pPr>
            <a:endParaRPr lang="en-US" altLang="ko-KR" sz="20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주식에 대해 유저들이 의견을 제시하고 토론을 할 수 있는 커뮤니티 서비스 제공</a:t>
            </a:r>
            <a:endParaRPr lang="en-US" altLang="ko-KR" sz="2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24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A6E0CC6-99AF-43A5-BB10-301659BD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71" y="0"/>
            <a:ext cx="1612029" cy="1632179"/>
          </a:xfrm>
          <a:prstGeom prst="rect">
            <a:avLst/>
          </a:prstGeom>
        </p:spPr>
      </p:pic>
      <p:sp>
        <p:nvSpPr>
          <p:cNvPr id="291" name="Google Shape;291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5766020" y="2268027"/>
            <a:ext cx="329980" cy="365743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10280369" y="6218619"/>
            <a:ext cx="1997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목표설정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1132649" y="5378588"/>
            <a:ext cx="587704" cy="615896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46047" y="347732"/>
            <a:ext cx="416981" cy="521295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268083" y="43654"/>
            <a:ext cx="790000" cy="1079308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endParaRPr sz="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506421" y="347731"/>
            <a:ext cx="313323" cy="493827"/>
          </a:xfrm>
          <a:custGeom>
            <a:avLst/>
            <a:gdLst/>
            <a:ahLst/>
            <a:cxnLst/>
            <a:rect l="l" t="t" r="r" b="b"/>
            <a:pathLst>
              <a:path w="439877" h="487550" extrusionOk="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163866" y="96047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Google Shape;183;p5">
            <a:extLst>
              <a:ext uri="{FF2B5EF4-FFF2-40B4-BE49-F238E27FC236}">
                <a16:creationId xmlns:a16="http://schemas.microsoft.com/office/drawing/2014/main" id="{8D017BA6-BD90-CD40-B9B6-57319B57A1AA}"/>
              </a:ext>
            </a:extLst>
          </p:cNvPr>
          <p:cNvSpPr/>
          <p:nvPr/>
        </p:nvSpPr>
        <p:spPr>
          <a:xfrm>
            <a:off x="1163866" y="192094"/>
            <a:ext cx="4932134" cy="10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딥러닝 기반 주식 예측 </a:t>
            </a:r>
            <a:endParaRPr lang="en-US" altLang="ko-KR" sz="2500" b="1" i="0" u="none" strike="noStrike" cap="none" dirty="0">
              <a:solidFill>
                <a:srgbClr val="5959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웹 애플리케이션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"/>
              <a:buFont typeface="Arial"/>
              <a:buNone/>
            </a:pPr>
            <a:endParaRPr lang="ko-KR" altLang="en-US"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3" name="Google Shape;311;p12">
            <a:extLst>
              <a:ext uri="{FF2B5EF4-FFF2-40B4-BE49-F238E27FC236}">
                <a16:creationId xmlns:a16="http://schemas.microsoft.com/office/drawing/2014/main" id="{5DF7E003-2C53-D7A5-C01B-C25B703686C5}"/>
              </a:ext>
            </a:extLst>
          </p:cNvPr>
          <p:cNvSpPr txBox="1"/>
          <p:nvPr/>
        </p:nvSpPr>
        <p:spPr>
          <a:xfrm>
            <a:off x="1058083" y="863516"/>
            <a:ext cx="1030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ea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커뮤니티 게시판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 서비스</a:t>
            </a: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>
              <a:buClr>
                <a:schemeClr val="dk1"/>
              </a:buClr>
              <a:buSzPts val="2200"/>
            </a:pPr>
            <a:endParaRPr lang="en-US" altLang="ko-KR" sz="2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431800" indent="-342900">
              <a:buClr>
                <a:schemeClr val="dk1"/>
              </a:buClr>
              <a:buSzPts val="2200"/>
              <a:buFontTx/>
              <a:buChar char="-"/>
            </a:pPr>
            <a:endParaRPr lang="en-US" altLang="ko-KR" sz="24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2200" b="0" i="0" u="none" strike="noStrike" cap="none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F6564-4F5D-283E-A885-47075C41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23" y="1728226"/>
            <a:ext cx="10668925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401</Words>
  <Application>Microsoft Office PowerPoint</Application>
  <PresentationFormat>와이드스크린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Malgun Gothic</vt:lpstr>
      <vt:lpstr>나눔스퀘어_ac</vt:lpstr>
      <vt:lpstr>나눔스퀘어_ac ExtraBold</vt:lpstr>
      <vt:lpstr>나눔스퀘어_ac Bold</vt:lpstr>
      <vt:lpstr>Arial</vt:lpstr>
      <vt:lpstr>배달의민족 주아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김소명</dc:creator>
  <cp:lastModifiedBy>김소명</cp:lastModifiedBy>
  <cp:revision>27</cp:revision>
  <dcterms:modified xsi:type="dcterms:W3CDTF">2022-10-06T14:15:22Z</dcterms:modified>
</cp:coreProperties>
</file>