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702C6-9FBC-43A2-83D9-BB07D4E6E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6321F0-0562-409F-969B-0B92E9AE5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58D22-28F3-44AF-90A8-AF757B51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7AAC-FBAD-4BF5-A902-9E2E0B90BF2C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F893C-B811-42E1-9134-5E7737BD4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3AEF5-D515-4E4F-BF34-C0D75BF4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B295-261B-4853-A400-6B9AD1E94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16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F73E7-004C-4525-B0B1-D41B6A85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4A48EE-6FEB-4D6D-A8CC-4676255E2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ED530-B832-47B9-B6D7-84A1396E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7AAC-FBAD-4BF5-A902-9E2E0B90BF2C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E68D5C-2993-498B-94F5-9D5A6620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7A2570-91FB-4A30-A602-674B0D56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B295-261B-4853-A400-6B9AD1E94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43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35623B-81FC-4220-B6F4-52E1714EFB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D895AB-D8F8-48DE-B146-6F1DC68AA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FB681-7080-47A8-AD85-1EE8D59B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7AAC-FBAD-4BF5-A902-9E2E0B90BF2C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BFC54F-FAA5-4854-AB92-45B82F4F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B2CB04-76D9-45B1-AA83-9CA9E018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B295-261B-4853-A400-6B9AD1E94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72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EDA22-F91E-413E-9B3F-744EA59B8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8DBD8-C76B-414F-8B0F-E506FAED8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4F1C3-FDBB-46A6-A545-0602969C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7AAC-FBAD-4BF5-A902-9E2E0B90BF2C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5AA8FB-897D-4A88-88B2-2A41537BD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163D4C-D680-4A65-9E22-38AB14DE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B295-261B-4853-A400-6B9AD1E94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90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72416-303E-420E-B72A-EB62B07D8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E04053-8DDD-44F8-BC22-12911724B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FDB416-45CD-45C1-8527-64F57E0D7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7AAC-FBAD-4BF5-A902-9E2E0B90BF2C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CFA81-1697-4615-9904-85AB3237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EAF708-F31B-4612-A38D-B24EF657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B295-261B-4853-A400-6B9AD1E94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03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74F7B-8222-412B-AA49-25439B28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DC96B-2A0A-49D7-B8E3-D2304F160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979EE1-FD16-495F-91CE-A4D91B34B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D07F5D-BFC7-4E9E-914C-11365C6A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7AAC-FBAD-4BF5-A902-9E2E0B90BF2C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DC4975-CD10-4A5D-9191-D8CE4D0CB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0516B9-CD15-47AA-8A0F-934BBD533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B295-261B-4853-A400-6B9AD1E94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0329B-65A3-46C3-B266-5DB36567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F56843-BE02-4991-96D2-A8426B1F9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13B3A6-A031-464E-8A9A-C2D7D007B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8AD1B2-23F5-4699-8EB0-EB177E546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F3973C-ED46-4A99-B0E1-996B0AEC2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3BC109-2FBE-4E23-A12E-B106C87C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7AAC-FBAD-4BF5-A902-9E2E0B90BF2C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FE3524-8FF1-461C-9035-C39F127BB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43175D-AECE-45B8-BF5C-B286FADC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B295-261B-4853-A400-6B9AD1E94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13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19983-6312-44C4-BEBA-EDE4ECA2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8A8AA7-0399-4463-9E8D-D0DE0E72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7AAC-FBAD-4BF5-A902-9E2E0B90BF2C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330023-8725-412D-82DF-16ED4D465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CAD848-FF36-4590-8059-C5537529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B295-261B-4853-A400-6B9AD1E94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4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2DA838-77A2-4A63-BE0D-AA9DF7F0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7AAC-FBAD-4BF5-A902-9E2E0B90BF2C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431A0D-CBAC-4ACA-983F-A58DFE79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01B16C-0DB9-4101-A827-6DDB1CCF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B295-261B-4853-A400-6B9AD1E94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78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49E69-AB06-438E-A73E-AC93C4AC6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16A1C6-D00B-449A-B3B7-7039F4303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332DC2-906F-463E-BC31-135D3BDA0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BE5C73-F7CC-4879-BD8C-82600BF88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7AAC-FBAD-4BF5-A902-9E2E0B90BF2C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53D4B7-3EEA-45E7-84DE-4D4B048E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A17C1B-98E7-4AFA-952E-5830E4A4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B295-261B-4853-A400-6B9AD1E94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95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6DD03-328B-476C-B383-13428185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980C71-A178-4D8F-8FE6-88B08FD1B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311E06-3B77-4331-9444-748FD6E9E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3D513A-D997-433B-A9C6-98E273735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7AAC-FBAD-4BF5-A902-9E2E0B90BF2C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EDD0FB-0F35-44F0-A31F-FA31FA52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138774-9EC2-48A6-BC71-F8C6F739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B295-261B-4853-A400-6B9AD1E94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19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648C0C-2B04-4EAC-8516-AA69D498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C100F9-ED6F-4E20-A680-6DF69D4B9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C1B2D-207B-4560-95E6-C17310A7A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07AAC-FBAD-4BF5-A902-9E2E0B90BF2C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C447E3-41BE-4A3C-8CFF-A05FA484C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028A14-B0AD-4B03-A036-89DD40412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6B295-261B-4853-A400-6B9AD1E94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46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C7DF276-20F3-443D-BE0D-FC0D927AFD32}"/>
              </a:ext>
            </a:extLst>
          </p:cNvPr>
          <p:cNvSpPr/>
          <p:nvPr/>
        </p:nvSpPr>
        <p:spPr>
          <a:xfrm>
            <a:off x="397933" y="956733"/>
            <a:ext cx="1921934" cy="5757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데이터 수집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F14C61-7F6A-44AF-826A-63BFBB7DB219}"/>
              </a:ext>
            </a:extLst>
          </p:cNvPr>
          <p:cNvSpPr/>
          <p:nvPr/>
        </p:nvSpPr>
        <p:spPr>
          <a:xfrm>
            <a:off x="2472266" y="956728"/>
            <a:ext cx="1921934" cy="5757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전처리 과정 설계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7C5A75-B77B-4B20-B376-C28439E210DC}"/>
              </a:ext>
            </a:extLst>
          </p:cNvPr>
          <p:cNvSpPr/>
          <p:nvPr/>
        </p:nvSpPr>
        <p:spPr>
          <a:xfrm>
            <a:off x="4546599" y="956728"/>
            <a:ext cx="1921934" cy="5757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딥러닝 모델 설계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8692C5-B550-43EE-B2FC-25CBA9C4CC23}"/>
              </a:ext>
            </a:extLst>
          </p:cNvPr>
          <p:cNvSpPr/>
          <p:nvPr/>
        </p:nvSpPr>
        <p:spPr>
          <a:xfrm>
            <a:off x="6620932" y="956727"/>
            <a:ext cx="1921934" cy="5757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모델 테스트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295D1E-EDD0-4D69-B918-743006714F3B}"/>
              </a:ext>
            </a:extLst>
          </p:cNvPr>
          <p:cNvSpPr/>
          <p:nvPr/>
        </p:nvSpPr>
        <p:spPr>
          <a:xfrm>
            <a:off x="8695265" y="956708"/>
            <a:ext cx="1921934" cy="5757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웹 서비스 구축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F20795-8782-4E05-9FD2-17752F65121E}"/>
              </a:ext>
            </a:extLst>
          </p:cNvPr>
          <p:cNvSpPr/>
          <p:nvPr/>
        </p:nvSpPr>
        <p:spPr>
          <a:xfrm>
            <a:off x="397933" y="1701794"/>
            <a:ext cx="1921934" cy="57573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Ai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Hub (Train Data)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060CAE-CE79-47F7-BACA-507AFA102682}"/>
              </a:ext>
            </a:extLst>
          </p:cNvPr>
          <p:cNvSpPr/>
          <p:nvPr/>
        </p:nvSpPr>
        <p:spPr>
          <a:xfrm>
            <a:off x="2472266" y="1701792"/>
            <a:ext cx="1921934" cy="57573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Images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CFC820-C600-409A-9F79-74CDD0D5F5B4}"/>
              </a:ext>
            </a:extLst>
          </p:cNvPr>
          <p:cNvSpPr/>
          <p:nvPr/>
        </p:nvSpPr>
        <p:spPr>
          <a:xfrm>
            <a:off x="4546599" y="1701792"/>
            <a:ext cx="1921934" cy="57573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UNet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204FD5-77AB-4FFB-902C-5A3103FF9D7F}"/>
              </a:ext>
            </a:extLst>
          </p:cNvPr>
          <p:cNvSpPr/>
          <p:nvPr/>
        </p:nvSpPr>
        <p:spPr>
          <a:xfrm>
            <a:off x="6620932" y="1701784"/>
            <a:ext cx="1921934" cy="57573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Image Predict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3D63A8-3404-4F32-8CD2-3B379B522DC3}"/>
              </a:ext>
            </a:extLst>
          </p:cNvPr>
          <p:cNvSpPr/>
          <p:nvPr/>
        </p:nvSpPr>
        <p:spPr>
          <a:xfrm>
            <a:off x="8695265" y="1701784"/>
            <a:ext cx="1921934" cy="57573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Image Service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966F5F-AC39-4CA5-BD97-66DE98482721}"/>
              </a:ext>
            </a:extLst>
          </p:cNvPr>
          <p:cNvSpPr/>
          <p:nvPr/>
        </p:nvSpPr>
        <p:spPr>
          <a:xfrm>
            <a:off x="4546599" y="2387586"/>
            <a:ext cx="1921934" cy="57573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1EB9FB-3A39-4C91-B333-946D854EC3CB}"/>
              </a:ext>
            </a:extLst>
          </p:cNvPr>
          <p:cNvSpPr/>
          <p:nvPr/>
        </p:nvSpPr>
        <p:spPr>
          <a:xfrm>
            <a:off x="6620932" y="2387586"/>
            <a:ext cx="1921934" cy="57573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Video Predict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DF52D2-89C3-42D6-93F7-8E4A7C2D844B}"/>
              </a:ext>
            </a:extLst>
          </p:cNvPr>
          <p:cNvSpPr/>
          <p:nvPr/>
        </p:nvSpPr>
        <p:spPr>
          <a:xfrm>
            <a:off x="8695265" y="2396039"/>
            <a:ext cx="1921934" cy="57573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Video Service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B1143F-0112-4530-A9BD-DA61CA3BA6F7}"/>
              </a:ext>
            </a:extLst>
          </p:cNvPr>
          <p:cNvSpPr/>
          <p:nvPr/>
        </p:nvSpPr>
        <p:spPr>
          <a:xfrm>
            <a:off x="2472266" y="2387585"/>
            <a:ext cx="1921934" cy="57573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Annotations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86F3EF-F352-4EFB-9D30-5A3CEB2BF234}"/>
              </a:ext>
            </a:extLst>
          </p:cNvPr>
          <p:cNvSpPr/>
          <p:nvPr/>
        </p:nvSpPr>
        <p:spPr>
          <a:xfrm>
            <a:off x="2472266" y="3073378"/>
            <a:ext cx="1921934" cy="57573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Data Loading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38ECA8-1737-4F5A-9C3B-81CE81386846}"/>
              </a:ext>
            </a:extLst>
          </p:cNvPr>
          <p:cNvSpPr/>
          <p:nvPr/>
        </p:nvSpPr>
        <p:spPr>
          <a:xfrm>
            <a:off x="397933" y="2387584"/>
            <a:ext cx="1921934" cy="57573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부평구 </a:t>
            </a:r>
            <a:r>
              <a:rPr lang="en-US" altLang="ko-KR" sz="1400" b="1" dirty="0">
                <a:solidFill>
                  <a:schemeClr val="tx1"/>
                </a:solidFill>
              </a:rPr>
              <a:t>(Test Data)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BAFCE6F-9AEC-4810-BC4E-ADB1AD1E603B}"/>
              </a:ext>
            </a:extLst>
          </p:cNvPr>
          <p:cNvCxnSpPr>
            <a:cxnSpLocks/>
          </p:cNvCxnSpPr>
          <p:nvPr/>
        </p:nvCxnSpPr>
        <p:spPr>
          <a:xfrm>
            <a:off x="237067" y="1608649"/>
            <a:ext cx="105664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18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AC02F8B-C18F-42B2-B221-B1906EB14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292" y="1202797"/>
            <a:ext cx="6457950" cy="463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5144642-AEA4-4BE1-AB27-C4EAED394429}"/>
              </a:ext>
            </a:extLst>
          </p:cNvPr>
          <p:cNvSpPr/>
          <p:nvPr/>
        </p:nvSpPr>
        <p:spPr>
          <a:xfrm>
            <a:off x="2516909" y="1202797"/>
            <a:ext cx="2447636" cy="38423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Contracting Path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F10DA7-677A-4C04-80F5-103EB2DF2436}"/>
              </a:ext>
            </a:extLst>
          </p:cNvPr>
          <p:cNvSpPr/>
          <p:nvPr/>
        </p:nvSpPr>
        <p:spPr>
          <a:xfrm>
            <a:off x="5292532" y="1202796"/>
            <a:ext cx="3394267" cy="38423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Expanding Path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0C8374-AE1A-4D13-9E46-A523351A8B1A}"/>
              </a:ext>
            </a:extLst>
          </p:cNvPr>
          <p:cNvSpPr/>
          <p:nvPr/>
        </p:nvSpPr>
        <p:spPr>
          <a:xfrm>
            <a:off x="4466599" y="5045123"/>
            <a:ext cx="1553201" cy="99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Bottle Neck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712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44</Words>
  <Application>Microsoft Office PowerPoint</Application>
  <PresentationFormat>와이드스크린</PresentationFormat>
  <Paragraphs>35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A57676@office365.blue</dc:creator>
  <cp:lastModifiedBy>Stephanie Flynn</cp:lastModifiedBy>
  <cp:revision>5</cp:revision>
  <dcterms:created xsi:type="dcterms:W3CDTF">2022-02-20T13:45:23Z</dcterms:created>
  <dcterms:modified xsi:type="dcterms:W3CDTF">2022-02-23T19:04:33Z</dcterms:modified>
</cp:coreProperties>
</file>