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43" d="100"/>
          <a:sy n="43" d="100"/>
        </p:scale>
        <p:origin x="76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B1E472-C92E-4C2C-9793-6B5ED3116AE3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429BB82-BD79-4F54-AE4E-E4C52657860A}">
      <dgm:prSet phldrT="[Text]"/>
      <dgm:spPr/>
      <dgm:t>
        <a:bodyPr/>
        <a:lstStyle/>
        <a:p>
          <a:r>
            <a:rPr lang="en-IN" dirty="0" smtClean="0"/>
            <a:t>Start</a:t>
          </a:r>
          <a:endParaRPr lang="en-IN" dirty="0"/>
        </a:p>
      </dgm:t>
    </dgm:pt>
    <dgm:pt modelId="{9B00BCF7-A84B-466A-8B4D-C970BFBBE772}" type="parTrans" cxnId="{C0B60428-11A2-4872-8807-DBB7515D0084}">
      <dgm:prSet/>
      <dgm:spPr/>
      <dgm:t>
        <a:bodyPr/>
        <a:lstStyle/>
        <a:p>
          <a:endParaRPr lang="en-IN"/>
        </a:p>
      </dgm:t>
    </dgm:pt>
    <dgm:pt modelId="{8C056EC6-0725-40F1-A819-10E79ECF93F3}" type="sibTrans" cxnId="{C0B60428-11A2-4872-8807-DBB7515D0084}">
      <dgm:prSet/>
      <dgm:spPr/>
      <dgm:t>
        <a:bodyPr/>
        <a:lstStyle/>
        <a:p>
          <a:endParaRPr lang="en-IN"/>
        </a:p>
      </dgm:t>
    </dgm:pt>
    <dgm:pt modelId="{79AAAB96-3EDC-4602-85A4-20BFDF4D1632}">
      <dgm:prSet phldrT="[Text]"/>
      <dgm:spPr/>
      <dgm:t>
        <a:bodyPr/>
        <a:lstStyle/>
        <a:p>
          <a:r>
            <a:rPr lang="en-IN" dirty="0" smtClean="0"/>
            <a:t>Create a class having set and get functions for initialising all variables </a:t>
          </a:r>
          <a:endParaRPr lang="en-IN" dirty="0"/>
        </a:p>
      </dgm:t>
    </dgm:pt>
    <dgm:pt modelId="{77DDD8E8-97A7-4A54-A1BB-224B17BC6F33}" type="parTrans" cxnId="{37FE5531-F77A-4ABD-9ABF-7F37F56162D1}">
      <dgm:prSet/>
      <dgm:spPr/>
      <dgm:t>
        <a:bodyPr/>
        <a:lstStyle/>
        <a:p>
          <a:endParaRPr lang="en-IN"/>
        </a:p>
      </dgm:t>
    </dgm:pt>
    <dgm:pt modelId="{52460397-1244-48B7-A148-D1780D77949A}" type="sibTrans" cxnId="{37FE5531-F77A-4ABD-9ABF-7F37F56162D1}">
      <dgm:prSet/>
      <dgm:spPr/>
      <dgm:t>
        <a:bodyPr/>
        <a:lstStyle/>
        <a:p>
          <a:endParaRPr lang="en-IN"/>
        </a:p>
      </dgm:t>
    </dgm:pt>
    <dgm:pt modelId="{A34B85BC-FE34-481C-8CB9-2A475D1B466B}">
      <dgm:prSet phldrT="[Text]"/>
      <dgm:spPr/>
      <dgm:t>
        <a:bodyPr/>
        <a:lstStyle/>
        <a:p>
          <a:r>
            <a:rPr lang="en-IN" dirty="0" smtClean="0"/>
            <a:t>All variables should be of char type pointer</a:t>
          </a:r>
          <a:endParaRPr lang="en-IN" dirty="0"/>
        </a:p>
      </dgm:t>
    </dgm:pt>
    <dgm:pt modelId="{1B8A41D1-C95F-46E6-B047-774E3E857203}" type="parTrans" cxnId="{4182258F-0E9A-40ED-8932-EDDEC12C186E}">
      <dgm:prSet/>
      <dgm:spPr/>
      <dgm:t>
        <a:bodyPr/>
        <a:lstStyle/>
        <a:p>
          <a:endParaRPr lang="en-IN"/>
        </a:p>
      </dgm:t>
    </dgm:pt>
    <dgm:pt modelId="{5E2FFB67-8D11-4A80-9207-3F589BF55577}" type="sibTrans" cxnId="{4182258F-0E9A-40ED-8932-EDDEC12C186E}">
      <dgm:prSet/>
      <dgm:spPr/>
      <dgm:t>
        <a:bodyPr/>
        <a:lstStyle/>
        <a:p>
          <a:endParaRPr lang="en-IN"/>
        </a:p>
      </dgm:t>
    </dgm:pt>
    <dgm:pt modelId="{003FF7B6-6B34-4A6D-B0B1-CC84DCE992F4}">
      <dgm:prSet phldrT="[Text]"/>
      <dgm:spPr/>
      <dgm:t>
        <a:bodyPr/>
        <a:lstStyle/>
        <a:p>
          <a:r>
            <a:rPr lang="en-IN" dirty="0" smtClean="0"/>
            <a:t>Ask the content from user.</a:t>
          </a:r>
          <a:endParaRPr lang="en-IN" dirty="0"/>
        </a:p>
      </dgm:t>
    </dgm:pt>
    <dgm:pt modelId="{362DA362-B0E2-4AD3-98B4-56DBF2679005}" type="parTrans" cxnId="{92EDE3F2-AD4C-4700-92C3-198EC4FB83B7}">
      <dgm:prSet/>
      <dgm:spPr/>
      <dgm:t>
        <a:bodyPr/>
        <a:lstStyle/>
        <a:p>
          <a:endParaRPr lang="en-IN"/>
        </a:p>
      </dgm:t>
    </dgm:pt>
    <dgm:pt modelId="{B80BE831-4BDB-4FF9-AF4B-A11830893E4E}" type="sibTrans" cxnId="{92EDE3F2-AD4C-4700-92C3-198EC4FB83B7}">
      <dgm:prSet/>
      <dgm:spPr/>
      <dgm:t>
        <a:bodyPr/>
        <a:lstStyle/>
        <a:p>
          <a:endParaRPr lang="en-IN"/>
        </a:p>
      </dgm:t>
    </dgm:pt>
    <dgm:pt modelId="{5E1BB07D-38DA-4FD3-A36F-9300B8DDD17D}">
      <dgm:prSet phldrT="[Text]"/>
      <dgm:spPr/>
      <dgm:t>
        <a:bodyPr/>
        <a:lstStyle/>
        <a:p>
          <a:r>
            <a:rPr lang="en-IN" dirty="0" smtClean="0"/>
            <a:t>Call the set function of respective variable to assign the value.</a:t>
          </a:r>
          <a:endParaRPr lang="en-IN" dirty="0"/>
        </a:p>
      </dgm:t>
    </dgm:pt>
    <dgm:pt modelId="{5420DE3B-724C-44E0-8837-639FF65F01C1}" type="parTrans" cxnId="{0C49DF23-9C5B-4D63-BAC8-3FC7AAE0B31D}">
      <dgm:prSet/>
      <dgm:spPr/>
      <dgm:t>
        <a:bodyPr/>
        <a:lstStyle/>
        <a:p>
          <a:endParaRPr lang="en-IN"/>
        </a:p>
      </dgm:t>
    </dgm:pt>
    <dgm:pt modelId="{81D68C14-C2D5-4A1C-ADEE-F128C2FB4841}" type="sibTrans" cxnId="{0C49DF23-9C5B-4D63-BAC8-3FC7AAE0B31D}">
      <dgm:prSet/>
      <dgm:spPr/>
      <dgm:t>
        <a:bodyPr/>
        <a:lstStyle/>
        <a:p>
          <a:endParaRPr lang="en-IN"/>
        </a:p>
      </dgm:t>
    </dgm:pt>
    <dgm:pt modelId="{102B844D-888F-4C08-880D-BE8CE0C80A91}">
      <dgm:prSet phldrT="[Text]"/>
      <dgm:spPr/>
      <dgm:t>
        <a:bodyPr/>
        <a:lstStyle/>
        <a:p>
          <a:r>
            <a:rPr lang="en-IN" dirty="0" smtClean="0"/>
            <a:t>Create an object of </a:t>
          </a:r>
          <a:r>
            <a:rPr lang="en-IN" dirty="0" err="1" smtClean="0"/>
            <a:t>ofstream</a:t>
          </a:r>
          <a:r>
            <a:rPr lang="en-IN" dirty="0" smtClean="0"/>
            <a:t> to create and write into a file.</a:t>
          </a:r>
          <a:endParaRPr lang="en-IN" dirty="0"/>
        </a:p>
      </dgm:t>
    </dgm:pt>
    <dgm:pt modelId="{E8F573A1-6E56-4CB1-A79B-08330CB393C9}" type="parTrans" cxnId="{9A513D4A-15FA-49B2-928D-0C862F090938}">
      <dgm:prSet/>
      <dgm:spPr/>
      <dgm:t>
        <a:bodyPr/>
        <a:lstStyle/>
        <a:p>
          <a:endParaRPr lang="en-IN"/>
        </a:p>
      </dgm:t>
    </dgm:pt>
    <dgm:pt modelId="{58D0605B-713E-4DE4-863B-628A5F3BBBEA}" type="sibTrans" cxnId="{9A513D4A-15FA-49B2-928D-0C862F090938}">
      <dgm:prSet/>
      <dgm:spPr/>
      <dgm:t>
        <a:bodyPr/>
        <a:lstStyle/>
        <a:p>
          <a:endParaRPr lang="en-IN"/>
        </a:p>
      </dgm:t>
    </dgm:pt>
    <dgm:pt modelId="{E3685191-704F-4C71-B3FE-7C19636352AE}">
      <dgm:prSet phldrT="[Text]"/>
      <dgm:spPr/>
      <dgm:t>
        <a:bodyPr/>
        <a:lstStyle/>
        <a:p>
          <a:r>
            <a:rPr lang="en-IN" dirty="0" smtClean="0"/>
            <a:t>Test the conditions given, and store the output in the same file.</a:t>
          </a:r>
          <a:endParaRPr lang="en-IN" dirty="0"/>
        </a:p>
      </dgm:t>
    </dgm:pt>
    <dgm:pt modelId="{09B8D78E-0D49-4A99-B29E-269B3968B481}" type="parTrans" cxnId="{1427D181-6C5B-426C-A715-5C0B55D4BB96}">
      <dgm:prSet/>
      <dgm:spPr/>
      <dgm:t>
        <a:bodyPr/>
        <a:lstStyle/>
        <a:p>
          <a:endParaRPr lang="en-IN"/>
        </a:p>
      </dgm:t>
    </dgm:pt>
    <dgm:pt modelId="{B6DFA8FF-FCC1-4FF7-93CC-1558FA79DCE7}" type="sibTrans" cxnId="{1427D181-6C5B-426C-A715-5C0B55D4BB96}">
      <dgm:prSet/>
      <dgm:spPr/>
      <dgm:t>
        <a:bodyPr/>
        <a:lstStyle/>
        <a:p>
          <a:endParaRPr lang="en-IN"/>
        </a:p>
      </dgm:t>
    </dgm:pt>
    <dgm:pt modelId="{AD6F590D-C3B9-433B-A9D3-D6F900B16062}">
      <dgm:prSet/>
      <dgm:spPr/>
      <dgm:t>
        <a:bodyPr/>
        <a:lstStyle/>
        <a:p>
          <a:r>
            <a:rPr lang="en-IN" dirty="0" smtClean="0"/>
            <a:t>Store contents in file with the help of get function which the returns the value of respective variable.</a:t>
          </a:r>
          <a:endParaRPr lang="en-IN" dirty="0"/>
        </a:p>
      </dgm:t>
    </dgm:pt>
    <dgm:pt modelId="{8EDC2BD9-9924-4A61-B2EA-8CBB097D83F0}" type="parTrans" cxnId="{535BDD20-037B-4972-9CD3-08E079707C34}">
      <dgm:prSet/>
      <dgm:spPr/>
      <dgm:t>
        <a:bodyPr/>
        <a:lstStyle/>
        <a:p>
          <a:endParaRPr lang="en-IN"/>
        </a:p>
      </dgm:t>
    </dgm:pt>
    <dgm:pt modelId="{445AA289-DE3C-442B-BC49-6CE3DD3E506B}" type="sibTrans" cxnId="{535BDD20-037B-4972-9CD3-08E079707C34}">
      <dgm:prSet/>
      <dgm:spPr/>
      <dgm:t>
        <a:bodyPr/>
        <a:lstStyle/>
        <a:p>
          <a:endParaRPr lang="en-IN"/>
        </a:p>
      </dgm:t>
    </dgm:pt>
    <dgm:pt modelId="{70CD3BA7-B15C-4956-8D3A-16EBA11A2FCD}">
      <dgm:prSet phldrT="[Text]"/>
      <dgm:spPr/>
      <dgm:t>
        <a:bodyPr/>
        <a:lstStyle/>
        <a:p>
          <a:r>
            <a:rPr lang="en-IN" dirty="0" smtClean="0"/>
            <a:t>Now, create an object of </a:t>
          </a:r>
          <a:r>
            <a:rPr lang="en-IN" dirty="0" err="1" smtClean="0"/>
            <a:t>ifstream</a:t>
          </a:r>
          <a:r>
            <a:rPr lang="en-IN" dirty="0" smtClean="0"/>
            <a:t> to read from that same file.</a:t>
          </a:r>
          <a:endParaRPr lang="en-IN" dirty="0"/>
        </a:p>
      </dgm:t>
    </dgm:pt>
    <dgm:pt modelId="{474733F8-6D56-41E0-A257-F71FAC37B83F}" type="parTrans" cxnId="{D60B49DD-D0DA-4ECF-B9F7-52C06DEC4923}">
      <dgm:prSet/>
      <dgm:spPr/>
      <dgm:t>
        <a:bodyPr/>
        <a:lstStyle/>
        <a:p>
          <a:endParaRPr lang="en-IN"/>
        </a:p>
      </dgm:t>
    </dgm:pt>
    <dgm:pt modelId="{2A08F1D2-E2C3-409A-9B74-BAEB7982E486}" type="sibTrans" cxnId="{D60B49DD-D0DA-4ECF-B9F7-52C06DEC4923}">
      <dgm:prSet/>
      <dgm:spPr/>
      <dgm:t>
        <a:bodyPr/>
        <a:lstStyle/>
        <a:p>
          <a:endParaRPr lang="en-IN"/>
        </a:p>
      </dgm:t>
    </dgm:pt>
    <dgm:pt modelId="{405F60A5-3482-45B6-8D7D-C65AAAFEFCEB}">
      <dgm:prSet/>
      <dgm:spPr/>
      <dgm:t>
        <a:bodyPr/>
        <a:lstStyle/>
        <a:p>
          <a:r>
            <a:rPr lang="en-IN" dirty="0" smtClean="0"/>
            <a:t>Write  the contents in file  with i/o formatting methods and close that file.</a:t>
          </a:r>
          <a:endParaRPr lang="en-IN" dirty="0"/>
        </a:p>
      </dgm:t>
    </dgm:pt>
    <dgm:pt modelId="{CAC2C491-7939-48ED-8064-FD2C51BA4BC6}" type="parTrans" cxnId="{564C7B62-70F4-4CB9-A9B4-7F438E5557A2}">
      <dgm:prSet/>
      <dgm:spPr/>
      <dgm:t>
        <a:bodyPr/>
        <a:lstStyle/>
        <a:p>
          <a:endParaRPr lang="en-IN"/>
        </a:p>
      </dgm:t>
    </dgm:pt>
    <dgm:pt modelId="{00783847-14A8-4C74-A31B-AE57DAB0F85C}" type="sibTrans" cxnId="{564C7B62-70F4-4CB9-A9B4-7F438E5557A2}">
      <dgm:prSet/>
      <dgm:spPr/>
      <dgm:t>
        <a:bodyPr/>
        <a:lstStyle/>
        <a:p>
          <a:endParaRPr lang="en-IN"/>
        </a:p>
      </dgm:t>
    </dgm:pt>
    <dgm:pt modelId="{5603D0C2-2E73-4600-838E-53988F28A64A}">
      <dgm:prSet/>
      <dgm:spPr/>
      <dgm:t>
        <a:bodyPr/>
        <a:lstStyle/>
        <a:p>
          <a:r>
            <a:rPr lang="en-IN" dirty="0" smtClean="0"/>
            <a:t>Display all the content of that file.</a:t>
          </a:r>
          <a:endParaRPr lang="en-IN" dirty="0"/>
        </a:p>
      </dgm:t>
    </dgm:pt>
    <dgm:pt modelId="{05111769-CE4C-473B-BBE2-14B3206CE2BF}" type="parTrans" cxnId="{4191AF66-27BD-4413-AEA6-7B25795AECEC}">
      <dgm:prSet/>
      <dgm:spPr/>
      <dgm:t>
        <a:bodyPr/>
        <a:lstStyle/>
        <a:p>
          <a:endParaRPr lang="en-IN"/>
        </a:p>
      </dgm:t>
    </dgm:pt>
    <dgm:pt modelId="{FC0254AA-0493-4953-9923-CA1CCCC51B0C}" type="sibTrans" cxnId="{4191AF66-27BD-4413-AEA6-7B25795AECEC}">
      <dgm:prSet/>
      <dgm:spPr/>
      <dgm:t>
        <a:bodyPr/>
        <a:lstStyle/>
        <a:p>
          <a:endParaRPr lang="en-IN"/>
        </a:p>
      </dgm:t>
    </dgm:pt>
    <dgm:pt modelId="{252E6733-5C86-4A2A-B1BE-873B43BF04FD}">
      <dgm:prSet/>
      <dgm:spPr/>
      <dgm:t>
        <a:bodyPr/>
        <a:lstStyle/>
        <a:p>
          <a:r>
            <a:rPr lang="en-IN" dirty="0" smtClean="0"/>
            <a:t>Close that file.</a:t>
          </a:r>
        </a:p>
        <a:p>
          <a:r>
            <a:rPr lang="en-IN" dirty="0" smtClean="0"/>
            <a:t>END</a:t>
          </a:r>
          <a:endParaRPr lang="en-IN" dirty="0"/>
        </a:p>
      </dgm:t>
    </dgm:pt>
    <dgm:pt modelId="{1C11C806-1999-406C-89D6-D537B204775F}" type="parTrans" cxnId="{ED8794F2-39CF-4A29-B8D7-18BF41680E9C}">
      <dgm:prSet/>
      <dgm:spPr/>
      <dgm:t>
        <a:bodyPr/>
        <a:lstStyle/>
        <a:p>
          <a:endParaRPr lang="en-IN"/>
        </a:p>
      </dgm:t>
    </dgm:pt>
    <dgm:pt modelId="{6C2EEC05-62C3-46D9-A5C7-FECB446ABDED}" type="sibTrans" cxnId="{ED8794F2-39CF-4A29-B8D7-18BF41680E9C}">
      <dgm:prSet/>
      <dgm:spPr/>
      <dgm:t>
        <a:bodyPr/>
        <a:lstStyle/>
        <a:p>
          <a:endParaRPr lang="en-IN"/>
        </a:p>
      </dgm:t>
    </dgm:pt>
    <dgm:pt modelId="{6907F46D-24F4-40B3-986A-0B626A69785B}" type="pres">
      <dgm:prSet presAssocID="{EDB1E472-C92E-4C2C-9793-6B5ED3116AE3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BC005DD7-77A2-4663-A292-7473EE236C7D}" type="pres">
      <dgm:prSet presAssocID="{D429BB82-BD79-4F54-AE4E-E4C52657860A}" presName="compNode" presStyleCnt="0"/>
      <dgm:spPr/>
    </dgm:pt>
    <dgm:pt modelId="{E253D509-B4C3-4FEF-9378-73FA22537132}" type="pres">
      <dgm:prSet presAssocID="{D429BB82-BD79-4F54-AE4E-E4C52657860A}" presName="dummyConnPt" presStyleCnt="0"/>
      <dgm:spPr/>
    </dgm:pt>
    <dgm:pt modelId="{46E7D051-12F5-40CB-B32F-23526AAD2A01}" type="pres">
      <dgm:prSet presAssocID="{D429BB82-BD79-4F54-AE4E-E4C52657860A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78CD545-2822-4DF3-A5DF-4FAE1F1BBEF5}" type="pres">
      <dgm:prSet presAssocID="{8C056EC6-0725-40F1-A819-10E79ECF93F3}" presName="sibTrans" presStyleLbl="bgSibTrans2D1" presStyleIdx="0" presStyleCnt="11"/>
      <dgm:spPr/>
      <dgm:t>
        <a:bodyPr/>
        <a:lstStyle/>
        <a:p>
          <a:endParaRPr lang="en-IN"/>
        </a:p>
      </dgm:t>
    </dgm:pt>
    <dgm:pt modelId="{60B1F9D9-8B57-488C-99FE-83CACE04BA3F}" type="pres">
      <dgm:prSet presAssocID="{79AAAB96-3EDC-4602-85A4-20BFDF4D1632}" presName="compNode" presStyleCnt="0"/>
      <dgm:spPr/>
    </dgm:pt>
    <dgm:pt modelId="{E428F42C-68C2-4D58-8502-A3E8B6412FE6}" type="pres">
      <dgm:prSet presAssocID="{79AAAB96-3EDC-4602-85A4-20BFDF4D1632}" presName="dummyConnPt" presStyleCnt="0"/>
      <dgm:spPr/>
    </dgm:pt>
    <dgm:pt modelId="{ADCEA712-931D-47E5-87AE-7B283EE7EF76}" type="pres">
      <dgm:prSet presAssocID="{79AAAB96-3EDC-4602-85A4-20BFDF4D1632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341985-B7ED-464A-967A-B24D80C9EBB7}" type="pres">
      <dgm:prSet presAssocID="{52460397-1244-48B7-A148-D1780D77949A}" presName="sibTrans" presStyleLbl="bgSibTrans2D1" presStyleIdx="1" presStyleCnt="11"/>
      <dgm:spPr/>
      <dgm:t>
        <a:bodyPr/>
        <a:lstStyle/>
        <a:p>
          <a:endParaRPr lang="en-IN"/>
        </a:p>
      </dgm:t>
    </dgm:pt>
    <dgm:pt modelId="{FD7A0B61-EB7F-4A39-A453-18D7C34E0DE6}" type="pres">
      <dgm:prSet presAssocID="{A34B85BC-FE34-481C-8CB9-2A475D1B466B}" presName="compNode" presStyleCnt="0"/>
      <dgm:spPr/>
    </dgm:pt>
    <dgm:pt modelId="{5CD30772-60EE-4B41-87F3-B9759D7A03BF}" type="pres">
      <dgm:prSet presAssocID="{A34B85BC-FE34-481C-8CB9-2A475D1B466B}" presName="dummyConnPt" presStyleCnt="0"/>
      <dgm:spPr/>
    </dgm:pt>
    <dgm:pt modelId="{681AB889-450D-4C4C-BAB8-422CEABA9391}" type="pres">
      <dgm:prSet presAssocID="{A34B85BC-FE34-481C-8CB9-2A475D1B466B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9F6071C-ED85-4F96-8E0C-98596B43F357}" type="pres">
      <dgm:prSet presAssocID="{5E2FFB67-8D11-4A80-9207-3F589BF55577}" presName="sibTrans" presStyleLbl="bgSibTrans2D1" presStyleIdx="2" presStyleCnt="11"/>
      <dgm:spPr/>
      <dgm:t>
        <a:bodyPr/>
        <a:lstStyle/>
        <a:p>
          <a:endParaRPr lang="en-IN"/>
        </a:p>
      </dgm:t>
    </dgm:pt>
    <dgm:pt modelId="{7BB8205E-406D-4B50-ADE6-A4DF1DA4BB55}" type="pres">
      <dgm:prSet presAssocID="{003FF7B6-6B34-4A6D-B0B1-CC84DCE992F4}" presName="compNode" presStyleCnt="0"/>
      <dgm:spPr/>
    </dgm:pt>
    <dgm:pt modelId="{FEBF34FC-23E0-4F1F-9A16-1589C8430128}" type="pres">
      <dgm:prSet presAssocID="{003FF7B6-6B34-4A6D-B0B1-CC84DCE992F4}" presName="dummyConnPt" presStyleCnt="0"/>
      <dgm:spPr/>
    </dgm:pt>
    <dgm:pt modelId="{44513E63-4264-493E-AA0E-9951CBA75ADD}" type="pres">
      <dgm:prSet presAssocID="{003FF7B6-6B34-4A6D-B0B1-CC84DCE992F4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0556E40-33CE-400C-A024-8154BEB92D98}" type="pres">
      <dgm:prSet presAssocID="{B80BE831-4BDB-4FF9-AF4B-A11830893E4E}" presName="sibTrans" presStyleLbl="bgSibTrans2D1" presStyleIdx="3" presStyleCnt="11"/>
      <dgm:spPr/>
      <dgm:t>
        <a:bodyPr/>
        <a:lstStyle/>
        <a:p>
          <a:endParaRPr lang="en-IN"/>
        </a:p>
      </dgm:t>
    </dgm:pt>
    <dgm:pt modelId="{3F1993BF-EAA5-47DE-B1E6-1E8ABA7C5F47}" type="pres">
      <dgm:prSet presAssocID="{5E1BB07D-38DA-4FD3-A36F-9300B8DDD17D}" presName="compNode" presStyleCnt="0"/>
      <dgm:spPr/>
    </dgm:pt>
    <dgm:pt modelId="{B44CF8B6-DEA7-4D56-B85C-A5A2671AB36A}" type="pres">
      <dgm:prSet presAssocID="{5E1BB07D-38DA-4FD3-A36F-9300B8DDD17D}" presName="dummyConnPt" presStyleCnt="0"/>
      <dgm:spPr/>
    </dgm:pt>
    <dgm:pt modelId="{577619EB-83BE-4B3C-806E-8BDC0534CE8B}" type="pres">
      <dgm:prSet presAssocID="{5E1BB07D-38DA-4FD3-A36F-9300B8DDD17D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55F327-DB8B-43D6-A288-93D7F1A43F99}" type="pres">
      <dgm:prSet presAssocID="{81D68C14-C2D5-4A1C-ADEE-F128C2FB4841}" presName="sibTrans" presStyleLbl="bgSibTrans2D1" presStyleIdx="4" presStyleCnt="11"/>
      <dgm:spPr/>
      <dgm:t>
        <a:bodyPr/>
        <a:lstStyle/>
        <a:p>
          <a:endParaRPr lang="en-IN"/>
        </a:p>
      </dgm:t>
    </dgm:pt>
    <dgm:pt modelId="{0354F30F-BEB6-41B4-B5CD-4D795A8EED91}" type="pres">
      <dgm:prSet presAssocID="{102B844D-888F-4C08-880D-BE8CE0C80A91}" presName="compNode" presStyleCnt="0"/>
      <dgm:spPr/>
    </dgm:pt>
    <dgm:pt modelId="{360412E6-AB36-46E3-B9A4-63DFD3B3C0C8}" type="pres">
      <dgm:prSet presAssocID="{102B844D-888F-4C08-880D-BE8CE0C80A91}" presName="dummyConnPt" presStyleCnt="0"/>
      <dgm:spPr/>
    </dgm:pt>
    <dgm:pt modelId="{F5BE2B59-B141-4C21-A041-02DBD12622F4}" type="pres">
      <dgm:prSet presAssocID="{102B844D-888F-4C08-880D-BE8CE0C80A91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03FE45D-C944-4AAF-B445-E3A13D81F69A}" type="pres">
      <dgm:prSet presAssocID="{58D0605B-713E-4DE4-863B-628A5F3BBBEA}" presName="sibTrans" presStyleLbl="bgSibTrans2D1" presStyleIdx="5" presStyleCnt="11"/>
      <dgm:spPr/>
      <dgm:t>
        <a:bodyPr/>
        <a:lstStyle/>
        <a:p>
          <a:endParaRPr lang="en-IN"/>
        </a:p>
      </dgm:t>
    </dgm:pt>
    <dgm:pt modelId="{26906230-17DE-47E6-9332-AE9B65728DC9}" type="pres">
      <dgm:prSet presAssocID="{AD6F590D-C3B9-433B-A9D3-D6F900B16062}" presName="compNode" presStyleCnt="0"/>
      <dgm:spPr/>
    </dgm:pt>
    <dgm:pt modelId="{7980BE6B-9908-4792-B9D9-2E5DD6CF4B45}" type="pres">
      <dgm:prSet presAssocID="{AD6F590D-C3B9-433B-A9D3-D6F900B16062}" presName="dummyConnPt" presStyleCnt="0"/>
      <dgm:spPr/>
    </dgm:pt>
    <dgm:pt modelId="{921828A2-15C4-4834-A465-5B7F3C02056D}" type="pres">
      <dgm:prSet presAssocID="{AD6F590D-C3B9-433B-A9D3-D6F900B16062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C81B39-E5BA-4237-A158-7794DD9CA10A}" type="pres">
      <dgm:prSet presAssocID="{445AA289-DE3C-442B-BC49-6CE3DD3E506B}" presName="sibTrans" presStyleLbl="bgSibTrans2D1" presStyleIdx="6" presStyleCnt="11"/>
      <dgm:spPr/>
      <dgm:t>
        <a:bodyPr/>
        <a:lstStyle/>
        <a:p>
          <a:endParaRPr lang="en-IN"/>
        </a:p>
      </dgm:t>
    </dgm:pt>
    <dgm:pt modelId="{14586281-5962-43B6-BB99-A7ED8B38BC42}" type="pres">
      <dgm:prSet presAssocID="{E3685191-704F-4C71-B3FE-7C19636352AE}" presName="compNode" presStyleCnt="0"/>
      <dgm:spPr/>
    </dgm:pt>
    <dgm:pt modelId="{2C8C6AB6-6285-4FA2-83ED-3929291CBD9A}" type="pres">
      <dgm:prSet presAssocID="{E3685191-704F-4C71-B3FE-7C19636352AE}" presName="dummyConnPt" presStyleCnt="0"/>
      <dgm:spPr/>
    </dgm:pt>
    <dgm:pt modelId="{4244FAB3-5636-4E65-A74D-74ABB3AF2C8E}" type="pres">
      <dgm:prSet presAssocID="{E3685191-704F-4C71-B3FE-7C19636352AE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D537D36-D945-4E97-9D46-D5A8EF9C09D2}" type="pres">
      <dgm:prSet presAssocID="{B6DFA8FF-FCC1-4FF7-93CC-1558FA79DCE7}" presName="sibTrans" presStyleLbl="bgSibTrans2D1" presStyleIdx="7" presStyleCnt="11"/>
      <dgm:spPr/>
      <dgm:t>
        <a:bodyPr/>
        <a:lstStyle/>
        <a:p>
          <a:endParaRPr lang="en-IN"/>
        </a:p>
      </dgm:t>
    </dgm:pt>
    <dgm:pt modelId="{E2C47876-0421-4848-8AF7-C9FAF29341EB}" type="pres">
      <dgm:prSet presAssocID="{405F60A5-3482-45B6-8D7D-C65AAAFEFCEB}" presName="compNode" presStyleCnt="0"/>
      <dgm:spPr/>
    </dgm:pt>
    <dgm:pt modelId="{E5101D2F-E0D8-473F-83D4-F7941CAC478D}" type="pres">
      <dgm:prSet presAssocID="{405F60A5-3482-45B6-8D7D-C65AAAFEFCEB}" presName="dummyConnPt" presStyleCnt="0"/>
      <dgm:spPr/>
    </dgm:pt>
    <dgm:pt modelId="{58A43E97-6DC1-45D7-A4BE-1CB5F842E764}" type="pres">
      <dgm:prSet presAssocID="{405F60A5-3482-45B6-8D7D-C65AAAFEFCEB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245DFF-FE24-4E3E-AF3C-26A490846708}" type="pres">
      <dgm:prSet presAssocID="{00783847-14A8-4C74-A31B-AE57DAB0F85C}" presName="sibTrans" presStyleLbl="bgSibTrans2D1" presStyleIdx="8" presStyleCnt="11"/>
      <dgm:spPr/>
      <dgm:t>
        <a:bodyPr/>
        <a:lstStyle/>
        <a:p>
          <a:endParaRPr lang="en-IN"/>
        </a:p>
      </dgm:t>
    </dgm:pt>
    <dgm:pt modelId="{E32CC5EA-5FE8-4A5A-A82C-7ABD38347597}" type="pres">
      <dgm:prSet presAssocID="{70CD3BA7-B15C-4956-8D3A-16EBA11A2FCD}" presName="compNode" presStyleCnt="0"/>
      <dgm:spPr/>
    </dgm:pt>
    <dgm:pt modelId="{3F5A39BC-0AE3-4569-B564-27A360AB06FF}" type="pres">
      <dgm:prSet presAssocID="{70CD3BA7-B15C-4956-8D3A-16EBA11A2FCD}" presName="dummyConnPt" presStyleCnt="0"/>
      <dgm:spPr/>
    </dgm:pt>
    <dgm:pt modelId="{FED4FB1B-A4F0-491B-862C-C5BE797F73F5}" type="pres">
      <dgm:prSet presAssocID="{70CD3BA7-B15C-4956-8D3A-16EBA11A2FCD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B85F75D-CD6D-4384-928D-3BB47EB2AAD6}" type="pres">
      <dgm:prSet presAssocID="{2A08F1D2-E2C3-409A-9B74-BAEB7982E486}" presName="sibTrans" presStyleLbl="bgSibTrans2D1" presStyleIdx="9" presStyleCnt="11"/>
      <dgm:spPr/>
      <dgm:t>
        <a:bodyPr/>
        <a:lstStyle/>
        <a:p>
          <a:endParaRPr lang="en-IN"/>
        </a:p>
      </dgm:t>
    </dgm:pt>
    <dgm:pt modelId="{B47E2B33-DC90-4F54-84C9-CC0A98B440AA}" type="pres">
      <dgm:prSet presAssocID="{5603D0C2-2E73-4600-838E-53988F28A64A}" presName="compNode" presStyleCnt="0"/>
      <dgm:spPr/>
    </dgm:pt>
    <dgm:pt modelId="{644302DE-D4F5-47AE-BD3C-09F3BC887B79}" type="pres">
      <dgm:prSet presAssocID="{5603D0C2-2E73-4600-838E-53988F28A64A}" presName="dummyConnPt" presStyleCnt="0"/>
      <dgm:spPr/>
    </dgm:pt>
    <dgm:pt modelId="{6BEAAF6D-7867-4C7C-A145-D7CE912A6CFD}" type="pres">
      <dgm:prSet presAssocID="{5603D0C2-2E73-4600-838E-53988F28A64A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594FEB5-2493-4BAE-BA69-5967BDA9A0B2}" type="pres">
      <dgm:prSet presAssocID="{FC0254AA-0493-4953-9923-CA1CCCC51B0C}" presName="sibTrans" presStyleLbl="bgSibTrans2D1" presStyleIdx="10" presStyleCnt="11"/>
      <dgm:spPr/>
      <dgm:t>
        <a:bodyPr/>
        <a:lstStyle/>
        <a:p>
          <a:endParaRPr lang="en-IN"/>
        </a:p>
      </dgm:t>
    </dgm:pt>
    <dgm:pt modelId="{B9067D5B-3808-4116-A640-8120F7524175}" type="pres">
      <dgm:prSet presAssocID="{252E6733-5C86-4A2A-B1BE-873B43BF04FD}" presName="compNode" presStyleCnt="0"/>
      <dgm:spPr/>
    </dgm:pt>
    <dgm:pt modelId="{A56D8C5E-6C83-4DD4-ACE0-6427ABFB3B98}" type="pres">
      <dgm:prSet presAssocID="{252E6733-5C86-4A2A-B1BE-873B43BF04FD}" presName="dummyConnPt" presStyleCnt="0"/>
      <dgm:spPr/>
    </dgm:pt>
    <dgm:pt modelId="{AC221E82-29B1-4EF6-93C6-DF6CB8DF2953}" type="pres">
      <dgm:prSet presAssocID="{252E6733-5C86-4A2A-B1BE-873B43BF04FD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427D181-6C5B-426C-A715-5C0B55D4BB96}" srcId="{EDB1E472-C92E-4C2C-9793-6B5ED3116AE3}" destId="{E3685191-704F-4C71-B3FE-7C19636352AE}" srcOrd="7" destOrd="0" parTransId="{09B8D78E-0D49-4A99-B29E-269B3968B481}" sibTransId="{B6DFA8FF-FCC1-4FF7-93CC-1558FA79DCE7}"/>
    <dgm:cxn modelId="{C0B60428-11A2-4872-8807-DBB7515D0084}" srcId="{EDB1E472-C92E-4C2C-9793-6B5ED3116AE3}" destId="{D429BB82-BD79-4F54-AE4E-E4C52657860A}" srcOrd="0" destOrd="0" parTransId="{9B00BCF7-A84B-466A-8B4D-C970BFBBE772}" sibTransId="{8C056EC6-0725-40F1-A819-10E79ECF93F3}"/>
    <dgm:cxn modelId="{63A96AEC-E104-4A2A-BAEC-97C9D1C4F147}" type="presOf" srcId="{405F60A5-3482-45B6-8D7D-C65AAAFEFCEB}" destId="{58A43E97-6DC1-45D7-A4BE-1CB5F842E764}" srcOrd="0" destOrd="0" presId="urn:microsoft.com/office/officeart/2005/8/layout/bProcess4"/>
    <dgm:cxn modelId="{9A6E4FB6-9BA0-44D2-824C-46ED45118F4E}" type="presOf" srcId="{FC0254AA-0493-4953-9923-CA1CCCC51B0C}" destId="{9594FEB5-2493-4BAE-BA69-5967BDA9A0B2}" srcOrd="0" destOrd="0" presId="urn:microsoft.com/office/officeart/2005/8/layout/bProcess4"/>
    <dgm:cxn modelId="{0C49DF23-9C5B-4D63-BAC8-3FC7AAE0B31D}" srcId="{EDB1E472-C92E-4C2C-9793-6B5ED3116AE3}" destId="{5E1BB07D-38DA-4FD3-A36F-9300B8DDD17D}" srcOrd="4" destOrd="0" parTransId="{5420DE3B-724C-44E0-8837-639FF65F01C1}" sibTransId="{81D68C14-C2D5-4A1C-ADEE-F128C2FB4841}"/>
    <dgm:cxn modelId="{4191AF66-27BD-4413-AEA6-7B25795AECEC}" srcId="{EDB1E472-C92E-4C2C-9793-6B5ED3116AE3}" destId="{5603D0C2-2E73-4600-838E-53988F28A64A}" srcOrd="10" destOrd="0" parTransId="{05111769-CE4C-473B-BBE2-14B3206CE2BF}" sibTransId="{FC0254AA-0493-4953-9923-CA1CCCC51B0C}"/>
    <dgm:cxn modelId="{7EC558B9-D4F7-4DD1-9957-7B21EBF6A405}" type="presOf" srcId="{5E1BB07D-38DA-4FD3-A36F-9300B8DDD17D}" destId="{577619EB-83BE-4B3C-806E-8BDC0534CE8B}" srcOrd="0" destOrd="0" presId="urn:microsoft.com/office/officeart/2005/8/layout/bProcess4"/>
    <dgm:cxn modelId="{BB05ED7D-AA02-4C44-AF96-2900090AE599}" type="presOf" srcId="{EDB1E472-C92E-4C2C-9793-6B5ED3116AE3}" destId="{6907F46D-24F4-40B3-986A-0B626A69785B}" srcOrd="0" destOrd="0" presId="urn:microsoft.com/office/officeart/2005/8/layout/bProcess4"/>
    <dgm:cxn modelId="{EB643604-1340-4B5F-BC28-2C0F46D3CC09}" type="presOf" srcId="{79AAAB96-3EDC-4602-85A4-20BFDF4D1632}" destId="{ADCEA712-931D-47E5-87AE-7B283EE7EF76}" srcOrd="0" destOrd="0" presId="urn:microsoft.com/office/officeart/2005/8/layout/bProcess4"/>
    <dgm:cxn modelId="{924E8165-229F-4576-A07C-8D927EA03811}" type="presOf" srcId="{70CD3BA7-B15C-4956-8D3A-16EBA11A2FCD}" destId="{FED4FB1B-A4F0-491B-862C-C5BE797F73F5}" srcOrd="0" destOrd="0" presId="urn:microsoft.com/office/officeart/2005/8/layout/bProcess4"/>
    <dgm:cxn modelId="{E029BF76-DC63-4E8E-BF2F-ABA701921022}" type="presOf" srcId="{252E6733-5C86-4A2A-B1BE-873B43BF04FD}" destId="{AC221E82-29B1-4EF6-93C6-DF6CB8DF2953}" srcOrd="0" destOrd="0" presId="urn:microsoft.com/office/officeart/2005/8/layout/bProcess4"/>
    <dgm:cxn modelId="{34163D8B-BA24-4023-967F-55A01DCF1682}" type="presOf" srcId="{003FF7B6-6B34-4A6D-B0B1-CC84DCE992F4}" destId="{44513E63-4264-493E-AA0E-9951CBA75ADD}" srcOrd="0" destOrd="0" presId="urn:microsoft.com/office/officeart/2005/8/layout/bProcess4"/>
    <dgm:cxn modelId="{9A513D4A-15FA-49B2-928D-0C862F090938}" srcId="{EDB1E472-C92E-4C2C-9793-6B5ED3116AE3}" destId="{102B844D-888F-4C08-880D-BE8CE0C80A91}" srcOrd="5" destOrd="0" parTransId="{E8F573A1-6E56-4CB1-A79B-08330CB393C9}" sibTransId="{58D0605B-713E-4DE4-863B-628A5F3BBBEA}"/>
    <dgm:cxn modelId="{A51E3BEA-8401-42F8-A724-CC8A22094166}" type="presOf" srcId="{2A08F1D2-E2C3-409A-9B74-BAEB7982E486}" destId="{9B85F75D-CD6D-4384-928D-3BB47EB2AAD6}" srcOrd="0" destOrd="0" presId="urn:microsoft.com/office/officeart/2005/8/layout/bProcess4"/>
    <dgm:cxn modelId="{4182258F-0E9A-40ED-8932-EDDEC12C186E}" srcId="{EDB1E472-C92E-4C2C-9793-6B5ED3116AE3}" destId="{A34B85BC-FE34-481C-8CB9-2A475D1B466B}" srcOrd="2" destOrd="0" parTransId="{1B8A41D1-C95F-46E6-B047-774E3E857203}" sibTransId="{5E2FFB67-8D11-4A80-9207-3F589BF55577}"/>
    <dgm:cxn modelId="{B3AB3CBD-9D13-464C-97A1-C761A63ADBD4}" type="presOf" srcId="{D429BB82-BD79-4F54-AE4E-E4C52657860A}" destId="{46E7D051-12F5-40CB-B32F-23526AAD2A01}" srcOrd="0" destOrd="0" presId="urn:microsoft.com/office/officeart/2005/8/layout/bProcess4"/>
    <dgm:cxn modelId="{564C7B62-70F4-4CB9-A9B4-7F438E5557A2}" srcId="{EDB1E472-C92E-4C2C-9793-6B5ED3116AE3}" destId="{405F60A5-3482-45B6-8D7D-C65AAAFEFCEB}" srcOrd="8" destOrd="0" parTransId="{CAC2C491-7939-48ED-8064-FD2C51BA4BC6}" sibTransId="{00783847-14A8-4C74-A31B-AE57DAB0F85C}"/>
    <dgm:cxn modelId="{DD56D238-7817-4088-8F77-C31773EAC240}" type="presOf" srcId="{E3685191-704F-4C71-B3FE-7C19636352AE}" destId="{4244FAB3-5636-4E65-A74D-74ABB3AF2C8E}" srcOrd="0" destOrd="0" presId="urn:microsoft.com/office/officeart/2005/8/layout/bProcess4"/>
    <dgm:cxn modelId="{E94DA410-41FB-4C1F-90DC-0ECA97B26368}" type="presOf" srcId="{8C056EC6-0725-40F1-A819-10E79ECF93F3}" destId="{D78CD545-2822-4DF3-A5DF-4FAE1F1BBEF5}" srcOrd="0" destOrd="0" presId="urn:microsoft.com/office/officeart/2005/8/layout/bProcess4"/>
    <dgm:cxn modelId="{2A2E1AD4-F92E-482C-B03A-FE49AF7F2A76}" type="presOf" srcId="{5E2FFB67-8D11-4A80-9207-3F589BF55577}" destId="{19F6071C-ED85-4F96-8E0C-98596B43F357}" srcOrd="0" destOrd="0" presId="urn:microsoft.com/office/officeart/2005/8/layout/bProcess4"/>
    <dgm:cxn modelId="{DA33B409-595F-480D-9BE7-4D2F4A271F08}" type="presOf" srcId="{AD6F590D-C3B9-433B-A9D3-D6F900B16062}" destId="{921828A2-15C4-4834-A465-5B7F3C02056D}" srcOrd="0" destOrd="0" presId="urn:microsoft.com/office/officeart/2005/8/layout/bProcess4"/>
    <dgm:cxn modelId="{9506EF3F-3D1F-4BF6-94F3-EB77F812CA3E}" type="presOf" srcId="{81D68C14-C2D5-4A1C-ADEE-F128C2FB4841}" destId="{2B55F327-DB8B-43D6-A288-93D7F1A43F99}" srcOrd="0" destOrd="0" presId="urn:microsoft.com/office/officeart/2005/8/layout/bProcess4"/>
    <dgm:cxn modelId="{C8FD83F4-2387-4B2B-B747-16388E952405}" type="presOf" srcId="{445AA289-DE3C-442B-BC49-6CE3DD3E506B}" destId="{C0C81B39-E5BA-4237-A158-7794DD9CA10A}" srcOrd="0" destOrd="0" presId="urn:microsoft.com/office/officeart/2005/8/layout/bProcess4"/>
    <dgm:cxn modelId="{535BDD20-037B-4972-9CD3-08E079707C34}" srcId="{EDB1E472-C92E-4C2C-9793-6B5ED3116AE3}" destId="{AD6F590D-C3B9-433B-A9D3-D6F900B16062}" srcOrd="6" destOrd="0" parTransId="{8EDC2BD9-9924-4A61-B2EA-8CBB097D83F0}" sibTransId="{445AA289-DE3C-442B-BC49-6CE3DD3E506B}"/>
    <dgm:cxn modelId="{37FE5531-F77A-4ABD-9ABF-7F37F56162D1}" srcId="{EDB1E472-C92E-4C2C-9793-6B5ED3116AE3}" destId="{79AAAB96-3EDC-4602-85A4-20BFDF4D1632}" srcOrd="1" destOrd="0" parTransId="{77DDD8E8-97A7-4A54-A1BB-224B17BC6F33}" sibTransId="{52460397-1244-48B7-A148-D1780D77949A}"/>
    <dgm:cxn modelId="{1A3CB98D-A273-4DFF-B981-77214B0A3BFB}" type="presOf" srcId="{B6DFA8FF-FCC1-4FF7-93CC-1558FA79DCE7}" destId="{DD537D36-D945-4E97-9D46-D5A8EF9C09D2}" srcOrd="0" destOrd="0" presId="urn:microsoft.com/office/officeart/2005/8/layout/bProcess4"/>
    <dgm:cxn modelId="{D60B49DD-D0DA-4ECF-B9F7-52C06DEC4923}" srcId="{EDB1E472-C92E-4C2C-9793-6B5ED3116AE3}" destId="{70CD3BA7-B15C-4956-8D3A-16EBA11A2FCD}" srcOrd="9" destOrd="0" parTransId="{474733F8-6D56-41E0-A257-F71FAC37B83F}" sibTransId="{2A08F1D2-E2C3-409A-9B74-BAEB7982E486}"/>
    <dgm:cxn modelId="{7BCE7147-742B-4BF1-8468-5CB4972D39C8}" type="presOf" srcId="{58D0605B-713E-4DE4-863B-628A5F3BBBEA}" destId="{B03FE45D-C944-4AAF-B445-E3A13D81F69A}" srcOrd="0" destOrd="0" presId="urn:microsoft.com/office/officeart/2005/8/layout/bProcess4"/>
    <dgm:cxn modelId="{8FC96EAB-3AE6-465B-9B20-4C255D7317AE}" type="presOf" srcId="{102B844D-888F-4C08-880D-BE8CE0C80A91}" destId="{F5BE2B59-B141-4C21-A041-02DBD12622F4}" srcOrd="0" destOrd="0" presId="urn:microsoft.com/office/officeart/2005/8/layout/bProcess4"/>
    <dgm:cxn modelId="{EE4B62F5-DE5E-4CEF-A6EA-2406ABD71064}" type="presOf" srcId="{B80BE831-4BDB-4FF9-AF4B-A11830893E4E}" destId="{B0556E40-33CE-400C-A024-8154BEB92D98}" srcOrd="0" destOrd="0" presId="urn:microsoft.com/office/officeart/2005/8/layout/bProcess4"/>
    <dgm:cxn modelId="{801B5BAD-CFDE-483A-B3BB-8F17EDF35F4B}" type="presOf" srcId="{5603D0C2-2E73-4600-838E-53988F28A64A}" destId="{6BEAAF6D-7867-4C7C-A145-D7CE912A6CFD}" srcOrd="0" destOrd="0" presId="urn:microsoft.com/office/officeart/2005/8/layout/bProcess4"/>
    <dgm:cxn modelId="{06FB72DB-B453-4AEB-A2F2-35EC0F239561}" type="presOf" srcId="{A34B85BC-FE34-481C-8CB9-2A475D1B466B}" destId="{681AB889-450D-4C4C-BAB8-422CEABA9391}" srcOrd="0" destOrd="0" presId="urn:microsoft.com/office/officeart/2005/8/layout/bProcess4"/>
    <dgm:cxn modelId="{94D2933C-638D-494F-9228-0728B344C365}" type="presOf" srcId="{00783847-14A8-4C74-A31B-AE57DAB0F85C}" destId="{2A245DFF-FE24-4E3E-AF3C-26A490846708}" srcOrd="0" destOrd="0" presId="urn:microsoft.com/office/officeart/2005/8/layout/bProcess4"/>
    <dgm:cxn modelId="{BB22EB99-CB7C-4B6B-9C9F-852B0036CAE3}" type="presOf" srcId="{52460397-1244-48B7-A148-D1780D77949A}" destId="{2B341985-B7ED-464A-967A-B24D80C9EBB7}" srcOrd="0" destOrd="0" presId="urn:microsoft.com/office/officeart/2005/8/layout/bProcess4"/>
    <dgm:cxn modelId="{ED8794F2-39CF-4A29-B8D7-18BF41680E9C}" srcId="{EDB1E472-C92E-4C2C-9793-6B5ED3116AE3}" destId="{252E6733-5C86-4A2A-B1BE-873B43BF04FD}" srcOrd="11" destOrd="0" parTransId="{1C11C806-1999-406C-89D6-D537B204775F}" sibTransId="{6C2EEC05-62C3-46D9-A5C7-FECB446ABDED}"/>
    <dgm:cxn modelId="{92EDE3F2-AD4C-4700-92C3-198EC4FB83B7}" srcId="{EDB1E472-C92E-4C2C-9793-6B5ED3116AE3}" destId="{003FF7B6-6B34-4A6D-B0B1-CC84DCE992F4}" srcOrd="3" destOrd="0" parTransId="{362DA362-B0E2-4AD3-98B4-56DBF2679005}" sibTransId="{B80BE831-4BDB-4FF9-AF4B-A11830893E4E}"/>
    <dgm:cxn modelId="{9204A9DB-EA38-4BB5-BDF3-39023E103CA4}" type="presParOf" srcId="{6907F46D-24F4-40B3-986A-0B626A69785B}" destId="{BC005DD7-77A2-4663-A292-7473EE236C7D}" srcOrd="0" destOrd="0" presId="urn:microsoft.com/office/officeart/2005/8/layout/bProcess4"/>
    <dgm:cxn modelId="{233120B1-9764-40B1-9F59-7852461BE38B}" type="presParOf" srcId="{BC005DD7-77A2-4663-A292-7473EE236C7D}" destId="{E253D509-B4C3-4FEF-9378-73FA22537132}" srcOrd="0" destOrd="0" presId="urn:microsoft.com/office/officeart/2005/8/layout/bProcess4"/>
    <dgm:cxn modelId="{DAA526E4-5C54-4FA6-ACD4-9F8D28978FF1}" type="presParOf" srcId="{BC005DD7-77A2-4663-A292-7473EE236C7D}" destId="{46E7D051-12F5-40CB-B32F-23526AAD2A01}" srcOrd="1" destOrd="0" presId="urn:microsoft.com/office/officeart/2005/8/layout/bProcess4"/>
    <dgm:cxn modelId="{012BBBF5-28B0-403E-BF97-C2E293A5490D}" type="presParOf" srcId="{6907F46D-24F4-40B3-986A-0B626A69785B}" destId="{D78CD545-2822-4DF3-A5DF-4FAE1F1BBEF5}" srcOrd="1" destOrd="0" presId="urn:microsoft.com/office/officeart/2005/8/layout/bProcess4"/>
    <dgm:cxn modelId="{0CED8E3E-4D0A-47B0-A5F8-4F409D630220}" type="presParOf" srcId="{6907F46D-24F4-40B3-986A-0B626A69785B}" destId="{60B1F9D9-8B57-488C-99FE-83CACE04BA3F}" srcOrd="2" destOrd="0" presId="urn:microsoft.com/office/officeart/2005/8/layout/bProcess4"/>
    <dgm:cxn modelId="{96F85E52-32C9-4850-A56D-77DDEFE7C3DA}" type="presParOf" srcId="{60B1F9D9-8B57-488C-99FE-83CACE04BA3F}" destId="{E428F42C-68C2-4D58-8502-A3E8B6412FE6}" srcOrd="0" destOrd="0" presId="urn:microsoft.com/office/officeart/2005/8/layout/bProcess4"/>
    <dgm:cxn modelId="{D49FC005-83D8-4AF7-88A1-A25A113C39D0}" type="presParOf" srcId="{60B1F9D9-8B57-488C-99FE-83CACE04BA3F}" destId="{ADCEA712-931D-47E5-87AE-7B283EE7EF76}" srcOrd="1" destOrd="0" presId="urn:microsoft.com/office/officeart/2005/8/layout/bProcess4"/>
    <dgm:cxn modelId="{75CAF10D-3A9A-46C0-9CFB-DDA13B4BC6AF}" type="presParOf" srcId="{6907F46D-24F4-40B3-986A-0B626A69785B}" destId="{2B341985-B7ED-464A-967A-B24D80C9EBB7}" srcOrd="3" destOrd="0" presId="urn:microsoft.com/office/officeart/2005/8/layout/bProcess4"/>
    <dgm:cxn modelId="{DAC23250-1FA0-4766-BE0D-8AFFCD337D2D}" type="presParOf" srcId="{6907F46D-24F4-40B3-986A-0B626A69785B}" destId="{FD7A0B61-EB7F-4A39-A453-18D7C34E0DE6}" srcOrd="4" destOrd="0" presId="urn:microsoft.com/office/officeart/2005/8/layout/bProcess4"/>
    <dgm:cxn modelId="{B4D641F1-5E6D-4E80-A554-CAC20790C6D1}" type="presParOf" srcId="{FD7A0B61-EB7F-4A39-A453-18D7C34E0DE6}" destId="{5CD30772-60EE-4B41-87F3-B9759D7A03BF}" srcOrd="0" destOrd="0" presId="urn:microsoft.com/office/officeart/2005/8/layout/bProcess4"/>
    <dgm:cxn modelId="{C2683E5B-FFD5-47F1-B64A-758ADA101E43}" type="presParOf" srcId="{FD7A0B61-EB7F-4A39-A453-18D7C34E0DE6}" destId="{681AB889-450D-4C4C-BAB8-422CEABA9391}" srcOrd="1" destOrd="0" presId="urn:microsoft.com/office/officeart/2005/8/layout/bProcess4"/>
    <dgm:cxn modelId="{479ED44A-DDE9-4921-8BFF-885A782AF03D}" type="presParOf" srcId="{6907F46D-24F4-40B3-986A-0B626A69785B}" destId="{19F6071C-ED85-4F96-8E0C-98596B43F357}" srcOrd="5" destOrd="0" presId="urn:microsoft.com/office/officeart/2005/8/layout/bProcess4"/>
    <dgm:cxn modelId="{ABD8E215-03A2-4F2F-9AFC-403B1B955017}" type="presParOf" srcId="{6907F46D-24F4-40B3-986A-0B626A69785B}" destId="{7BB8205E-406D-4B50-ADE6-A4DF1DA4BB55}" srcOrd="6" destOrd="0" presId="urn:microsoft.com/office/officeart/2005/8/layout/bProcess4"/>
    <dgm:cxn modelId="{67FA8BC7-ADF9-46DB-AA56-0088CD3316FE}" type="presParOf" srcId="{7BB8205E-406D-4B50-ADE6-A4DF1DA4BB55}" destId="{FEBF34FC-23E0-4F1F-9A16-1589C8430128}" srcOrd="0" destOrd="0" presId="urn:microsoft.com/office/officeart/2005/8/layout/bProcess4"/>
    <dgm:cxn modelId="{A444E275-D19D-4136-8943-B2D83EA4966C}" type="presParOf" srcId="{7BB8205E-406D-4B50-ADE6-A4DF1DA4BB55}" destId="{44513E63-4264-493E-AA0E-9951CBA75ADD}" srcOrd="1" destOrd="0" presId="urn:microsoft.com/office/officeart/2005/8/layout/bProcess4"/>
    <dgm:cxn modelId="{FE88D07A-7C83-4A9A-B222-347ADF6F827F}" type="presParOf" srcId="{6907F46D-24F4-40B3-986A-0B626A69785B}" destId="{B0556E40-33CE-400C-A024-8154BEB92D98}" srcOrd="7" destOrd="0" presId="urn:microsoft.com/office/officeart/2005/8/layout/bProcess4"/>
    <dgm:cxn modelId="{3BB1C66F-1338-43D3-B725-F2065B0E1308}" type="presParOf" srcId="{6907F46D-24F4-40B3-986A-0B626A69785B}" destId="{3F1993BF-EAA5-47DE-B1E6-1E8ABA7C5F47}" srcOrd="8" destOrd="0" presId="urn:microsoft.com/office/officeart/2005/8/layout/bProcess4"/>
    <dgm:cxn modelId="{2402B5FC-0069-42A7-87F4-293FB8817D0A}" type="presParOf" srcId="{3F1993BF-EAA5-47DE-B1E6-1E8ABA7C5F47}" destId="{B44CF8B6-DEA7-4D56-B85C-A5A2671AB36A}" srcOrd="0" destOrd="0" presId="urn:microsoft.com/office/officeart/2005/8/layout/bProcess4"/>
    <dgm:cxn modelId="{5B76AFAE-9E48-4688-8A70-379186BC892F}" type="presParOf" srcId="{3F1993BF-EAA5-47DE-B1E6-1E8ABA7C5F47}" destId="{577619EB-83BE-4B3C-806E-8BDC0534CE8B}" srcOrd="1" destOrd="0" presId="urn:microsoft.com/office/officeart/2005/8/layout/bProcess4"/>
    <dgm:cxn modelId="{0DBFF7AD-DE7F-4E53-A7A6-61B4B3FFBBC4}" type="presParOf" srcId="{6907F46D-24F4-40B3-986A-0B626A69785B}" destId="{2B55F327-DB8B-43D6-A288-93D7F1A43F99}" srcOrd="9" destOrd="0" presId="urn:microsoft.com/office/officeart/2005/8/layout/bProcess4"/>
    <dgm:cxn modelId="{5C698F9F-90D8-4030-B43F-A2C955217391}" type="presParOf" srcId="{6907F46D-24F4-40B3-986A-0B626A69785B}" destId="{0354F30F-BEB6-41B4-B5CD-4D795A8EED91}" srcOrd="10" destOrd="0" presId="urn:microsoft.com/office/officeart/2005/8/layout/bProcess4"/>
    <dgm:cxn modelId="{731C7668-174C-424D-91F9-C9E33BF02E00}" type="presParOf" srcId="{0354F30F-BEB6-41B4-B5CD-4D795A8EED91}" destId="{360412E6-AB36-46E3-B9A4-63DFD3B3C0C8}" srcOrd="0" destOrd="0" presId="urn:microsoft.com/office/officeart/2005/8/layout/bProcess4"/>
    <dgm:cxn modelId="{F3B63716-FD0A-4C03-AF74-1581808ECAC3}" type="presParOf" srcId="{0354F30F-BEB6-41B4-B5CD-4D795A8EED91}" destId="{F5BE2B59-B141-4C21-A041-02DBD12622F4}" srcOrd="1" destOrd="0" presId="urn:microsoft.com/office/officeart/2005/8/layout/bProcess4"/>
    <dgm:cxn modelId="{8EB17B67-0DC7-4920-848E-321B90BE8883}" type="presParOf" srcId="{6907F46D-24F4-40B3-986A-0B626A69785B}" destId="{B03FE45D-C944-4AAF-B445-E3A13D81F69A}" srcOrd="11" destOrd="0" presId="urn:microsoft.com/office/officeart/2005/8/layout/bProcess4"/>
    <dgm:cxn modelId="{7C664B92-0C57-43BB-B3A9-E0EFE584903B}" type="presParOf" srcId="{6907F46D-24F4-40B3-986A-0B626A69785B}" destId="{26906230-17DE-47E6-9332-AE9B65728DC9}" srcOrd="12" destOrd="0" presId="urn:microsoft.com/office/officeart/2005/8/layout/bProcess4"/>
    <dgm:cxn modelId="{C41BA16C-D6C8-4676-93A7-CAB99FA49BFC}" type="presParOf" srcId="{26906230-17DE-47E6-9332-AE9B65728DC9}" destId="{7980BE6B-9908-4792-B9D9-2E5DD6CF4B45}" srcOrd="0" destOrd="0" presId="urn:microsoft.com/office/officeart/2005/8/layout/bProcess4"/>
    <dgm:cxn modelId="{C022A4EF-F282-42FC-B7E3-AF915F5D1AFE}" type="presParOf" srcId="{26906230-17DE-47E6-9332-AE9B65728DC9}" destId="{921828A2-15C4-4834-A465-5B7F3C02056D}" srcOrd="1" destOrd="0" presId="urn:microsoft.com/office/officeart/2005/8/layout/bProcess4"/>
    <dgm:cxn modelId="{273F867C-BBD6-40E4-B9CD-FA6781152955}" type="presParOf" srcId="{6907F46D-24F4-40B3-986A-0B626A69785B}" destId="{C0C81B39-E5BA-4237-A158-7794DD9CA10A}" srcOrd="13" destOrd="0" presId="urn:microsoft.com/office/officeart/2005/8/layout/bProcess4"/>
    <dgm:cxn modelId="{B2811538-5B26-4100-AEE6-1FC6AE1EFD40}" type="presParOf" srcId="{6907F46D-24F4-40B3-986A-0B626A69785B}" destId="{14586281-5962-43B6-BB99-A7ED8B38BC42}" srcOrd="14" destOrd="0" presId="urn:microsoft.com/office/officeart/2005/8/layout/bProcess4"/>
    <dgm:cxn modelId="{0A622276-9C7D-486B-9AB7-5AC92027EA6A}" type="presParOf" srcId="{14586281-5962-43B6-BB99-A7ED8B38BC42}" destId="{2C8C6AB6-6285-4FA2-83ED-3929291CBD9A}" srcOrd="0" destOrd="0" presId="urn:microsoft.com/office/officeart/2005/8/layout/bProcess4"/>
    <dgm:cxn modelId="{076FAC53-DEAA-492D-9BB1-FD7E4D0F4306}" type="presParOf" srcId="{14586281-5962-43B6-BB99-A7ED8B38BC42}" destId="{4244FAB3-5636-4E65-A74D-74ABB3AF2C8E}" srcOrd="1" destOrd="0" presId="urn:microsoft.com/office/officeart/2005/8/layout/bProcess4"/>
    <dgm:cxn modelId="{C786C6DF-C692-4B46-9AF9-230205D6EF2F}" type="presParOf" srcId="{6907F46D-24F4-40B3-986A-0B626A69785B}" destId="{DD537D36-D945-4E97-9D46-D5A8EF9C09D2}" srcOrd="15" destOrd="0" presId="urn:microsoft.com/office/officeart/2005/8/layout/bProcess4"/>
    <dgm:cxn modelId="{DD3F07E5-EF05-49CD-9616-35EEC861E7EA}" type="presParOf" srcId="{6907F46D-24F4-40B3-986A-0B626A69785B}" destId="{E2C47876-0421-4848-8AF7-C9FAF29341EB}" srcOrd="16" destOrd="0" presId="urn:microsoft.com/office/officeart/2005/8/layout/bProcess4"/>
    <dgm:cxn modelId="{A01BCF63-10FC-4678-9521-E5646CC69E92}" type="presParOf" srcId="{E2C47876-0421-4848-8AF7-C9FAF29341EB}" destId="{E5101D2F-E0D8-473F-83D4-F7941CAC478D}" srcOrd="0" destOrd="0" presId="urn:microsoft.com/office/officeart/2005/8/layout/bProcess4"/>
    <dgm:cxn modelId="{73DA3B45-35E0-4305-B84F-FED50BC8A170}" type="presParOf" srcId="{E2C47876-0421-4848-8AF7-C9FAF29341EB}" destId="{58A43E97-6DC1-45D7-A4BE-1CB5F842E764}" srcOrd="1" destOrd="0" presId="urn:microsoft.com/office/officeart/2005/8/layout/bProcess4"/>
    <dgm:cxn modelId="{9DADD47F-164F-4207-A4A2-2919BF972680}" type="presParOf" srcId="{6907F46D-24F4-40B3-986A-0B626A69785B}" destId="{2A245DFF-FE24-4E3E-AF3C-26A490846708}" srcOrd="17" destOrd="0" presId="urn:microsoft.com/office/officeart/2005/8/layout/bProcess4"/>
    <dgm:cxn modelId="{E8326C22-66FB-43C7-A3AB-467F82CC22E0}" type="presParOf" srcId="{6907F46D-24F4-40B3-986A-0B626A69785B}" destId="{E32CC5EA-5FE8-4A5A-A82C-7ABD38347597}" srcOrd="18" destOrd="0" presId="urn:microsoft.com/office/officeart/2005/8/layout/bProcess4"/>
    <dgm:cxn modelId="{A614D4DA-DFD2-43DE-A937-2DF091B03943}" type="presParOf" srcId="{E32CC5EA-5FE8-4A5A-A82C-7ABD38347597}" destId="{3F5A39BC-0AE3-4569-B564-27A360AB06FF}" srcOrd="0" destOrd="0" presId="urn:microsoft.com/office/officeart/2005/8/layout/bProcess4"/>
    <dgm:cxn modelId="{175703E8-CCE5-44A9-B6DF-C85C6812004D}" type="presParOf" srcId="{E32CC5EA-5FE8-4A5A-A82C-7ABD38347597}" destId="{FED4FB1B-A4F0-491B-862C-C5BE797F73F5}" srcOrd="1" destOrd="0" presId="urn:microsoft.com/office/officeart/2005/8/layout/bProcess4"/>
    <dgm:cxn modelId="{B6E103F6-8F42-41FE-9416-4BA0082C860F}" type="presParOf" srcId="{6907F46D-24F4-40B3-986A-0B626A69785B}" destId="{9B85F75D-CD6D-4384-928D-3BB47EB2AAD6}" srcOrd="19" destOrd="0" presId="urn:microsoft.com/office/officeart/2005/8/layout/bProcess4"/>
    <dgm:cxn modelId="{CFF491FE-804B-4396-AE6A-FB5D2D4CDA89}" type="presParOf" srcId="{6907F46D-24F4-40B3-986A-0B626A69785B}" destId="{B47E2B33-DC90-4F54-84C9-CC0A98B440AA}" srcOrd="20" destOrd="0" presId="urn:microsoft.com/office/officeart/2005/8/layout/bProcess4"/>
    <dgm:cxn modelId="{03BEB090-B5AF-4434-AC5B-AB3B83BFFC2B}" type="presParOf" srcId="{B47E2B33-DC90-4F54-84C9-CC0A98B440AA}" destId="{644302DE-D4F5-47AE-BD3C-09F3BC887B79}" srcOrd="0" destOrd="0" presId="urn:microsoft.com/office/officeart/2005/8/layout/bProcess4"/>
    <dgm:cxn modelId="{0F2C339E-5E8A-490A-B3A3-110BEDAB14C9}" type="presParOf" srcId="{B47E2B33-DC90-4F54-84C9-CC0A98B440AA}" destId="{6BEAAF6D-7867-4C7C-A145-D7CE912A6CFD}" srcOrd="1" destOrd="0" presId="urn:microsoft.com/office/officeart/2005/8/layout/bProcess4"/>
    <dgm:cxn modelId="{CA5225C2-C092-4222-A490-F97501D7485D}" type="presParOf" srcId="{6907F46D-24F4-40B3-986A-0B626A69785B}" destId="{9594FEB5-2493-4BAE-BA69-5967BDA9A0B2}" srcOrd="21" destOrd="0" presId="urn:microsoft.com/office/officeart/2005/8/layout/bProcess4"/>
    <dgm:cxn modelId="{D1BB2B21-AD84-437F-8BF4-B3FDC7B31C43}" type="presParOf" srcId="{6907F46D-24F4-40B3-986A-0B626A69785B}" destId="{B9067D5B-3808-4116-A640-8120F7524175}" srcOrd="22" destOrd="0" presId="urn:microsoft.com/office/officeart/2005/8/layout/bProcess4"/>
    <dgm:cxn modelId="{AA3979FE-E6C6-4408-A6A0-B12F1FFE1986}" type="presParOf" srcId="{B9067D5B-3808-4116-A640-8120F7524175}" destId="{A56D8C5E-6C83-4DD4-ACE0-6427ABFB3B98}" srcOrd="0" destOrd="0" presId="urn:microsoft.com/office/officeart/2005/8/layout/bProcess4"/>
    <dgm:cxn modelId="{6636B30B-49D0-46DA-B8AD-FBDCCDA15BB0}" type="presParOf" srcId="{B9067D5B-3808-4116-A640-8120F7524175}" destId="{AC221E82-29B1-4EF6-93C6-DF6CB8DF2953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77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26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2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53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14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27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25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34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02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E069BD7-F704-444D-9748-4D9B79015DB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50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69BD7-F704-444D-9748-4D9B79015DB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9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B6E388-80DE-4212-B0CB-498F373E3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dirty="0">
                <a:latin typeface="Algerian" panose="04020705040A02060702" pitchFamily="82" charset="0"/>
              </a:rPr>
              <a:t>ESFP-2 PROJECT </a:t>
            </a:r>
            <a:r>
              <a:rPr lang="en-IN" dirty="0"/>
              <a:t/>
            </a:r>
            <a:br>
              <a:rPr lang="en-IN" dirty="0"/>
            </a:br>
            <a:r>
              <a:rPr lang="en-IN" sz="2400" dirty="0" err="1"/>
              <a:t>project</a:t>
            </a:r>
            <a:r>
              <a:rPr lang="en-IN" sz="2400" dirty="0"/>
              <a:t> on : GOODS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EF8DACE-032F-44F7-9DEF-14C2A4494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718129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Prepared BY</a:t>
            </a:r>
            <a:r>
              <a:rPr lang="en-IN" dirty="0"/>
              <a:t>:</a:t>
            </a:r>
          </a:p>
          <a:p>
            <a:r>
              <a:rPr lang="en-IN" dirty="0"/>
              <a:t>	SOFIN WADHWANIYA : 18162121038</a:t>
            </a:r>
          </a:p>
          <a:p>
            <a:r>
              <a:rPr lang="en-IN" dirty="0"/>
              <a:t>	HARSH WANI : 18162121039</a:t>
            </a:r>
          </a:p>
          <a:p>
            <a:r>
              <a:rPr lang="en-IN" dirty="0"/>
              <a:t>	KIRTAN PATEL </a:t>
            </a:r>
            <a:r>
              <a:rPr lang="en-IN" dirty="0" smtClean="0"/>
              <a:t>:18082261001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43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8B0FBC-5B23-444E-BEB3-43831177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LIBRARIES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91B713-DAC6-49A4-9997-4240BBA4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libraries which are used in this project of GOODS MANAGEMENT SYSTEM  are  as follows :</a:t>
            </a:r>
          </a:p>
          <a:p>
            <a:r>
              <a:rPr lang="en-IN" dirty="0"/>
              <a:t>1. #include&lt;iostream&gt;</a:t>
            </a:r>
          </a:p>
          <a:p>
            <a:r>
              <a:rPr lang="en-IN" dirty="0"/>
              <a:t>2.</a:t>
            </a:r>
            <a:r>
              <a:rPr lang="en-US" dirty="0"/>
              <a:t> #include&lt;</a:t>
            </a:r>
            <a:r>
              <a:rPr lang="en-US" dirty="0" err="1"/>
              <a:t>fstream</a:t>
            </a:r>
            <a:r>
              <a:rPr lang="en-US" dirty="0"/>
              <a:t>&gt;</a:t>
            </a:r>
          </a:p>
          <a:p>
            <a:r>
              <a:rPr lang="en-US" dirty="0"/>
              <a:t>3.#include&lt;</a:t>
            </a:r>
            <a:r>
              <a:rPr lang="en-US" dirty="0" err="1"/>
              <a:t>cstring</a:t>
            </a:r>
            <a:r>
              <a:rPr lang="en-US" dirty="0"/>
              <a:t>&gt;</a:t>
            </a:r>
          </a:p>
          <a:p>
            <a:r>
              <a:rPr lang="en-US" dirty="0"/>
              <a:t>4.#</a:t>
            </a:r>
            <a:r>
              <a:rPr lang="en-US" dirty="0" smtClean="0"/>
              <a:t>include&lt;</a:t>
            </a:r>
            <a:r>
              <a:rPr lang="en-US" dirty="0" err="1" smtClean="0"/>
              <a:t>iomanip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.#</a:t>
            </a:r>
            <a:r>
              <a:rPr lang="en-US" dirty="0"/>
              <a:t>include&lt;</a:t>
            </a:r>
            <a:r>
              <a:rPr lang="en-US" dirty="0" err="1"/>
              <a:t>cstdlib</a:t>
            </a:r>
            <a:r>
              <a:rPr lang="en-US" dirty="0"/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209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4C3EEE-D38C-475C-AC8E-832C5C8F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Member FUNCTIONS of class </a:t>
            </a:r>
            <a:r>
              <a:rPr lang="en-IN" dirty="0" err="1" smtClean="0"/>
              <a:t>goods_mgmt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713040"/>
              </p:ext>
            </p:extLst>
          </p:nvPr>
        </p:nvGraphicFramePr>
        <p:xfrm>
          <a:off x="1450975" y="2016125"/>
          <a:ext cx="9604376" cy="2976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8"/>
                <a:gridCol w="480218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void </a:t>
                      </a:r>
                      <a:r>
                        <a:rPr lang="en-IN" dirty="0" err="1" smtClean="0"/>
                        <a:t>set_id</a:t>
                      </a:r>
                      <a:r>
                        <a:rPr lang="en-IN" dirty="0" smtClean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void </a:t>
                      </a:r>
                      <a:r>
                        <a:rPr lang="en-IN" dirty="0" err="1" smtClean="0"/>
                        <a:t>set_company</a:t>
                      </a:r>
                      <a:r>
                        <a:rPr lang="en-IN" dirty="0" smtClean="0"/>
                        <a:t>()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baseline="0" dirty="0" smtClean="0"/>
                        <a:t>  </a:t>
                      </a:r>
                      <a:r>
                        <a:rPr lang="en-IN" baseline="0" dirty="0" err="1" smtClean="0"/>
                        <a:t>get_id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get_company</a:t>
                      </a:r>
                      <a:r>
                        <a:rPr lang="en-IN" baseline="0" dirty="0" smtClean="0"/>
                        <a:t>()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void </a:t>
                      </a:r>
                      <a:r>
                        <a:rPr lang="en-IN" dirty="0" err="1" smtClean="0"/>
                        <a:t>set_name</a:t>
                      </a:r>
                      <a:r>
                        <a:rPr lang="en-IN" dirty="0" smtClean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void </a:t>
                      </a:r>
                      <a:r>
                        <a:rPr lang="en-IN" dirty="0" err="1" smtClean="0"/>
                        <a:t>set_shipment</a:t>
                      </a:r>
                      <a:r>
                        <a:rPr lang="en-IN" dirty="0" smtClean="0"/>
                        <a:t>()</a:t>
                      </a:r>
                      <a:endParaRPr lang="en-IN" dirty="0"/>
                    </a:p>
                  </a:txBody>
                  <a:tcPr/>
                </a:tc>
              </a:tr>
              <a:tr h="381037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 </a:t>
                      </a:r>
                      <a:r>
                        <a:rPr lang="en-IN" dirty="0" err="1" smtClean="0"/>
                        <a:t>get_name</a:t>
                      </a:r>
                      <a:r>
                        <a:rPr lang="en-IN" dirty="0" smtClean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get_shipment</a:t>
                      </a:r>
                      <a:r>
                        <a:rPr lang="en-IN" baseline="0" dirty="0" smtClean="0"/>
                        <a:t>()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void </a:t>
                      </a:r>
                      <a:r>
                        <a:rPr lang="en-IN" dirty="0" err="1" smtClean="0"/>
                        <a:t>set_condition</a:t>
                      </a:r>
                      <a:r>
                        <a:rPr lang="en-IN" dirty="0" smtClean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void </a:t>
                      </a:r>
                      <a:r>
                        <a:rPr lang="en-IN" dirty="0" err="1" smtClean="0"/>
                        <a:t>set_shipment_status</a:t>
                      </a:r>
                      <a:r>
                        <a:rPr lang="en-IN" dirty="0" smtClean="0"/>
                        <a:t>()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get_condition</a:t>
                      </a:r>
                      <a:r>
                        <a:rPr lang="en-IN" baseline="0" dirty="0" smtClean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int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g</a:t>
                      </a:r>
                      <a:r>
                        <a:rPr lang="en-IN" dirty="0" err="1" smtClean="0"/>
                        <a:t>et_shipment_status</a:t>
                      </a:r>
                      <a:r>
                        <a:rPr lang="en-IN" dirty="0" smtClean="0"/>
                        <a:t>()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void </a:t>
                      </a:r>
                      <a:r>
                        <a:rPr lang="en-IN" dirty="0" err="1" smtClean="0"/>
                        <a:t>set_category</a:t>
                      </a:r>
                      <a:r>
                        <a:rPr lang="en-IN" dirty="0" smtClean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void </a:t>
                      </a:r>
                      <a:r>
                        <a:rPr lang="en-IN" dirty="0" err="1" smtClean="0"/>
                        <a:t>set_shipment_date</a:t>
                      </a:r>
                      <a:r>
                        <a:rPr lang="en-IN" dirty="0" smtClean="0"/>
                        <a:t>()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int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err="1" smtClean="0"/>
                        <a:t>set_category</a:t>
                      </a:r>
                      <a:r>
                        <a:rPr lang="en-IN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g</a:t>
                      </a:r>
                      <a:r>
                        <a:rPr lang="en-IN" dirty="0" err="1" smtClean="0"/>
                        <a:t>et_shipment_date</a:t>
                      </a:r>
                      <a:r>
                        <a:rPr lang="en-IN" dirty="0" smtClean="0"/>
                        <a:t>()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95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5FEE87-CCB3-4A74-AA5A-3399BAED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E3E61D-AE32-4F36-A63E-2F238C1EC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Following are the steps of the algorithm :</a:t>
            </a:r>
          </a:p>
          <a:p>
            <a:r>
              <a:rPr lang="en-IN" dirty="0"/>
              <a:t>STEP 1:  Take all the information of the goods based on the given information in the content.</a:t>
            </a:r>
          </a:p>
          <a:p>
            <a:r>
              <a:rPr lang="en-IN" dirty="0"/>
              <a:t>STEP 2 : Store </a:t>
            </a:r>
            <a:r>
              <a:rPr lang="en-IN" dirty="0" smtClean="0"/>
              <a:t>the information in a character type array.</a:t>
            </a:r>
            <a:endParaRPr lang="en-IN" dirty="0"/>
          </a:p>
          <a:p>
            <a:r>
              <a:rPr lang="en-IN" dirty="0"/>
              <a:t>STEP 3:  </a:t>
            </a:r>
            <a:r>
              <a:rPr lang="en-IN" dirty="0" smtClean="0"/>
              <a:t>Validate the information.</a:t>
            </a:r>
            <a:endParaRPr lang="en-IN" dirty="0"/>
          </a:p>
          <a:p>
            <a:r>
              <a:rPr lang="en-IN" dirty="0"/>
              <a:t>STEP 4 :  </a:t>
            </a:r>
            <a:r>
              <a:rPr lang="en-IN" dirty="0" smtClean="0"/>
              <a:t>Call the set function of respective information to assign the information with 	  	    the help of member variables.</a:t>
            </a:r>
          </a:p>
          <a:p>
            <a:r>
              <a:rPr lang="en-IN" dirty="0" smtClean="0"/>
              <a:t>Step 5 : Create an object of </a:t>
            </a:r>
            <a:r>
              <a:rPr lang="en-IN" dirty="0" err="1" smtClean="0"/>
              <a:t>ofstream</a:t>
            </a:r>
            <a:r>
              <a:rPr lang="en-IN" dirty="0" smtClean="0"/>
              <a:t> to create and write into a file.</a:t>
            </a:r>
          </a:p>
          <a:p>
            <a:r>
              <a:rPr lang="en-IN" dirty="0" smtClean="0"/>
              <a:t>Step 6 : Print all information in file with the help of respective member function and i/o 	 	  formatting methods.</a:t>
            </a:r>
          </a:p>
          <a:p>
            <a:r>
              <a:rPr lang="en-IN" dirty="0" smtClean="0"/>
              <a:t>Step 7 : Create an object of </a:t>
            </a:r>
            <a:r>
              <a:rPr lang="en-IN" dirty="0" err="1" smtClean="0"/>
              <a:t>ifstream</a:t>
            </a:r>
            <a:r>
              <a:rPr lang="en-IN" dirty="0" smtClean="0"/>
              <a:t> to print all information from a file.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35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D6FC39-85B3-4554-86AB-5191897D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FlowChart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669090"/>
              </p:ext>
            </p:extLst>
          </p:nvPr>
        </p:nvGraphicFramePr>
        <p:xfrm>
          <a:off x="1276350" y="1854200"/>
          <a:ext cx="9602788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078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2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575919"/>
            <a:ext cx="9603275" cy="1049235"/>
          </a:xfrm>
        </p:spPr>
        <p:txBody>
          <a:bodyPr/>
          <a:lstStyle/>
          <a:p>
            <a:pPr algn="ctr"/>
            <a:r>
              <a:rPr lang="en-IN" dirty="0" smtClean="0"/>
              <a:t>THANK YOU.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627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100</TotalTime>
  <Words>289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Algerian</vt:lpstr>
      <vt:lpstr>Arial</vt:lpstr>
      <vt:lpstr>Gill Sans MT</vt:lpstr>
      <vt:lpstr>Gallery</vt:lpstr>
      <vt:lpstr>ESFP-2 PROJECT  project on : GOODS MANAGEMENT SYSTEM</vt:lpstr>
      <vt:lpstr>LIBRARIES Used</vt:lpstr>
      <vt:lpstr>Member FUNCTIONS of class goods_mgmt </vt:lpstr>
      <vt:lpstr>Algorithm</vt:lpstr>
      <vt:lpstr>FlowChart</vt:lpstr>
      <vt:lpstr>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harshwani28@hotmail.com</dc:creator>
  <cp:lastModifiedBy>Sofin Wadhwaniya</cp:lastModifiedBy>
  <cp:revision>17</cp:revision>
  <dcterms:created xsi:type="dcterms:W3CDTF">2019-03-24T11:36:21Z</dcterms:created>
  <dcterms:modified xsi:type="dcterms:W3CDTF">2019-03-28T02:14:32Z</dcterms:modified>
</cp:coreProperties>
</file>